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10375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733" autoAdjust="0"/>
  </p:normalViewPr>
  <p:slideViewPr>
    <p:cSldViewPr snapToGrid="0">
      <p:cViewPr varScale="1">
        <p:scale>
          <a:sx n="75" d="100"/>
          <a:sy n="75" d="100"/>
        </p:scale>
        <p:origin x="19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9A13-2C93-4D14-9039-65ADE3298312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812C0-2B0A-4CF3-8C61-A413B910F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98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http://ruopr.ru/%D0%B0%D0%B2%D0%B3%D1%83%D1%81%D1%82-2024/%d0%b0%d0%bd%d0%b0%d0%bb%d0%b8%d1%82%d0%b8%d1%87%d0%b5%d1%81%d0%ba%d0%b8%d0%b5-%d0%bc%d0%b0%d1%82%d0%b5%d1%80%d0%b8%d0%b0%d0%bb%d1%8b/</a:t>
            </a:r>
            <a:r>
              <a:rPr lang="ru-RU" dirty="0" smtClean="0"/>
              <a:t> </a:t>
            </a:r>
            <a:r>
              <a:rPr lang="ru-RU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812C0-2B0A-4CF3-8C61-A413B910FC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700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812C0-2B0A-4CF3-8C61-A413B910FC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03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Конец учебного года, время</a:t>
            </a:r>
            <a:r>
              <a:rPr lang="ru-RU" baseline="0" dirty="0" smtClean="0"/>
              <a:t> анализа. Но… если не было аналитической работы в течение года….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812C0-2B0A-4CF3-8C61-A413B910FC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9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Статистика по школам, зданиям, расстояниям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812C0-2B0A-4CF3-8C61-A413B910FC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821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Аналогия с планом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812C0-2B0A-4CF3-8C61-A413B910FC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47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3B24D-A4F4-4EF9-8BCD-3AB7601AB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9AF7C4-FE39-485F-AC2E-41CEB3C7D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3D1FBA-10B5-44FE-96C4-E7103331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C11A98-601C-41EF-AB01-0FDC0391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BB723F-16EA-4DB3-84FA-8A58E51E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52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C6F1-5427-4C2A-91BE-B6B5613E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0832D1-A07F-4239-A6A3-975AD5DB1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E36CB-CAFA-4744-8B49-F0E87D37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9C3469-804F-47F7-9886-5530183D4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431054-3A42-4577-80F0-3831D252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1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E45D8E-AE75-4CF6-9607-61167CC904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0DE9F1-84DB-465F-B68A-359D54B3B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CB5E3C-7C90-4385-AD51-DEFFF3432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6BA71D-C909-4706-9666-29AA8A78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DC3E01-D5D4-43E6-897C-5EE6BD87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9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13DC1-B2BE-4330-9EDC-115FD0CC3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B4DCB5-D164-4561-947B-5C2757357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D26CB-27E7-4136-805F-256AF25F7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0234B-1594-4B94-BFC1-4DC5D49A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F56D9D-C011-414B-85BF-72705F6A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11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1DAE-634A-488D-BCFF-6A5C0D2BD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E1968A-8CA7-4DF3-B97E-F0C5D9F26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A710D-7047-4E3C-9ADA-5F991D0C4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BFAAA0-D0BD-46FB-8180-1E6514C7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E6F88A-4DD8-405F-A70C-F0E47ADD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272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F842E-62D1-491A-9297-D419DA1B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75A8F-331A-402B-98B5-BA1A64E5E0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975263-40BC-4FC5-95EB-3C08F7260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7095C1-EEB5-46D9-A797-F11E92C7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0DED51-E0BC-4F39-B598-EA61EE02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A0A6D8-9DB3-40F8-BC2D-9D2DF654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4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87379-ED8C-4F05-AF9A-B70E3119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DDD99A-3342-47BA-B168-D9AEEF81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832F72-87FD-4AEF-A1E9-A2366CEB6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40F52F-EE1B-476F-A477-F0BC7DC60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AE9B05-E25A-4E18-B2A6-8A456ED9C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5A53F86-A9E8-4216-A555-A2ED6937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CB0443-B5A5-417A-9E36-54ED52DF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966C0D-DC60-423C-B588-37D67873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45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7C058-CDE9-4976-B39B-9E43A8AD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D7CE97-169B-47E3-BBE7-95D8AB013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264637-19D8-4F16-906D-3EEC042F1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AD30C9-F47A-4640-8DF0-AB8AB6463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58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89D7CC-02A8-4BE4-ACEF-CE890E637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16E1CF-7619-4944-9437-9891E9840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206FF3-A58C-416C-8DF3-B266FAAF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24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15610-000E-4C0F-849E-D1F9C4F90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45D46-E369-42E3-9C53-D72308421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78B7B6-919A-44CD-8641-D5E0E3B56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7B1F7E-1C84-41B8-B095-06E020D9A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DE162D-D916-4E02-ADFF-A24057D27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55A55D-BDD8-4D0A-B180-5ECFCEC01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95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3E4C3-76E9-4420-B52D-816A56078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71C31C-E61C-4C7D-9662-94C864FA94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24B4D6-22FE-4BA3-82E3-441A666E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CD0154-1028-4C5D-A100-42069525B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211558-346D-458A-8B5A-57F1AAC51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248D86-839B-4BD4-82B8-E0AC75CD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516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41606-05A8-41DE-8E23-CBA6A237F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A8E6C-A5F6-46B3-8A07-1A75D0151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71C624-7035-4E12-918D-F9D62155D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0849D-DE95-4C57-911B-A4A5CBD20296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4B74AC-B5BF-4AE8-A750-D9B0BD367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81D023-AEA1-497E-A90B-109F60FD1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CD4A8-5661-4F64-8B1F-F1C71F77A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1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EB891-8262-4506-9033-280882D649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13BCA4-0F43-412D-94E1-BFAA128378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59C32F-498B-4519-9CD7-F93BD5A2B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B7F8F5-3D20-4972-BB9A-6204578D1128}"/>
              </a:ext>
            </a:extLst>
          </p:cNvPr>
          <p:cNvSpPr txBox="1"/>
          <p:nvPr/>
        </p:nvSpPr>
        <p:spPr>
          <a:xfrm>
            <a:off x="331690" y="2524820"/>
            <a:ext cx="5567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Анализ воспитательной деятельности по итогам года на муниципальном уровне 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49769" y="4357792"/>
            <a:ext cx="3666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49769" y="5257800"/>
            <a:ext cx="3666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Соснина Н.А., начальник управления образования администрации Пермского муниципального округа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3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57598-DF70-4BCB-ABDE-24A4EA1A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A5BD26-FC87-45AF-BF62-5F7A625C3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465790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C3208-3CDA-41F3-9398-1C02AD6C9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46ABEA-4412-4AD4-9097-01ADBB406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7837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3DBF9-B4A5-4268-9B76-E468A0DB1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E77A44-493B-4AE2-9EEB-968EE847C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741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F3F52-6A3E-4EC0-B8AD-5EF81B079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A2CAEA-B002-4756-B6BD-5B553A4AF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1141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57AFE-8F8C-4CEC-BB28-26EC57F40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82F6FF-2BCB-480E-B750-E30E3F423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64217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58C91-D09A-450A-BF8E-578A26D9E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425484-4B6C-4D44-AF2F-80537D62F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9754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E04E1-E42D-4048-8E8C-AAF442FC6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74E069-DF8E-4FA3-9871-DBA5DD997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30377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EBEF2-1ADB-4735-A828-DF6C01A8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81F566-8408-4408-BA29-6F17F8C27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47189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9CA7F-08A4-40C8-825D-42F449DA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8D416B-211A-433E-B4EB-83C18D389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954412" cy="6724357"/>
          </a:xfrm>
        </p:spPr>
      </p:pic>
    </p:spTree>
    <p:extLst>
      <p:ext uri="{BB962C8B-B14F-4D97-AF65-F5344CB8AC3E}">
        <p14:creationId xmlns:p14="http://schemas.microsoft.com/office/powerpoint/2010/main" val="4109539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B4539-C7C9-4EBC-AAB7-F63C9A5E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B1FB008-5027-4A36-8A9B-07895BE48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52171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62</Words>
  <Application>Microsoft Office PowerPoint</Application>
  <PresentationFormat>Широкоэкранный</PresentationFormat>
  <Paragraphs>11</Paragraphs>
  <Slides>11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Соснина Наталья Александровна</cp:lastModifiedBy>
  <cp:revision>9</cp:revision>
  <cp:lastPrinted>2025-05-14T04:55:04Z</cp:lastPrinted>
  <dcterms:created xsi:type="dcterms:W3CDTF">2025-05-13T20:31:57Z</dcterms:created>
  <dcterms:modified xsi:type="dcterms:W3CDTF">2025-05-14T10:39:13Z</dcterms:modified>
</cp:coreProperties>
</file>