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1" r:id="rId3"/>
    <p:sldId id="262" r:id="rId4"/>
    <p:sldId id="260" r:id="rId5"/>
    <p:sldId id="259" r:id="rId6"/>
    <p:sldId id="265" r:id="rId7"/>
    <p:sldId id="266" r:id="rId8"/>
    <p:sldId id="267" r:id="rId9"/>
    <p:sldId id="263" r:id="rId10"/>
    <p:sldId id="264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69" d="100"/>
          <a:sy n="69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38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55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65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35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887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48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681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432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569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858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89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10ECF2-6B4A-4ED6-8C4D-A5ECFC282E9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3BD64-3BBE-43A0-865A-D972BF44B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971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15438" y="2060848"/>
            <a:ext cx="72008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Каждому важно быть хорошим…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1331640" y="5085184"/>
            <a:ext cx="7570979" cy="8640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err="1" smtClean="0"/>
              <a:t>Налимова</a:t>
            </a:r>
            <a:r>
              <a:rPr lang="ru-RU" sz="2400" b="1" dirty="0" smtClean="0"/>
              <a:t> Татьяна Александровна</a:t>
            </a:r>
          </a:p>
          <a:p>
            <a:pPr marL="0" indent="0" algn="ctr">
              <a:buNone/>
            </a:pPr>
            <a:r>
              <a:rPr lang="ru-RU" sz="2400" dirty="0"/>
              <a:t>п</a:t>
            </a:r>
            <a:r>
              <a:rPr lang="ru-RU" sz="2400" dirty="0" smtClean="0"/>
              <a:t>едагог-психолог, классный руководитель</a:t>
            </a:r>
          </a:p>
          <a:p>
            <a:pPr marL="0" indent="0" algn="ctr">
              <a:buNone/>
            </a:pPr>
            <a:r>
              <a:rPr lang="ru-RU" sz="2400" dirty="0" smtClean="0"/>
              <a:t>МБОУ «</a:t>
            </a:r>
            <a:r>
              <a:rPr lang="ru-RU" sz="2400" dirty="0" err="1" smtClean="0"/>
              <a:t>Уинская</a:t>
            </a:r>
            <a:r>
              <a:rPr lang="ru-RU" sz="2400" dirty="0" smtClean="0"/>
              <a:t> средняя общеобразовательная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125520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QbcSuK24dW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48686" y="213175"/>
            <a:ext cx="4095314" cy="3071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15617" y="453397"/>
            <a:ext cx="3933070" cy="2759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s://pp.userapi.com/c855036/v855036593/11844/o7XDfA7C7Is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7" y="3573016"/>
            <a:ext cx="4145394" cy="2764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https://pp.userapi.com/c855036/v855036593/11875/oFQhj6nYs2w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61010" y="3501008"/>
            <a:ext cx="3882989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764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15438" y="1124744"/>
            <a:ext cx="72008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Человек лишь тогда чего-то добивается, когда он верит в свои силы</a:t>
            </a:r>
            <a:endParaRPr lang="ru-RU" sz="60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55381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358235" y="1412776"/>
            <a:ext cx="7570979" cy="864096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Ключевая фигура воспитания – классный руководитель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sz="2800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2800" dirty="0" smtClean="0"/>
              <a:t>Цель </a:t>
            </a:r>
            <a:r>
              <a:rPr lang="ru-RU" sz="2800" dirty="0"/>
              <a:t>– личностное развитие школьников, проявляющееся в усвоении ими базовых для нашего общества ценностей; позитивном отношении к ним и приобретении соответствующего этим ценностям опыта </a:t>
            </a:r>
            <a:r>
              <a:rPr lang="ru-RU" sz="2800" dirty="0" smtClean="0"/>
              <a:t>поведения</a:t>
            </a:r>
          </a:p>
          <a:p>
            <a:pPr algn="just">
              <a:buFont typeface="Wingdings" panose="05000000000000000000" pitchFamily="2" charset="2"/>
              <a:buChar char="ü"/>
            </a:pPr>
            <a:endParaRPr lang="ru-RU" sz="28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543325" y="332656"/>
            <a:ext cx="7200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Программа воспитания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07855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453317"/>
              </p:ext>
            </p:extLst>
          </p:nvPr>
        </p:nvGraphicFramePr>
        <p:xfrm>
          <a:off x="1259632" y="908720"/>
          <a:ext cx="7620000" cy="5825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3810000"/>
              </a:tblGrid>
              <a:tr h="2808312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- не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-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Позиция «ступенькой ниже»</a:t>
                      </a:r>
                    </a:p>
                    <a:p>
                      <a:pPr algn="l"/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-Беспомощная 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sz="2400" b="0" baseline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ru-RU" sz="2400" b="0" dirty="0" err="1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rgbClr val="FF99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- </a:t>
                      </a:r>
                      <a:r>
                        <a:rPr lang="ru-RU" sz="2400" b="0" dirty="0" err="1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rgbClr val="FF99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Здоровая позиция</a:t>
                      </a:r>
                    </a:p>
                    <a:p>
                      <a:endParaRPr lang="ru-RU" sz="2400" b="0" dirty="0" smtClean="0">
                        <a:solidFill>
                          <a:srgbClr val="FF99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b="0" dirty="0" smtClean="0">
                        <a:solidFill>
                          <a:srgbClr val="FF99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b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Находим</a:t>
                      </a:r>
                      <a:r>
                        <a:rPr lang="ru-RU" sz="2400" b="0" baseline="0" dirty="0" smtClean="0">
                          <a:solidFill>
                            <a:srgbClr val="FF99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общий язык</a:t>
                      </a:r>
                      <a:endParaRPr lang="ru-RU" sz="2400" b="0" dirty="0">
                        <a:solidFill>
                          <a:srgbClr val="FF99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93461"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- не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- не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Безнадежная позиция</a:t>
                      </a:r>
                    </a:p>
                    <a:p>
                      <a:pPr algn="l"/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Нет выхода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Безнадежная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Я-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 - </a:t>
                      </a: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Окей</a:t>
                      </a:r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Позиция «ступенькой выше»</a:t>
                      </a:r>
                    </a:p>
                    <a:p>
                      <a:pPr algn="l"/>
                      <a:endParaRPr lang="ru-RU" sz="24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Гневная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75656" y="116632"/>
            <a:ext cx="755650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Жизненные позиции (</a:t>
            </a:r>
            <a:r>
              <a:rPr lang="ru-RU" sz="4000" b="1" cap="none" spc="0" dirty="0" err="1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Э.Берн</a:t>
            </a:r>
            <a:r>
              <a:rPr lang="ru-RU" sz="4000" b="1" cap="none" spc="0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  <a:effectLst/>
              </a:rPr>
              <a:t>)</a:t>
            </a:r>
            <a:endParaRPr lang="ru-RU" sz="40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67985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27301" y="1628800"/>
            <a:ext cx="76328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2016 - 2020 год – победитель конкурса «Лучший класс года</a:t>
            </a:r>
            <a:r>
              <a:rPr lang="ru-RU" sz="2800" dirty="0" smtClean="0"/>
              <a:t>»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endParaRPr lang="ru-RU" sz="28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2018 год – победитель конкурса «Лучший родительский комитет года</a:t>
            </a:r>
            <a:r>
              <a:rPr lang="ru-RU" sz="2800" dirty="0" smtClean="0"/>
              <a:t>»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endParaRPr lang="ru-RU" sz="28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800" dirty="0"/>
              <a:t>2019 год – победитель конкурса «Лучший детско-родительский проект</a:t>
            </a:r>
            <a:r>
              <a:rPr lang="ru-RU" sz="2800" dirty="0" smtClean="0"/>
              <a:t>» в рамках общешкольного проекта «</a:t>
            </a:r>
            <a:r>
              <a:rPr lang="ru-RU" sz="2800" dirty="0" err="1" smtClean="0"/>
              <a:t>Межпредметная</a:t>
            </a:r>
            <a:r>
              <a:rPr lang="ru-RU" sz="2800" dirty="0" smtClean="0"/>
              <a:t> игра»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43325" y="332656"/>
            <a:ext cx="72008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</a:rPr>
              <a:t>Некоторые результаты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59279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1715773">
            <a:off x="5207648" y="1386036"/>
            <a:ext cx="399593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</a:rPr>
              <a:t>Всегда вместе 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  <p:pic>
        <p:nvPicPr>
          <p:cNvPr id="1026" name="Picture 2" descr="https://sun9-17.userapi.com/impg/a2FMMPP69SG8xAEFNuLME_CsglXzwGrgtU0RWw/5YBR4wIcs9Q.jpg?size=1280x854&amp;quality=96&amp;sign=83b200817adfa830de4c05a031fc53b2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548680"/>
            <a:ext cx="4233254" cy="2824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45.userapi.com/impf/c852216/v852216131/8e005/1lXScvajCbw.jpg?size=1280x854&amp;quality=96&amp;sign=4c802ff06744317ba190a24a64cabd5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717032"/>
            <a:ext cx="3960440" cy="2642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sun9-43.userapi.com/impf/c638419/v638419352/1528/sks4as2WZS0.jpg?size=1024x683&amp;quality=96&amp;proxy=1&amp;sign=7c445ff7686328dbc9a01867f34313ae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47933"/>
            <a:ext cx="3943429" cy="2630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1431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sun9-3.userapi.com/impf/c638117/v638117795/76d82/4Hi3Pf34hcc.jpg?size=1024x683&amp;quality=96&amp;proxy=1&amp;sign=31c6a98b3c2b5e68ec87a5e22cae0466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0" r="20366"/>
          <a:stretch/>
        </p:blipFill>
        <p:spPr bwMode="auto">
          <a:xfrm>
            <a:off x="5004048" y="260648"/>
            <a:ext cx="3997508" cy="5396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un9-47.userapi.com/impf/c638117/v638117795/76a4b/UFJpLvHXOFU.jpg?size=1024x683&amp;quality=96&amp;proxy=1&amp;sign=b7e5700d6badc183307d7033d989c039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811" y="2924944"/>
            <a:ext cx="5074086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 rot="20904291">
            <a:off x="1835696" y="1124744"/>
            <a:ext cx="244393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</a:rPr>
              <a:t>Летние походы 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58770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60.userapi.com/impf/c638823/v638823352/22a4b/0xDhJVOyQAI.jpg?size=1024x683&amp;quality=96&amp;proxy=1&amp;sign=45fcf01ce2233d61977f8d097af5c32c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297" y="260648"/>
            <a:ext cx="4534289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sun9-19.userapi.com/impf/c638823/v638823352/22946/Wly5lacWAvM.jpg?size=1024x683&amp;quality=96&amp;proxy=1&amp;sign=138d5a6930d9b36180cc36957ca73548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51" r="19562"/>
          <a:stretch/>
        </p:blipFill>
        <p:spPr bwMode="auto">
          <a:xfrm>
            <a:off x="1247752" y="1804782"/>
            <a:ext cx="3297203" cy="47925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s://sun9-63.userapi.com/impf/c638823/v638823352/22973/3eEu1RL1Trg.jpg?size=1024x683&amp;quality=96&amp;proxy=1&amp;sign=0d3bc793f4619f4a5f4256b7c1e0aca1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583" y="3717032"/>
            <a:ext cx="4420003" cy="2948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20904291">
            <a:off x="1674387" y="347480"/>
            <a:ext cx="244393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</a:rPr>
              <a:t>Зимние походы 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76035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un9-68.userapi.com/impf/c625129/v625129352/4ec73/yfx9Ntc_1r8.jpg?size=683x1024&amp;quality=96&amp;proxy=1&amp;sign=b014a23cc3e94f054399d2f8cda49450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4180"/>
            <a:ext cx="3390339" cy="5083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un9-15.userapi.com/impf/c625129/v625129352/4ec2b/0xNvLwqcZGo.jpg?size=683x1024&amp;quality=96&amp;proxy=1&amp;sign=ec49237466b924ea54cc848803105f0d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0"/>
            <a:ext cx="2542856" cy="38124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480" y="3716759"/>
            <a:ext cx="4711862" cy="3141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187624" y="5316034"/>
            <a:ext cx="33903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</a:rPr>
              <a:t>Создаем снежные скульптуры</a:t>
            </a:r>
            <a:endParaRPr lang="ru-RU" sz="32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7551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00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5616" y="0"/>
            <a:ext cx="1512168" cy="3792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2uEH8fAdZhE"/>
          <p:cNvPicPr>
            <a:picLocks noChangeAspect="1" noChangeArrowheads="1"/>
          </p:cNvPicPr>
          <p:nvPr/>
        </p:nvPicPr>
        <p:blipFill>
          <a:blip r:embed="rId3" cstate="email">
            <a:lum bright="10000"/>
          </a:blip>
          <a:srcRect/>
          <a:stretch>
            <a:fillRect/>
          </a:stretch>
        </p:blipFill>
        <p:spPr bwMode="auto">
          <a:xfrm>
            <a:off x="2853198" y="0"/>
            <a:ext cx="1445513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jdJUTT6sAS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80312" y="14419"/>
            <a:ext cx="1649037" cy="3623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" descr="00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347864" y="2780133"/>
            <a:ext cx="1632242" cy="400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b108jdtW6t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6016" y="2500306"/>
            <a:ext cx="1820303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25772" y="-27384"/>
            <a:ext cx="1354540" cy="3665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115616" y="4780532"/>
            <a:ext cx="244393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rgbClr val="008000"/>
                  </a:solidFill>
                  <a:prstDash val="solid"/>
                </a:ln>
                <a:solidFill>
                  <a:srgbClr val="008000"/>
                </a:solidFill>
              </a:rPr>
              <a:t>Проект </a:t>
            </a:r>
            <a:endParaRPr lang="ru-RU" sz="4400" b="1" cap="none" spc="0" dirty="0">
              <a:ln w="10541" cmpd="sng">
                <a:solidFill>
                  <a:srgbClr val="008000"/>
                </a:solidFill>
                <a:prstDash val="solid"/>
              </a:ln>
              <a:solidFill>
                <a:srgbClr val="008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14767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177</Words>
  <Application>Microsoft Office PowerPoint</Application>
  <PresentationFormat>Экран (4:3)</PresentationFormat>
  <Paragraphs>43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14</cp:revision>
  <dcterms:created xsi:type="dcterms:W3CDTF">2021-02-14T12:57:20Z</dcterms:created>
  <dcterms:modified xsi:type="dcterms:W3CDTF">2021-02-16T20:19:11Z</dcterms:modified>
</cp:coreProperties>
</file>