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69173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Семейный клуб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 эффективная форма взаимодействия с родителями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365104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/>
              <a:t>Горбунова Екатерина </a:t>
            </a:r>
            <a:r>
              <a:rPr lang="ru-RU" sz="2800" dirty="0" smtClean="0"/>
              <a:t>Александровна,</a:t>
            </a:r>
            <a:endParaRPr lang="ru-RU" sz="2800" dirty="0" smtClean="0"/>
          </a:p>
          <a:p>
            <a:pPr algn="r"/>
            <a:r>
              <a:rPr lang="ru-RU" sz="2800" dirty="0" smtClean="0"/>
              <a:t>педагог-организатор </a:t>
            </a:r>
          </a:p>
          <a:p>
            <a:pPr algn="r"/>
            <a:r>
              <a:rPr lang="ru-RU" sz="2800" dirty="0" smtClean="0"/>
              <a:t>МБОУ «</a:t>
            </a:r>
            <a:r>
              <a:rPr lang="ru-RU" sz="2800" dirty="0" err="1" smtClean="0"/>
              <a:t>Большеусинская</a:t>
            </a:r>
            <a:r>
              <a:rPr lang="ru-RU" sz="2800" dirty="0" smtClean="0"/>
              <a:t> СОШ»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56992"/>
            <a:ext cx="2565822" cy="2451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Взаимодействие семьи и школы в процессе воспитания и поддержки индивидуальности ребенка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34785" t="9910" r="14218" b="45784"/>
          <a:stretch>
            <a:fillRect/>
          </a:stretch>
        </p:blipFill>
        <p:spPr bwMode="auto">
          <a:xfrm>
            <a:off x="1331640" y="2492896"/>
            <a:ext cx="6396740" cy="29986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851920" y="5445224"/>
            <a:ext cx="4968552" cy="7200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Семейный клуб «ВМЕСТЕ»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sun9-58.userapi.com/impf/O75GEK9I-ftxlzUNWIViguxz-OHfWT5CsUqdag/lnao1CL3ohs.jpg?size=1280x724&amp;quality=96&amp;sign=572c545dbc5ef7f96da236c5c4247864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564904"/>
            <a:ext cx="6097302" cy="33952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39552" y="260648"/>
            <a:ext cx="83529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личности ребёнка, его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психоэмоциональное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благополучие через неформальное общение педагогов, детей и родителей, разнообразную, содержательную по формам совместную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социокультурную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деятельность.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5877272"/>
            <a:ext cx="4968552" cy="7200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Семейный клуб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ДошкАлята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Семейный клуб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мастер-классы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квест-игры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литературные чтения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тематические вечера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соревнования и акции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3958" t="3670" r="16881" b="8254"/>
          <a:stretch>
            <a:fillRect/>
          </a:stretch>
        </p:blipFill>
        <p:spPr bwMode="auto">
          <a:xfrm rot="392034">
            <a:off x="5453060" y="1787064"/>
            <a:ext cx="2880320" cy="1728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24300">
            <a:off x="5031999" y="4162667"/>
            <a:ext cx="3454177" cy="22854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9780">
            <a:off x="1093055" y="4701596"/>
            <a:ext cx="3126686" cy="20804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ИНТЕЛЛЕКТУАЛЬНЫЕ ИГРЫ И КВН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484784"/>
            <a:ext cx="5259660" cy="48875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ЛИТЕРАТУРНЫЙ КОНКУРС «СОЧИНЯЕМ СКАЗКУ ВМЕСТЕ»</a:t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060848"/>
            <a:ext cx="7393169" cy="3816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КВЕСТ - ИГРА 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«СТРАНА РАЗВИТИЯ РЕЧИ»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7655778" cy="48083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Семейный клуб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>
              <a:buFont typeface="Wingdings" pitchFamily="2" charset="2"/>
              <a:buChar char="ü"/>
            </a:pPr>
            <a:r>
              <a:rPr lang="ru-RU" dirty="0" smtClean="0"/>
              <a:t>создает психолого-педагогические условия для взаимодействия детей и родителей, развивает и укрепляет партнёрские отношения между ними;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организует совместную деятельность семей в рамках </a:t>
            </a:r>
            <a:r>
              <a:rPr lang="ru-RU" dirty="0" err="1" smtClean="0"/>
              <a:t>досуговой</a:t>
            </a:r>
            <a:r>
              <a:rPr lang="ru-RU" dirty="0" smtClean="0"/>
              <a:t>  занятости детей и взрослых;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создает условия для обмена опытом успешного воспитания детей в семьях и обсуждения возникших проблем в их воспитании. 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возрождает нравственно-эстетические  нормы и традиции семейного уклада.</a:t>
            </a:r>
          </a:p>
          <a:p>
            <a:pPr lvl="0">
              <a:buFont typeface="Wingdings" pitchFamily="2" charset="2"/>
              <a:buChar char="ü"/>
            </a:pPr>
            <a:r>
              <a:rPr lang="ru-RU" dirty="0" smtClean="0"/>
              <a:t>формирует в общественном сознании значимость семейного воспитания.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155</Words>
  <Application>Microsoft Office PowerPoint</Application>
  <PresentationFormat>Экран (4:3)</PresentationFormat>
  <Paragraphs>23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Тема Office</vt:lpstr>
      <vt:lpstr>Семейный клуб  как эффективная форма взаимодействия с родителями </vt:lpstr>
      <vt:lpstr>Взаимодействие семьи и школы в процессе воспитания и поддержки индивидуальности ребенка </vt:lpstr>
      <vt:lpstr>Презентация PowerPoint</vt:lpstr>
      <vt:lpstr>Семейный клуб</vt:lpstr>
      <vt:lpstr>ИНТЕЛЛЕКТУАЛЬНЫЕ ИГРЫ И КВН</vt:lpstr>
      <vt:lpstr>ЛИТЕРАТУРНЫЙ КОНКУРС «СОЧИНЯЕМ СКАЗКУ ВМЕСТЕ» </vt:lpstr>
      <vt:lpstr>КВЕСТ - ИГРА  «СТРАНА РАЗВИТИЯ РЕЧИ»</vt:lpstr>
      <vt:lpstr>Семейный клуб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Семейный клуб  как эффективная форма взаимодействия с родителями</dc:title>
  <dc:creator>croatoan</dc:creator>
  <cp:lastModifiedBy>Владелец</cp:lastModifiedBy>
  <cp:revision>4</cp:revision>
  <dcterms:created xsi:type="dcterms:W3CDTF">2021-02-16T16:53:23Z</dcterms:created>
  <dcterms:modified xsi:type="dcterms:W3CDTF">2021-02-17T05:50:40Z</dcterms:modified>
</cp:coreProperties>
</file>