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5" r:id="rId3"/>
    <p:sldId id="266" r:id="rId4"/>
    <p:sldId id="259" r:id="rId5"/>
    <p:sldId id="257" r:id="rId6"/>
    <p:sldId id="261" r:id="rId7"/>
    <p:sldId id="260" r:id="rId8"/>
    <p:sldId id="263" r:id="rId9"/>
    <p:sldId id="267" r:id="rId10"/>
    <p:sldId id="268" r:id="rId11"/>
    <p:sldId id="278" r:id="rId12"/>
    <p:sldId id="282" r:id="rId13"/>
    <p:sldId id="269" r:id="rId14"/>
    <p:sldId id="277" r:id="rId15"/>
    <p:sldId id="280" r:id="rId16"/>
    <p:sldId id="279" r:id="rId17"/>
    <p:sldId id="281" r:id="rId18"/>
    <p:sldId id="271" r:id="rId19"/>
    <p:sldId id="262" r:id="rId2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FFCC"/>
    <a:srgbClr val="FFCCFF"/>
    <a:srgbClr val="CCECFF"/>
    <a:srgbClr val="24A254"/>
    <a:srgbClr val="677F47"/>
    <a:srgbClr val="AE70A7"/>
    <a:srgbClr val="FCF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84211" autoAdjust="0"/>
  </p:normalViewPr>
  <p:slideViewPr>
    <p:cSldViewPr snapToGrid="0">
      <p:cViewPr varScale="1">
        <p:scale>
          <a:sx n="61" d="100"/>
          <a:sy n="61" d="100"/>
        </p:scale>
        <p:origin x="120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02EF94-D177-4F7E-A036-AA43AC26747B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DC7CBB-F666-46B5-B737-D882C0983E3F}">
      <dgm:prSet phldrT="[Текст]" custT="1"/>
      <dgm:spPr/>
      <dgm:t>
        <a:bodyPr/>
        <a:lstStyle/>
        <a:p>
          <a:r>
            <a:rPr lang="ru-RU" sz="2200" b="1" dirty="0">
              <a:solidFill>
                <a:schemeClr val="tx1"/>
              </a:solidFill>
            </a:rPr>
            <a:t>Общешкольные </a:t>
          </a:r>
        </a:p>
        <a:p>
          <a:r>
            <a:rPr lang="ru-RU" sz="2200" b="1" dirty="0">
              <a:solidFill>
                <a:schemeClr val="tx1"/>
              </a:solidFill>
            </a:rPr>
            <a:t>мероприятия</a:t>
          </a:r>
        </a:p>
      </dgm:t>
    </dgm:pt>
    <dgm:pt modelId="{044785C0-5F5A-460B-8A92-598DBAB711E5}" type="parTrans" cxnId="{6F415D8A-D588-4106-90D0-696CFFB70508}">
      <dgm:prSet/>
      <dgm:spPr/>
      <dgm:t>
        <a:bodyPr/>
        <a:lstStyle/>
        <a:p>
          <a:endParaRPr lang="ru-RU"/>
        </a:p>
      </dgm:t>
    </dgm:pt>
    <dgm:pt modelId="{EB451D6A-7849-4A22-B3C0-69FE1A6E2D82}" type="sibTrans" cxnId="{6F415D8A-D588-4106-90D0-696CFFB70508}">
      <dgm:prSet/>
      <dgm:spPr/>
      <dgm:t>
        <a:bodyPr/>
        <a:lstStyle/>
        <a:p>
          <a:endParaRPr lang="ru-RU"/>
        </a:p>
      </dgm:t>
    </dgm:pt>
    <dgm:pt modelId="{31C758ED-E42E-4FAD-83F0-4CC018B8F09C}">
      <dgm:prSet phldrT="[Текст]"/>
      <dgm:spPr/>
      <dgm:t>
        <a:bodyPr/>
        <a:lstStyle/>
        <a:p>
          <a:r>
            <a:rPr lang="ru-RU" b="1" dirty="0"/>
            <a:t>Совет старшеклассников</a:t>
          </a:r>
        </a:p>
      </dgm:t>
    </dgm:pt>
    <dgm:pt modelId="{ADD2332F-8F35-4709-8067-291749EF1870}" type="parTrans" cxnId="{1AF44CF8-4324-4E66-B426-A694CAD98DEC}">
      <dgm:prSet/>
      <dgm:spPr/>
      <dgm:t>
        <a:bodyPr/>
        <a:lstStyle/>
        <a:p>
          <a:endParaRPr lang="ru-RU"/>
        </a:p>
      </dgm:t>
    </dgm:pt>
    <dgm:pt modelId="{C1F26EA1-4FD0-4415-A7A3-C3D0944D675C}" type="sibTrans" cxnId="{1AF44CF8-4324-4E66-B426-A694CAD98DEC}">
      <dgm:prSet/>
      <dgm:spPr/>
      <dgm:t>
        <a:bodyPr/>
        <a:lstStyle/>
        <a:p>
          <a:endParaRPr lang="ru-RU"/>
        </a:p>
      </dgm:t>
    </dgm:pt>
    <dgm:pt modelId="{3761E498-25FA-469C-84FA-DE5AE2237FE8}">
      <dgm:prSet phldrT="[Текст]"/>
      <dgm:spPr/>
      <dgm:t>
        <a:bodyPr/>
        <a:lstStyle/>
        <a:p>
          <a:r>
            <a:rPr lang="ru-RU" b="1" dirty="0"/>
            <a:t>ШСК «Атлант»</a:t>
          </a:r>
        </a:p>
      </dgm:t>
    </dgm:pt>
    <dgm:pt modelId="{7E25400D-6526-4F0A-8C25-58641A7BB546}" type="parTrans" cxnId="{9CCF1E07-EDD6-421F-8A1A-A827B245C5C4}">
      <dgm:prSet/>
      <dgm:spPr/>
      <dgm:t>
        <a:bodyPr/>
        <a:lstStyle/>
        <a:p>
          <a:endParaRPr lang="ru-RU"/>
        </a:p>
      </dgm:t>
    </dgm:pt>
    <dgm:pt modelId="{C3C03C1A-6EEB-4820-9511-E3F60B719E66}" type="sibTrans" cxnId="{9CCF1E07-EDD6-421F-8A1A-A827B245C5C4}">
      <dgm:prSet/>
      <dgm:spPr/>
      <dgm:t>
        <a:bodyPr/>
        <a:lstStyle/>
        <a:p>
          <a:endParaRPr lang="ru-RU"/>
        </a:p>
      </dgm:t>
    </dgm:pt>
    <dgm:pt modelId="{1E9DE9FF-4443-428A-9C98-597790D78B00}" type="pres">
      <dgm:prSet presAssocID="{7302EF94-D177-4F7E-A036-AA43AC26747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CC647F8-61A2-47C4-A668-57EF3100ED8C}" type="pres">
      <dgm:prSet presAssocID="{D6DC7CBB-F666-46B5-B737-D882C0983E3F}" presName="root" presStyleCnt="0"/>
      <dgm:spPr/>
    </dgm:pt>
    <dgm:pt modelId="{28819BCF-EA07-440A-8336-166D03F1733B}" type="pres">
      <dgm:prSet presAssocID="{D6DC7CBB-F666-46B5-B737-D882C0983E3F}" presName="rootComposite" presStyleCnt="0"/>
      <dgm:spPr/>
    </dgm:pt>
    <dgm:pt modelId="{B41AC7DF-3E67-4AE9-9915-5B7D6C0E6E9D}" type="pres">
      <dgm:prSet presAssocID="{D6DC7CBB-F666-46B5-B737-D882C0983E3F}" presName="rootText" presStyleLbl="node1" presStyleIdx="0" presStyleCnt="1" custAng="0" custScaleX="173615" custLinFactNeighborX="-3466" custLinFactNeighborY="-4934"/>
      <dgm:spPr/>
    </dgm:pt>
    <dgm:pt modelId="{1DDF0977-6526-4BB4-B767-7D0E105F6F5B}" type="pres">
      <dgm:prSet presAssocID="{D6DC7CBB-F666-46B5-B737-D882C0983E3F}" presName="rootConnector" presStyleLbl="node1" presStyleIdx="0" presStyleCnt="1"/>
      <dgm:spPr/>
    </dgm:pt>
    <dgm:pt modelId="{76302405-B6BA-4B72-AE0A-56E3E1F1F263}" type="pres">
      <dgm:prSet presAssocID="{D6DC7CBB-F666-46B5-B737-D882C0983E3F}" presName="childShape" presStyleCnt="0"/>
      <dgm:spPr/>
    </dgm:pt>
    <dgm:pt modelId="{A5D19EA1-268D-44AD-8B86-35DC52DEB104}" type="pres">
      <dgm:prSet presAssocID="{ADD2332F-8F35-4709-8067-291749EF1870}" presName="Name13" presStyleLbl="parChTrans1D2" presStyleIdx="0" presStyleCnt="2"/>
      <dgm:spPr/>
    </dgm:pt>
    <dgm:pt modelId="{B6471357-0D1A-4FCC-AC46-DD447E2533C5}" type="pres">
      <dgm:prSet presAssocID="{31C758ED-E42E-4FAD-83F0-4CC018B8F09C}" presName="childText" presStyleLbl="bgAcc1" presStyleIdx="0" presStyleCnt="2" custScaleX="214430">
        <dgm:presLayoutVars>
          <dgm:bulletEnabled val="1"/>
        </dgm:presLayoutVars>
      </dgm:prSet>
      <dgm:spPr/>
    </dgm:pt>
    <dgm:pt modelId="{8CCD5551-D15E-47B9-A9AE-7FF96E1D4838}" type="pres">
      <dgm:prSet presAssocID="{7E25400D-6526-4F0A-8C25-58641A7BB546}" presName="Name13" presStyleLbl="parChTrans1D2" presStyleIdx="1" presStyleCnt="2"/>
      <dgm:spPr/>
    </dgm:pt>
    <dgm:pt modelId="{65FC5656-BDD4-4913-8382-61E7E09BBB4E}" type="pres">
      <dgm:prSet presAssocID="{3761E498-25FA-469C-84FA-DE5AE2237FE8}" presName="childText" presStyleLbl="bgAcc1" presStyleIdx="1" presStyleCnt="2" custScaleX="195405">
        <dgm:presLayoutVars>
          <dgm:bulletEnabled val="1"/>
        </dgm:presLayoutVars>
      </dgm:prSet>
      <dgm:spPr/>
    </dgm:pt>
  </dgm:ptLst>
  <dgm:cxnLst>
    <dgm:cxn modelId="{9CCF1E07-EDD6-421F-8A1A-A827B245C5C4}" srcId="{D6DC7CBB-F666-46B5-B737-D882C0983E3F}" destId="{3761E498-25FA-469C-84FA-DE5AE2237FE8}" srcOrd="1" destOrd="0" parTransId="{7E25400D-6526-4F0A-8C25-58641A7BB546}" sibTransId="{C3C03C1A-6EEB-4820-9511-E3F60B719E66}"/>
    <dgm:cxn modelId="{6443035E-0702-4552-8B1A-7A6D947D927C}" type="presOf" srcId="{31C758ED-E42E-4FAD-83F0-4CC018B8F09C}" destId="{B6471357-0D1A-4FCC-AC46-DD447E2533C5}" srcOrd="0" destOrd="0" presId="urn:microsoft.com/office/officeart/2005/8/layout/hierarchy3"/>
    <dgm:cxn modelId="{B79E3668-E460-4AD6-8FE1-966DC71D2D04}" type="presOf" srcId="{7302EF94-D177-4F7E-A036-AA43AC26747B}" destId="{1E9DE9FF-4443-428A-9C98-597790D78B00}" srcOrd="0" destOrd="0" presId="urn:microsoft.com/office/officeart/2005/8/layout/hierarchy3"/>
    <dgm:cxn modelId="{6F415D8A-D588-4106-90D0-696CFFB70508}" srcId="{7302EF94-D177-4F7E-A036-AA43AC26747B}" destId="{D6DC7CBB-F666-46B5-B737-D882C0983E3F}" srcOrd="0" destOrd="0" parTransId="{044785C0-5F5A-460B-8A92-598DBAB711E5}" sibTransId="{EB451D6A-7849-4A22-B3C0-69FE1A6E2D82}"/>
    <dgm:cxn modelId="{DF29818F-11F9-44B3-9E3E-6E300FF4A417}" type="presOf" srcId="{D6DC7CBB-F666-46B5-B737-D882C0983E3F}" destId="{1DDF0977-6526-4BB4-B767-7D0E105F6F5B}" srcOrd="1" destOrd="0" presId="urn:microsoft.com/office/officeart/2005/8/layout/hierarchy3"/>
    <dgm:cxn modelId="{A68F21BB-0D9E-4C8E-9022-889083EA365A}" type="presOf" srcId="{7E25400D-6526-4F0A-8C25-58641A7BB546}" destId="{8CCD5551-D15E-47B9-A9AE-7FF96E1D4838}" srcOrd="0" destOrd="0" presId="urn:microsoft.com/office/officeart/2005/8/layout/hierarchy3"/>
    <dgm:cxn modelId="{B33F63D2-EF2F-4ACD-B962-4F56CE368CBE}" type="presOf" srcId="{3761E498-25FA-469C-84FA-DE5AE2237FE8}" destId="{65FC5656-BDD4-4913-8382-61E7E09BBB4E}" srcOrd="0" destOrd="0" presId="urn:microsoft.com/office/officeart/2005/8/layout/hierarchy3"/>
    <dgm:cxn modelId="{5C0853D9-E7DE-48BF-A01F-C51BF6CC6E82}" type="presOf" srcId="{D6DC7CBB-F666-46B5-B737-D882C0983E3F}" destId="{B41AC7DF-3E67-4AE9-9915-5B7D6C0E6E9D}" srcOrd="0" destOrd="0" presId="urn:microsoft.com/office/officeart/2005/8/layout/hierarchy3"/>
    <dgm:cxn modelId="{456106F6-ACCB-42E2-A6FB-C787909C1921}" type="presOf" srcId="{ADD2332F-8F35-4709-8067-291749EF1870}" destId="{A5D19EA1-268D-44AD-8B86-35DC52DEB104}" srcOrd="0" destOrd="0" presId="urn:microsoft.com/office/officeart/2005/8/layout/hierarchy3"/>
    <dgm:cxn modelId="{1AF44CF8-4324-4E66-B426-A694CAD98DEC}" srcId="{D6DC7CBB-F666-46B5-B737-D882C0983E3F}" destId="{31C758ED-E42E-4FAD-83F0-4CC018B8F09C}" srcOrd="0" destOrd="0" parTransId="{ADD2332F-8F35-4709-8067-291749EF1870}" sibTransId="{C1F26EA1-4FD0-4415-A7A3-C3D0944D675C}"/>
    <dgm:cxn modelId="{1154EF9B-DFA8-4F82-B48F-0B6A88C3AC5F}" type="presParOf" srcId="{1E9DE9FF-4443-428A-9C98-597790D78B00}" destId="{1CC647F8-61A2-47C4-A668-57EF3100ED8C}" srcOrd="0" destOrd="0" presId="urn:microsoft.com/office/officeart/2005/8/layout/hierarchy3"/>
    <dgm:cxn modelId="{832D3A15-C134-47C9-80F4-2DD122FF6999}" type="presParOf" srcId="{1CC647F8-61A2-47C4-A668-57EF3100ED8C}" destId="{28819BCF-EA07-440A-8336-166D03F1733B}" srcOrd="0" destOrd="0" presId="urn:microsoft.com/office/officeart/2005/8/layout/hierarchy3"/>
    <dgm:cxn modelId="{CA4178D0-023B-4845-BD5B-F37C6574AD34}" type="presParOf" srcId="{28819BCF-EA07-440A-8336-166D03F1733B}" destId="{B41AC7DF-3E67-4AE9-9915-5B7D6C0E6E9D}" srcOrd="0" destOrd="0" presId="urn:microsoft.com/office/officeart/2005/8/layout/hierarchy3"/>
    <dgm:cxn modelId="{0D6E8869-C718-4E16-83E7-A10BBCDCD76F}" type="presParOf" srcId="{28819BCF-EA07-440A-8336-166D03F1733B}" destId="{1DDF0977-6526-4BB4-B767-7D0E105F6F5B}" srcOrd="1" destOrd="0" presId="urn:microsoft.com/office/officeart/2005/8/layout/hierarchy3"/>
    <dgm:cxn modelId="{DECAC5C3-5EA6-4994-BC8C-DCA529E3CF8A}" type="presParOf" srcId="{1CC647F8-61A2-47C4-A668-57EF3100ED8C}" destId="{76302405-B6BA-4B72-AE0A-56E3E1F1F263}" srcOrd="1" destOrd="0" presId="urn:microsoft.com/office/officeart/2005/8/layout/hierarchy3"/>
    <dgm:cxn modelId="{C3A5B08C-E570-4968-8D60-024077B203B2}" type="presParOf" srcId="{76302405-B6BA-4B72-AE0A-56E3E1F1F263}" destId="{A5D19EA1-268D-44AD-8B86-35DC52DEB104}" srcOrd="0" destOrd="0" presId="urn:microsoft.com/office/officeart/2005/8/layout/hierarchy3"/>
    <dgm:cxn modelId="{83B1F46B-C201-464D-970D-B030584B68D4}" type="presParOf" srcId="{76302405-B6BA-4B72-AE0A-56E3E1F1F263}" destId="{B6471357-0D1A-4FCC-AC46-DD447E2533C5}" srcOrd="1" destOrd="0" presId="urn:microsoft.com/office/officeart/2005/8/layout/hierarchy3"/>
    <dgm:cxn modelId="{47D3C282-4862-4D3C-915E-021F403131E0}" type="presParOf" srcId="{76302405-B6BA-4B72-AE0A-56E3E1F1F263}" destId="{8CCD5551-D15E-47B9-A9AE-7FF96E1D4838}" srcOrd="2" destOrd="0" presId="urn:microsoft.com/office/officeart/2005/8/layout/hierarchy3"/>
    <dgm:cxn modelId="{FCD6BCAE-BF08-4B90-A958-ADFE359DAF7D}" type="presParOf" srcId="{76302405-B6BA-4B72-AE0A-56E3E1F1F263}" destId="{65FC5656-BDD4-4913-8382-61E7E09BBB4E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02EF94-D177-4F7E-A036-AA43AC26747B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DC7CBB-F666-46B5-B737-D882C0983E3F}">
      <dgm:prSet phldrT="[Текст]" custT="1"/>
      <dgm:spPr/>
      <dgm:t>
        <a:bodyPr/>
        <a:lstStyle/>
        <a:p>
          <a:r>
            <a:rPr lang="ru-RU" sz="2400" b="1" dirty="0" err="1">
              <a:solidFill>
                <a:schemeClr val="tx1"/>
              </a:solidFill>
            </a:rPr>
            <a:t>Внутриклассная</a:t>
          </a:r>
          <a:r>
            <a:rPr lang="ru-RU" sz="2400" b="1" dirty="0">
              <a:solidFill>
                <a:schemeClr val="tx1"/>
              </a:solidFill>
            </a:rPr>
            <a:t> деятельность</a:t>
          </a:r>
        </a:p>
      </dgm:t>
    </dgm:pt>
    <dgm:pt modelId="{044785C0-5F5A-460B-8A92-598DBAB711E5}" type="parTrans" cxnId="{6F415D8A-D588-4106-90D0-696CFFB70508}">
      <dgm:prSet/>
      <dgm:spPr/>
      <dgm:t>
        <a:bodyPr/>
        <a:lstStyle/>
        <a:p>
          <a:endParaRPr lang="ru-RU"/>
        </a:p>
      </dgm:t>
    </dgm:pt>
    <dgm:pt modelId="{EB451D6A-7849-4A22-B3C0-69FE1A6E2D82}" type="sibTrans" cxnId="{6F415D8A-D588-4106-90D0-696CFFB70508}">
      <dgm:prSet/>
      <dgm:spPr/>
      <dgm:t>
        <a:bodyPr/>
        <a:lstStyle/>
        <a:p>
          <a:endParaRPr lang="ru-RU"/>
        </a:p>
      </dgm:t>
    </dgm:pt>
    <dgm:pt modelId="{3761E498-25FA-469C-84FA-DE5AE2237FE8}">
      <dgm:prSet phldrT="[Текст]" custT="1"/>
      <dgm:spPr/>
      <dgm:t>
        <a:bodyPr/>
        <a:lstStyle/>
        <a:p>
          <a:r>
            <a:rPr lang="ru-RU" sz="2800" dirty="0"/>
            <a:t>Самоуправление</a:t>
          </a:r>
        </a:p>
      </dgm:t>
    </dgm:pt>
    <dgm:pt modelId="{7E25400D-6526-4F0A-8C25-58641A7BB546}" type="parTrans" cxnId="{9CCF1E07-EDD6-421F-8A1A-A827B245C5C4}">
      <dgm:prSet/>
      <dgm:spPr/>
      <dgm:t>
        <a:bodyPr/>
        <a:lstStyle/>
        <a:p>
          <a:endParaRPr lang="ru-RU"/>
        </a:p>
      </dgm:t>
    </dgm:pt>
    <dgm:pt modelId="{C3C03C1A-6EEB-4820-9511-E3F60B719E66}" type="sibTrans" cxnId="{9CCF1E07-EDD6-421F-8A1A-A827B245C5C4}">
      <dgm:prSet/>
      <dgm:spPr/>
      <dgm:t>
        <a:bodyPr/>
        <a:lstStyle/>
        <a:p>
          <a:endParaRPr lang="ru-RU"/>
        </a:p>
      </dgm:t>
    </dgm:pt>
    <dgm:pt modelId="{1E9DE9FF-4443-428A-9C98-597790D78B00}" type="pres">
      <dgm:prSet presAssocID="{7302EF94-D177-4F7E-A036-AA43AC26747B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CC647F8-61A2-47C4-A668-57EF3100ED8C}" type="pres">
      <dgm:prSet presAssocID="{D6DC7CBB-F666-46B5-B737-D882C0983E3F}" presName="root" presStyleCnt="0"/>
      <dgm:spPr/>
    </dgm:pt>
    <dgm:pt modelId="{28819BCF-EA07-440A-8336-166D03F1733B}" type="pres">
      <dgm:prSet presAssocID="{D6DC7CBB-F666-46B5-B737-D882C0983E3F}" presName="rootComposite" presStyleCnt="0"/>
      <dgm:spPr/>
    </dgm:pt>
    <dgm:pt modelId="{B41AC7DF-3E67-4AE9-9915-5B7D6C0E6E9D}" type="pres">
      <dgm:prSet presAssocID="{D6DC7CBB-F666-46B5-B737-D882C0983E3F}" presName="rootText" presStyleLbl="node1" presStyleIdx="0" presStyleCnt="1" custScaleX="147974" custLinFactY="41179" custLinFactNeighborX="-1620" custLinFactNeighborY="100000"/>
      <dgm:spPr/>
    </dgm:pt>
    <dgm:pt modelId="{1DDF0977-6526-4BB4-B767-7D0E105F6F5B}" type="pres">
      <dgm:prSet presAssocID="{D6DC7CBB-F666-46B5-B737-D882C0983E3F}" presName="rootConnector" presStyleLbl="node1" presStyleIdx="0" presStyleCnt="1"/>
      <dgm:spPr/>
    </dgm:pt>
    <dgm:pt modelId="{76302405-B6BA-4B72-AE0A-56E3E1F1F263}" type="pres">
      <dgm:prSet presAssocID="{D6DC7CBB-F666-46B5-B737-D882C0983E3F}" presName="childShape" presStyleCnt="0"/>
      <dgm:spPr/>
    </dgm:pt>
    <dgm:pt modelId="{8CCD5551-D15E-47B9-A9AE-7FF96E1D4838}" type="pres">
      <dgm:prSet presAssocID="{7E25400D-6526-4F0A-8C25-58641A7BB546}" presName="Name13" presStyleLbl="parChTrans1D2" presStyleIdx="0" presStyleCnt="1"/>
      <dgm:spPr/>
    </dgm:pt>
    <dgm:pt modelId="{65FC5656-BDD4-4913-8382-61E7E09BBB4E}" type="pres">
      <dgm:prSet presAssocID="{3761E498-25FA-469C-84FA-DE5AE2237FE8}" presName="childText" presStyleLbl="bgAcc1" presStyleIdx="0" presStyleCnt="1" custScaleX="195405" custLinFactY="-20266" custLinFactNeighborX="-36564" custLinFactNeighborY="-100000">
        <dgm:presLayoutVars>
          <dgm:bulletEnabled val="1"/>
        </dgm:presLayoutVars>
      </dgm:prSet>
      <dgm:spPr/>
    </dgm:pt>
  </dgm:ptLst>
  <dgm:cxnLst>
    <dgm:cxn modelId="{9CCF1E07-EDD6-421F-8A1A-A827B245C5C4}" srcId="{D6DC7CBB-F666-46B5-B737-D882C0983E3F}" destId="{3761E498-25FA-469C-84FA-DE5AE2237FE8}" srcOrd="0" destOrd="0" parTransId="{7E25400D-6526-4F0A-8C25-58641A7BB546}" sibTransId="{C3C03C1A-6EEB-4820-9511-E3F60B719E66}"/>
    <dgm:cxn modelId="{B79E3668-E460-4AD6-8FE1-966DC71D2D04}" type="presOf" srcId="{7302EF94-D177-4F7E-A036-AA43AC26747B}" destId="{1E9DE9FF-4443-428A-9C98-597790D78B00}" srcOrd="0" destOrd="0" presId="urn:microsoft.com/office/officeart/2005/8/layout/hierarchy3"/>
    <dgm:cxn modelId="{6F415D8A-D588-4106-90D0-696CFFB70508}" srcId="{7302EF94-D177-4F7E-A036-AA43AC26747B}" destId="{D6DC7CBB-F666-46B5-B737-D882C0983E3F}" srcOrd="0" destOrd="0" parTransId="{044785C0-5F5A-460B-8A92-598DBAB711E5}" sibTransId="{EB451D6A-7849-4A22-B3C0-69FE1A6E2D82}"/>
    <dgm:cxn modelId="{DF29818F-11F9-44B3-9E3E-6E300FF4A417}" type="presOf" srcId="{D6DC7CBB-F666-46B5-B737-D882C0983E3F}" destId="{1DDF0977-6526-4BB4-B767-7D0E105F6F5B}" srcOrd="1" destOrd="0" presId="urn:microsoft.com/office/officeart/2005/8/layout/hierarchy3"/>
    <dgm:cxn modelId="{A68F21BB-0D9E-4C8E-9022-889083EA365A}" type="presOf" srcId="{7E25400D-6526-4F0A-8C25-58641A7BB546}" destId="{8CCD5551-D15E-47B9-A9AE-7FF96E1D4838}" srcOrd="0" destOrd="0" presId="urn:microsoft.com/office/officeart/2005/8/layout/hierarchy3"/>
    <dgm:cxn modelId="{B33F63D2-EF2F-4ACD-B962-4F56CE368CBE}" type="presOf" srcId="{3761E498-25FA-469C-84FA-DE5AE2237FE8}" destId="{65FC5656-BDD4-4913-8382-61E7E09BBB4E}" srcOrd="0" destOrd="0" presId="urn:microsoft.com/office/officeart/2005/8/layout/hierarchy3"/>
    <dgm:cxn modelId="{5C0853D9-E7DE-48BF-A01F-C51BF6CC6E82}" type="presOf" srcId="{D6DC7CBB-F666-46B5-B737-D882C0983E3F}" destId="{B41AC7DF-3E67-4AE9-9915-5B7D6C0E6E9D}" srcOrd="0" destOrd="0" presId="urn:microsoft.com/office/officeart/2005/8/layout/hierarchy3"/>
    <dgm:cxn modelId="{1154EF9B-DFA8-4F82-B48F-0B6A88C3AC5F}" type="presParOf" srcId="{1E9DE9FF-4443-428A-9C98-597790D78B00}" destId="{1CC647F8-61A2-47C4-A668-57EF3100ED8C}" srcOrd="0" destOrd="0" presId="urn:microsoft.com/office/officeart/2005/8/layout/hierarchy3"/>
    <dgm:cxn modelId="{832D3A15-C134-47C9-80F4-2DD122FF6999}" type="presParOf" srcId="{1CC647F8-61A2-47C4-A668-57EF3100ED8C}" destId="{28819BCF-EA07-440A-8336-166D03F1733B}" srcOrd="0" destOrd="0" presId="urn:microsoft.com/office/officeart/2005/8/layout/hierarchy3"/>
    <dgm:cxn modelId="{CA4178D0-023B-4845-BD5B-F37C6574AD34}" type="presParOf" srcId="{28819BCF-EA07-440A-8336-166D03F1733B}" destId="{B41AC7DF-3E67-4AE9-9915-5B7D6C0E6E9D}" srcOrd="0" destOrd="0" presId="urn:microsoft.com/office/officeart/2005/8/layout/hierarchy3"/>
    <dgm:cxn modelId="{0D6E8869-C718-4E16-83E7-A10BBCDCD76F}" type="presParOf" srcId="{28819BCF-EA07-440A-8336-166D03F1733B}" destId="{1DDF0977-6526-4BB4-B767-7D0E105F6F5B}" srcOrd="1" destOrd="0" presId="urn:microsoft.com/office/officeart/2005/8/layout/hierarchy3"/>
    <dgm:cxn modelId="{DECAC5C3-5EA6-4994-BC8C-DCA529E3CF8A}" type="presParOf" srcId="{1CC647F8-61A2-47C4-A668-57EF3100ED8C}" destId="{76302405-B6BA-4B72-AE0A-56E3E1F1F263}" srcOrd="1" destOrd="0" presId="urn:microsoft.com/office/officeart/2005/8/layout/hierarchy3"/>
    <dgm:cxn modelId="{47D3C282-4862-4D3C-915E-021F403131E0}" type="presParOf" srcId="{76302405-B6BA-4B72-AE0A-56E3E1F1F263}" destId="{8CCD5551-D15E-47B9-A9AE-7FF96E1D4838}" srcOrd="0" destOrd="0" presId="urn:microsoft.com/office/officeart/2005/8/layout/hierarchy3"/>
    <dgm:cxn modelId="{FCD6BCAE-BF08-4B90-A958-ADFE359DAF7D}" type="presParOf" srcId="{76302405-B6BA-4B72-AE0A-56E3E1F1F263}" destId="{65FC5656-BDD4-4913-8382-61E7E09BBB4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AC7DF-3E67-4AE9-9915-5B7D6C0E6E9D}">
      <dsp:nvSpPr>
        <dsp:cNvPr id="0" name=""/>
        <dsp:cNvSpPr/>
      </dsp:nvSpPr>
      <dsp:spPr>
        <a:xfrm>
          <a:off x="148371" y="0"/>
          <a:ext cx="2602880" cy="7496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chemeClr val="tx1"/>
              </a:solidFill>
            </a:rPr>
            <a:t>Общешкольные 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kern="1200" dirty="0">
              <a:solidFill>
                <a:schemeClr val="tx1"/>
              </a:solidFill>
            </a:rPr>
            <a:t>мероприятия</a:t>
          </a:r>
        </a:p>
      </dsp:txBody>
      <dsp:txXfrm>
        <a:off x="170326" y="21955"/>
        <a:ext cx="2558970" cy="705702"/>
      </dsp:txXfrm>
    </dsp:sp>
    <dsp:sp modelId="{A5D19EA1-268D-44AD-8B86-35DC52DEB104}">
      <dsp:nvSpPr>
        <dsp:cNvPr id="0" name=""/>
        <dsp:cNvSpPr/>
      </dsp:nvSpPr>
      <dsp:spPr>
        <a:xfrm>
          <a:off x="408659" y="749612"/>
          <a:ext cx="312251" cy="5625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2552"/>
              </a:lnTo>
              <a:lnTo>
                <a:pt x="312251" y="56255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471357-0D1A-4FCC-AC46-DD447E2533C5}">
      <dsp:nvSpPr>
        <dsp:cNvPr id="0" name=""/>
        <dsp:cNvSpPr/>
      </dsp:nvSpPr>
      <dsp:spPr>
        <a:xfrm>
          <a:off x="720910" y="937358"/>
          <a:ext cx="2571831" cy="7496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Совет старшеклассников</a:t>
          </a:r>
        </a:p>
      </dsp:txBody>
      <dsp:txXfrm>
        <a:off x="742865" y="959313"/>
        <a:ext cx="2527921" cy="705702"/>
      </dsp:txXfrm>
    </dsp:sp>
    <dsp:sp modelId="{8CCD5551-D15E-47B9-A9AE-7FF96E1D4838}">
      <dsp:nvSpPr>
        <dsp:cNvPr id="0" name=""/>
        <dsp:cNvSpPr/>
      </dsp:nvSpPr>
      <dsp:spPr>
        <a:xfrm>
          <a:off x="408659" y="749612"/>
          <a:ext cx="312251" cy="14995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9568"/>
              </a:lnTo>
              <a:lnTo>
                <a:pt x="312251" y="149956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C5656-BDD4-4913-8382-61E7E09BBB4E}">
      <dsp:nvSpPr>
        <dsp:cNvPr id="0" name=""/>
        <dsp:cNvSpPr/>
      </dsp:nvSpPr>
      <dsp:spPr>
        <a:xfrm>
          <a:off x="720910" y="1874374"/>
          <a:ext cx="2343649" cy="7496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/>
            <a:t>ШСК «Атлант»</a:t>
          </a:r>
        </a:p>
      </dsp:txBody>
      <dsp:txXfrm>
        <a:off x="742865" y="1896329"/>
        <a:ext cx="2299739" cy="7057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1AC7DF-3E67-4AE9-9915-5B7D6C0E6E9D}">
      <dsp:nvSpPr>
        <dsp:cNvPr id="0" name=""/>
        <dsp:cNvSpPr/>
      </dsp:nvSpPr>
      <dsp:spPr>
        <a:xfrm>
          <a:off x="0" y="1543833"/>
          <a:ext cx="2754212" cy="9306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kern="1200" dirty="0" err="1">
              <a:solidFill>
                <a:schemeClr val="tx1"/>
              </a:solidFill>
            </a:rPr>
            <a:t>Внутриклассная</a:t>
          </a:r>
          <a:r>
            <a:rPr lang="ru-RU" sz="2400" b="1" kern="1200" dirty="0">
              <a:solidFill>
                <a:schemeClr val="tx1"/>
              </a:solidFill>
            </a:rPr>
            <a:t> деятельность</a:t>
          </a:r>
        </a:p>
      </dsp:txBody>
      <dsp:txXfrm>
        <a:off x="27258" y="1571091"/>
        <a:ext cx="2699696" cy="876124"/>
      </dsp:txXfrm>
    </dsp:sp>
    <dsp:sp modelId="{8CCD5551-D15E-47B9-A9AE-7FF96E1D4838}">
      <dsp:nvSpPr>
        <dsp:cNvPr id="0" name=""/>
        <dsp:cNvSpPr/>
      </dsp:nvSpPr>
      <dsp:spPr>
        <a:xfrm>
          <a:off x="8843" y="739341"/>
          <a:ext cx="266578" cy="1735132"/>
        </a:xfrm>
        <a:custGeom>
          <a:avLst/>
          <a:gdLst/>
          <a:ahLst/>
          <a:cxnLst/>
          <a:rect l="0" t="0" r="0" b="0"/>
          <a:pathLst>
            <a:path>
              <a:moveTo>
                <a:pt x="266578" y="1735132"/>
              </a:move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FC5656-BDD4-4913-8382-61E7E09BBB4E}">
      <dsp:nvSpPr>
        <dsp:cNvPr id="0" name=""/>
        <dsp:cNvSpPr/>
      </dsp:nvSpPr>
      <dsp:spPr>
        <a:xfrm>
          <a:off x="8843" y="274021"/>
          <a:ext cx="2909629" cy="9306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/>
            <a:t>Самоуправление</a:t>
          </a:r>
        </a:p>
      </dsp:txBody>
      <dsp:txXfrm>
        <a:off x="36101" y="301279"/>
        <a:ext cx="2855113" cy="876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3629C-576B-47FA-A4F8-2B7FC7C5BA06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EBD96-6532-4A64-9691-8C5001530A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673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Субъектность – способность человека быть стратегом своей деятельности, ставить и корректировать цели, осознавать мотивы, самостоятельно выстраивать планы жизни.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EBD96-6532-4A64-9691-8C5001530A2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671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EBD96-6532-4A64-9691-8C5001530A2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7687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6EBD96-6532-4A64-9691-8C5001530A2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661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75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91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5EB3FA51-943B-4086-A25F-C0E65DD36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00" y="279000"/>
            <a:ext cx="6570000" cy="993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8B6AFF7-ABF1-4A29-84D5-00E32979F1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0825" y="1538288"/>
            <a:ext cx="6570663" cy="4321175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Рисунок 8">
            <a:extLst>
              <a:ext uri="{FF2B5EF4-FFF2-40B4-BE49-F238E27FC236}">
                <a16:creationId xmlns:a16="http://schemas.microsoft.com/office/drawing/2014/main" id="{06DB0F6D-303F-4E81-A3D0-5C56453C23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063" y="234000"/>
            <a:ext cx="2249487" cy="2609662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8">
            <a:extLst>
              <a:ext uri="{FF2B5EF4-FFF2-40B4-BE49-F238E27FC236}">
                <a16:creationId xmlns:a16="http://schemas.microsoft.com/office/drawing/2014/main" id="{E19019EB-1908-499F-8DDD-57FCF302CF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2780" y="3113662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Рисунок 8">
            <a:extLst>
              <a:ext uri="{FF2B5EF4-FFF2-40B4-BE49-F238E27FC236}">
                <a16:creationId xmlns:a16="http://schemas.microsoft.com/office/drawing/2014/main" id="{42858865-2D1D-4E01-A5ED-8E9703C3F9F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791802" y="549000"/>
            <a:ext cx="2249487" cy="32846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3" name="Рисунок 8">
            <a:extLst>
              <a:ext uri="{FF2B5EF4-FFF2-40B4-BE49-F238E27FC236}">
                <a16:creationId xmlns:a16="http://schemas.microsoft.com/office/drawing/2014/main" id="{E2644163-594C-4D16-97AD-5643AA6E3E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791802" y="4095550"/>
            <a:ext cx="2249487" cy="2609662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908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634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9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88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27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8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5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9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245B7-6124-4FCC-A7AD-17669DBE3FC9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99B42-FE7D-406A-A55A-4F0F1FC266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82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edanilova87@mail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feed?section=search&amp;q=%23%D0%9F%D0%B5%D1%80%D0%BC%D1%8C" TargetMode="External"/><Relationship Id="rId2" Type="http://schemas.openxmlformats.org/officeDocument/2006/relationships/hyperlink" Target="https://vk.com/feed?section=search&amp;q=%23%D0%B1%D0%B5ZOOM%D0%BD%D1%8B%D0%B9%D0%B7%D0%B2%D0%BE%D0%BD%D0%BE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6105" y="2766582"/>
            <a:ext cx="10767847" cy="1560800"/>
          </a:xfrm>
        </p:spPr>
        <p:txBody>
          <a:bodyPr>
            <a:noAutofit/>
          </a:bodyPr>
          <a:lstStyle/>
          <a:p>
            <a:r>
              <a:rPr lang="ru-RU" sz="4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 ВОСПИТАНИЕ С ГОЛОВОЙ» </a:t>
            </a:r>
            <a:br>
              <a:rPr lang="ru-RU" sz="48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/>
              <a:t>(или Из опыта работы классного руководителя)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3007" y="5147189"/>
            <a:ext cx="7910945" cy="1560800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Юркова Екатерина Васильевна</a:t>
            </a:r>
            <a:r>
              <a:rPr lang="ru-RU" dirty="0"/>
              <a:t>, </a:t>
            </a:r>
            <a:endParaRPr lang="en-US" dirty="0"/>
          </a:p>
          <a:p>
            <a:pPr algn="r"/>
            <a:r>
              <a:rPr lang="ru-RU" dirty="0"/>
              <a:t>учитель истории и обществознания, </a:t>
            </a:r>
            <a:endParaRPr lang="en-US" dirty="0"/>
          </a:p>
          <a:p>
            <a:pPr algn="r"/>
            <a:r>
              <a:rPr lang="ru-RU" dirty="0"/>
              <a:t>высшая категория</a:t>
            </a:r>
            <a:endParaRPr lang="en-US" dirty="0"/>
          </a:p>
          <a:p>
            <a:pPr algn="r"/>
            <a:r>
              <a:rPr lang="en-US" dirty="0">
                <a:hlinkClick r:id="rId3"/>
              </a:rPr>
              <a:t>edanilova87@mail.ru</a:t>
            </a:r>
            <a:endParaRPr lang="en-US" dirty="0"/>
          </a:p>
          <a:p>
            <a:pPr algn="r"/>
            <a:endParaRPr lang="en-US" dirty="0"/>
          </a:p>
          <a:p>
            <a:pPr algn="r"/>
            <a:endParaRPr lang="en-US" dirty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174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66DE6-C741-4585-9DAC-2232928D0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3413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Инициативность и креативность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468A4A-2D5D-48A8-9BB6-35A76389A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1959"/>
            <a:ext cx="10515600" cy="469500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Школьная концертно-театральная зима (2019, 2020 г)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5C49F7E-6422-4F9F-A4EF-A1FE113F3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4919">
            <a:off x="1121992" y="2361867"/>
            <a:ext cx="5931084" cy="395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61653"/>
          </a:xfrm>
        </p:spPr>
        <p:txBody>
          <a:bodyPr/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Пермское образование с любовью…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468" y="1426778"/>
            <a:ext cx="4527331" cy="49754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… это </a:t>
            </a:r>
            <a:r>
              <a:rPr lang="ru-RU" sz="3600" dirty="0"/>
              <a:t>благодарность </a:t>
            </a:r>
            <a:r>
              <a:rPr lang="ru-RU" sz="3200" dirty="0"/>
              <a:t>участникам образовательного процесса, рассказывать о </a:t>
            </a:r>
            <a:r>
              <a:rPr lang="ru-RU" sz="3600" dirty="0"/>
              <a:t>дружбе</a:t>
            </a:r>
            <a:r>
              <a:rPr lang="ru-RU" sz="3200" dirty="0"/>
              <a:t>, о </a:t>
            </a:r>
            <a:r>
              <a:rPr lang="ru-RU" sz="3600" dirty="0"/>
              <a:t>традициях</a:t>
            </a:r>
            <a:r>
              <a:rPr lang="ru-RU" sz="3200" dirty="0"/>
              <a:t> и </a:t>
            </a:r>
            <a:r>
              <a:rPr lang="ru-RU" sz="3600" dirty="0"/>
              <a:t>увлекательных событиях</a:t>
            </a:r>
            <a:r>
              <a:rPr lang="ru-RU" sz="3200" dirty="0"/>
              <a:t>, связанных со школой, детским садом и другими учреждениями образования.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84" y="1426778"/>
            <a:ext cx="5638801" cy="49754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33" y="3411100"/>
            <a:ext cx="3779800" cy="344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93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78115C-A13D-4229-901C-66923A854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11882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Школьная концертно-театральная зима</a:t>
            </a:r>
            <a:b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и «Квартирник школам»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2A513E-EA5F-40AD-916E-C613E82366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41" y="1478784"/>
            <a:ext cx="5652283" cy="3771133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1C252D1-6587-4355-98C6-6BE6C15E22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466" y="2440480"/>
            <a:ext cx="5672210" cy="377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50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BC725E-B9E7-41FC-A328-629422611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7289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Профессиональное самоопределение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8C0AA6-86E5-4E46-AAE4-EA7C53A50A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07" y="1253331"/>
            <a:ext cx="4147074" cy="276687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1E3C83D-DE79-429B-9F27-2AAD5A6453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0589">
            <a:off x="7175088" y="1247308"/>
            <a:ext cx="3904956" cy="292871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1EA390-9682-4306-9753-213CD7B5F1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496" y="2490951"/>
            <a:ext cx="4149573" cy="414633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F469CE6-03ED-48A3-8A2E-17A6F2D86D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1848" y="3767187"/>
            <a:ext cx="2126610" cy="2956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893" y="172772"/>
            <a:ext cx="4547176" cy="3035831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975" y="3416542"/>
            <a:ext cx="4713094" cy="3220741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b="16076"/>
          <a:stretch/>
        </p:blipFill>
        <p:spPr>
          <a:xfrm>
            <a:off x="218743" y="112990"/>
            <a:ext cx="6954567" cy="3303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0633" y="3416542"/>
            <a:ext cx="633773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/>
              <a:t>… Я была переполнена эмоциями не только из-за волнения, но и ещё потому что я увидела моих учителей, по которым очень соскучилась. Это большой опыт для меня и других участников. Чувствовался повышенный интерес к будущим профессиям, все с вдохновением рассказывали о них и с легкостью отвечали на заданные вопросы…</a:t>
            </a:r>
          </a:p>
          <a:p>
            <a:pPr algn="just"/>
            <a:r>
              <a:rPr lang="ru-RU" sz="2400" dirty="0"/>
              <a:t>                                Короткова Ольга, 11 «А» класс</a:t>
            </a:r>
          </a:p>
        </p:txBody>
      </p:sp>
    </p:spTree>
    <p:extLst>
      <p:ext uri="{BB962C8B-B14F-4D97-AF65-F5344CB8AC3E}">
        <p14:creationId xmlns:p14="http://schemas.microsoft.com/office/powerpoint/2010/main" val="42698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56A1B-8017-4A91-B11B-81F038324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8461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туризм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B1D7968-75D4-4E04-870E-16C3486A89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92" y="1434662"/>
            <a:ext cx="4914679" cy="3686010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55E3BF-8F56-4331-91FE-0EABE54E3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1179">
            <a:off x="5209846" y="1259858"/>
            <a:ext cx="4067504" cy="542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6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1068"/>
          </a:xfrm>
        </p:spPr>
        <p:txBody>
          <a:bodyPr>
            <a:normAutofit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#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бе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ZOOM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ныйзвонок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#Пермь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2842" y="3399558"/>
            <a:ext cx="4608786" cy="198645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Новая реальность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/>
              <a:t>Онлайн-трансляция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600" dirty="0" err="1"/>
              <a:t>Экшн</a:t>
            </a:r>
            <a:r>
              <a:rPr lang="ru-RU" sz="3600" dirty="0"/>
              <a:t> камера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7" y="1466194"/>
            <a:ext cx="5133975" cy="4819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281" y="491249"/>
            <a:ext cx="3975780" cy="25199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1A90428-E2CF-4550-8B8B-46D1D4B012C5}"/>
              </a:ext>
            </a:extLst>
          </p:cNvPr>
          <p:cNvSpPr txBox="1"/>
          <p:nvPr/>
        </p:nvSpPr>
        <p:spPr>
          <a:xfrm>
            <a:off x="299545" y="0"/>
            <a:ext cx="61432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Традиции и молодость</a:t>
            </a:r>
          </a:p>
        </p:txBody>
      </p:sp>
    </p:spTree>
    <p:extLst>
      <p:ext uri="{BB962C8B-B14F-4D97-AF65-F5344CB8AC3E}">
        <p14:creationId xmlns:p14="http://schemas.microsoft.com/office/powerpoint/2010/main" val="299689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C08A755-3B64-42BA-B9C2-5E854F6EF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057" y="154480"/>
            <a:ext cx="4907945" cy="3274520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B01E08-C963-4CB8-BE95-90FBBCD1B8C2}"/>
              </a:ext>
            </a:extLst>
          </p:cNvPr>
          <p:cNvSpPr txBox="1"/>
          <p:nvPr/>
        </p:nvSpPr>
        <p:spPr>
          <a:xfrm>
            <a:off x="283779" y="819807"/>
            <a:ext cx="4903076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2020</a:t>
            </a:r>
          </a:p>
          <a:p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5 аттестатов особого образца и медалей «За особые успехи в учении» (подтверждены результатами  ЕГЭ);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Примерно 80% обучающихся (из 30 человек) – поступили на бюджетные места в ВУЗы);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9 человек имеют Губернаторскую стипендию;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4D1FDAF-4504-4695-BF56-60FF56D1A800}"/>
              </a:ext>
            </a:extLst>
          </p:cNvPr>
          <p:cNvSpPr/>
          <p:nvPr/>
        </p:nvSpPr>
        <p:spPr>
          <a:xfrm>
            <a:off x="480646" y="5561139"/>
            <a:ext cx="112307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sz="2800" dirty="0"/>
              <a:t>МАОУ «СОШ №91» по итогам 2019-2020 уч. года вошла в Топ-100 школ Пермского края и заняла 4 место из 50 средних школ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5E6644-4186-47B1-ACCC-AA00C8BA03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291" y="2869324"/>
            <a:ext cx="3523376" cy="264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34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499CC02E-A17B-4D79-91F8-393BBCE60F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70" y="164292"/>
            <a:ext cx="10294123" cy="652941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5B3ECD-6B0E-4C3C-BAB3-2760B9CAD4FF}"/>
              </a:ext>
            </a:extLst>
          </p:cNvPr>
          <p:cNvSpPr txBox="1"/>
          <p:nvPr/>
        </p:nvSpPr>
        <p:spPr>
          <a:xfrm>
            <a:off x="1059677" y="5969653"/>
            <a:ext cx="10072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встречает чужих детей, а выпускает РОДНЫХ!!!</a:t>
            </a:r>
          </a:p>
        </p:txBody>
      </p:sp>
    </p:spTree>
    <p:extLst>
      <p:ext uri="{BB962C8B-B14F-4D97-AF65-F5344CB8AC3E}">
        <p14:creationId xmlns:p14="http://schemas.microsoft.com/office/powerpoint/2010/main" val="1753019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1D7CAF2A-8360-416E-A92B-142B58039C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10" y="505016"/>
            <a:ext cx="5376042" cy="537604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C014FA3-2F3A-4957-8431-A4D07CB247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66" y="2498772"/>
            <a:ext cx="1388530" cy="138853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CF68B16-BFA4-4142-98D6-2FC7A76F5771}"/>
              </a:ext>
            </a:extLst>
          </p:cNvPr>
          <p:cNvSpPr/>
          <p:nvPr/>
        </p:nvSpPr>
        <p:spPr>
          <a:xfrm>
            <a:off x="6232635" y="2002249"/>
            <a:ext cx="456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77C8BC8-44BA-4C89-AAEE-2EAE0492911C}"/>
              </a:ext>
            </a:extLst>
          </p:cNvPr>
          <p:cNvSpPr/>
          <p:nvPr/>
        </p:nvSpPr>
        <p:spPr>
          <a:xfrm>
            <a:off x="5959366" y="2386969"/>
            <a:ext cx="6066341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Для изменений может </a:t>
            </a:r>
          </a:p>
          <a:p>
            <a:r>
              <a:rPr lang="ru-RU" sz="4000" dirty="0"/>
              <a:t>быть только одно время —</a:t>
            </a:r>
          </a:p>
          <a:p>
            <a:r>
              <a:rPr lang="ru-RU" sz="4000" dirty="0"/>
              <a:t>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</a:t>
            </a:r>
          </a:p>
        </p:txBody>
      </p:sp>
    </p:spTree>
    <p:extLst>
      <p:ext uri="{BB962C8B-B14F-4D97-AF65-F5344CB8AC3E}">
        <p14:creationId xmlns:p14="http://schemas.microsoft.com/office/powerpoint/2010/main" val="176413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ltGray">
          <a:xfrm>
            <a:off x="3632200" y="4987925"/>
            <a:ext cx="7721600" cy="11842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Freeform 4"/>
          <p:cNvSpPr>
            <a:spLocks/>
          </p:cNvSpPr>
          <p:nvPr/>
        </p:nvSpPr>
        <p:spPr bwMode="gray">
          <a:xfrm>
            <a:off x="971550" y="3103563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5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Freeform 5"/>
          <p:cNvSpPr>
            <a:spLocks/>
          </p:cNvSpPr>
          <p:nvPr/>
        </p:nvSpPr>
        <p:spPr bwMode="gray">
          <a:xfrm>
            <a:off x="2890838" y="3038475"/>
            <a:ext cx="366712" cy="1562100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75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>
              <a:solidFill>
                <a:srgbClr val="FFCC99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gray">
          <a:xfrm flipH="1">
            <a:off x="3290888" y="3103563"/>
            <a:ext cx="1900237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lumMod val="5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97895" y="716650"/>
            <a:ext cx="2288355" cy="2711802"/>
            <a:chOff x="4320" y="1152"/>
            <a:chExt cx="414" cy="402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79260" y="1097031"/>
            <a:ext cx="203834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algn="ctr"/>
            <a:r>
              <a:rPr lang="ru-RU" altLang="ru-RU" sz="2400" b="1" dirty="0">
                <a:solidFill>
                  <a:srgbClr val="FFFFFF"/>
                </a:solidFill>
              </a:rPr>
              <a:t>Ученического самоуправления</a:t>
            </a:r>
            <a:endParaRPr lang="en-US" altLang="ru-RU" sz="2800" b="1" dirty="0">
              <a:solidFill>
                <a:srgbClr val="FFFFFF"/>
              </a:solidFill>
            </a:endParaRPr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2485505" y="705675"/>
            <a:ext cx="2208789" cy="2711802"/>
            <a:chOff x="4320" y="1152"/>
            <a:chExt cx="414" cy="402"/>
          </a:xfrm>
        </p:grpSpPr>
        <p:sp>
          <p:nvSpPr>
            <p:cNvPr id="14" name="AutoShape 12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4"/>
          <p:cNvGrpSpPr>
            <a:grpSpLocks/>
          </p:cNvGrpSpPr>
          <p:nvPr/>
        </p:nvGrpSpPr>
        <p:grpSpPr bwMode="auto">
          <a:xfrm>
            <a:off x="4841428" y="749445"/>
            <a:ext cx="2299491" cy="2679007"/>
            <a:chOff x="4320" y="1152"/>
            <a:chExt cx="414" cy="402"/>
          </a:xfrm>
        </p:grpSpPr>
        <p:sp>
          <p:nvSpPr>
            <p:cNvPr id="17" name="AutoShape 15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Rectangle 17"/>
          <p:cNvSpPr>
            <a:spLocks noChangeArrowheads="1"/>
          </p:cNvSpPr>
          <p:nvPr/>
        </p:nvSpPr>
        <p:spPr bwMode="gray">
          <a:xfrm>
            <a:off x="2624221" y="962106"/>
            <a:ext cx="210584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algn="ctr"/>
            <a:r>
              <a:rPr lang="ru-RU" altLang="ru-RU" sz="2800" b="1" dirty="0" err="1">
                <a:solidFill>
                  <a:srgbClr val="FFFFFF"/>
                </a:solidFill>
              </a:rPr>
              <a:t>Психоэмо</a:t>
            </a:r>
            <a:r>
              <a:rPr lang="ru-RU" altLang="ru-RU" sz="2800" b="1" dirty="0">
                <a:solidFill>
                  <a:srgbClr val="FFFFFF"/>
                </a:solidFill>
              </a:rPr>
              <a:t>-</a:t>
            </a:r>
          </a:p>
          <a:p>
            <a:pPr algn="ctr"/>
            <a:r>
              <a:rPr lang="ru-RU" altLang="ru-RU" sz="2800" b="1" dirty="0" err="1">
                <a:solidFill>
                  <a:srgbClr val="FFFFFF"/>
                </a:solidFill>
              </a:rPr>
              <a:t>циональное</a:t>
            </a:r>
            <a:r>
              <a:rPr lang="ru-RU" altLang="ru-RU" sz="2800" b="1" dirty="0">
                <a:solidFill>
                  <a:srgbClr val="FFFFFF"/>
                </a:solidFill>
              </a:rPr>
              <a:t> развитие</a:t>
            </a:r>
            <a:endParaRPr lang="en-US" altLang="ru-RU" sz="2800" b="1" dirty="0">
              <a:solidFill>
                <a:srgbClr val="FFFFFF"/>
              </a:solidFill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gray">
          <a:xfrm>
            <a:off x="4973764" y="1281957"/>
            <a:ext cx="2194224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gamma/>
                        <a:shade val="72549"/>
                        <a:invGamma/>
                      </a:schemeClr>
                    </a:gs>
                    <a:gs pos="100000">
                      <a:schemeClr val="accent1"/>
                    </a:gs>
                  </a:gsLst>
                  <a:lin ang="189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C0C0C0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algn="ctr"/>
            <a:r>
              <a:rPr lang="ru-RU" altLang="ru-RU" sz="2800" b="1" dirty="0">
                <a:solidFill>
                  <a:srgbClr val="FFFFFF"/>
                </a:solidFill>
              </a:rPr>
              <a:t>Социальное становление </a:t>
            </a:r>
            <a:endParaRPr lang="en-US" altLang="ru-RU" sz="2800" b="1" dirty="0">
              <a:solidFill>
                <a:srgbClr val="FFFFFF"/>
              </a:solidFill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4072359" y="5032836"/>
            <a:ext cx="788604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srgbClr val="D7181F"/>
              </a:buClr>
              <a:buFont typeface="Wingdings" panose="05000000000000000000" pitchFamily="2" charset="2"/>
              <a:buNone/>
            </a:pPr>
            <a:r>
              <a:rPr lang="en-US" altLang="ru-RU" sz="1400" b="1" dirty="0"/>
              <a:t> 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</a:rPr>
              <a:t>создании воспитательной среды классного коллектива, направленной на  социализацию подростков и эффективную адаптацию их в обществе, создание условий для патриотического, гражданского и духовно-нравственного воспитания.</a:t>
            </a:r>
            <a:endParaRPr lang="en-US" alt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black">
          <a:xfrm>
            <a:off x="7252286" y="78469"/>
            <a:ext cx="4841819" cy="480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ru-RU" altLang="ru-RU" sz="24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pPr marL="285750" indent="-285750" eaLnBrk="0" hangingPunct="0">
              <a:buFontTx/>
              <a:buChar char="-"/>
            </a:pPr>
            <a:r>
              <a:rPr lang="ru-RU" altLang="ru-RU" sz="2000" b="1" dirty="0"/>
              <a:t>Формировать основы культуры образовательной деятельности и построения межличностных отношений;</a:t>
            </a:r>
          </a:p>
          <a:p>
            <a:pPr marL="285750" indent="-285750" eaLnBrk="0" hangingPunct="0">
              <a:buFontTx/>
              <a:buChar char="-"/>
            </a:pPr>
            <a:r>
              <a:rPr lang="ru-RU" altLang="ru-RU" sz="2000" b="1" dirty="0"/>
              <a:t>Формировать у обучающихся положительную мотивацию к образовательной деятельности;</a:t>
            </a:r>
          </a:p>
          <a:p>
            <a:pPr marL="285750" indent="-285750" eaLnBrk="0" hangingPunct="0">
              <a:buFontTx/>
              <a:buChar char="-"/>
            </a:pPr>
            <a:r>
              <a:rPr lang="ru-RU" altLang="ru-RU" sz="2000" b="1" dirty="0"/>
              <a:t>Способствовать формированию рефлексивного, творческого, нравственного отношения к собственной жизни в соотнесении с жизнью других людей; </a:t>
            </a:r>
          </a:p>
          <a:p>
            <a:pPr marL="285750" indent="-285750" eaLnBrk="0" hangingPunct="0">
              <a:buFontTx/>
              <a:buChar char="-"/>
            </a:pPr>
            <a:r>
              <a:rPr lang="ru-RU" altLang="ru-RU" sz="2000" b="1" dirty="0"/>
              <a:t>Совершенствовать работу с законными представителями обучающихся</a:t>
            </a:r>
            <a:endParaRPr lang="en-US" altLang="ru-RU" sz="2000" b="1" dirty="0"/>
          </a:p>
        </p:txBody>
      </p:sp>
      <p:pic>
        <p:nvPicPr>
          <p:cNvPr id="23" name="Picture 21" descr="YG_circl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0" y="4611688"/>
            <a:ext cx="1936750" cy="193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22"/>
          <p:cNvSpPr txBox="1">
            <a:spLocks noChangeArrowheads="1"/>
          </p:cNvSpPr>
          <p:nvPr/>
        </p:nvSpPr>
        <p:spPr bwMode="gray">
          <a:xfrm>
            <a:off x="2466975" y="5260975"/>
            <a:ext cx="12890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3600" b="1" i="1" dirty="0">
                <a:solidFill>
                  <a:schemeClr val="accent1">
                    <a:lumMod val="50000"/>
                  </a:schemeClr>
                </a:solidFill>
              </a:rPr>
              <a:t>ЦЕЛЬ</a:t>
            </a:r>
            <a:endParaRPr lang="en-US" altLang="ru-RU" sz="36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0650" y="78469"/>
            <a:ext cx="6866892" cy="53770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 субъектности обучающихся на основе</a:t>
            </a:r>
          </a:p>
        </p:txBody>
      </p:sp>
    </p:spTree>
    <p:extLst>
      <p:ext uri="{BB962C8B-B14F-4D97-AF65-F5344CB8AC3E}">
        <p14:creationId xmlns:p14="http://schemas.microsoft.com/office/powerpoint/2010/main" val="83300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790E6-A5A2-458B-B638-461113330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8103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Ведущие идеи воспитательной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5B63A8-7C25-4FA6-8A81-8EF8331B0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1599"/>
            <a:ext cx="10515600" cy="4805363"/>
          </a:xfrm>
        </p:spPr>
        <p:txBody>
          <a:bodyPr/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Идея организации совместной жизнедеятельности детей и взрослых (технология совместного (коллективного) планирования жизнедеятельности класса);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Идея создания благоприятных условий для раскрытия внутренних потенциалов и развития личности обучающихся;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dirty="0"/>
              <a:t>Идея сотворчества семьи и школы</a:t>
            </a:r>
          </a:p>
        </p:txBody>
      </p:sp>
    </p:spTree>
    <p:extLst>
      <p:ext uri="{BB962C8B-B14F-4D97-AF65-F5344CB8AC3E}">
        <p14:creationId xmlns:p14="http://schemas.microsoft.com/office/powerpoint/2010/main" val="32654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379E6D-CB39-4A3F-94A5-A6BED36F17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5" t="3593" r="19073" b="-3593"/>
          <a:stretch/>
        </p:blipFill>
        <p:spPr>
          <a:xfrm>
            <a:off x="13930" y="0"/>
            <a:ext cx="7214460" cy="7072206"/>
          </a:xfrm>
          <a:prstGeom prst="rect">
            <a:avLst/>
          </a:prstGeom>
        </p:spPr>
      </p:pic>
      <p:sp>
        <p:nvSpPr>
          <p:cNvPr id="40" name="Шестиугольник 39">
            <a:extLst>
              <a:ext uri="{FF2B5EF4-FFF2-40B4-BE49-F238E27FC236}">
                <a16:creationId xmlns:a16="http://schemas.microsoft.com/office/drawing/2014/main" id="{0B111486-262E-435B-B4B7-37442DEE4097}"/>
              </a:ext>
            </a:extLst>
          </p:cNvPr>
          <p:cNvSpPr/>
          <p:nvPr/>
        </p:nvSpPr>
        <p:spPr>
          <a:xfrm>
            <a:off x="7584683" y="1798244"/>
            <a:ext cx="587465" cy="50643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E6B8E0E-916E-446C-8132-93622B2B0F73}"/>
              </a:ext>
            </a:extLst>
          </p:cNvPr>
          <p:cNvSpPr/>
          <p:nvPr/>
        </p:nvSpPr>
        <p:spPr>
          <a:xfrm rot="1363364">
            <a:off x="6394095" y="-354265"/>
            <a:ext cx="511263" cy="5141117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83936 w 540000"/>
              <a:gd name="connsiteY2" fmla="*/ 526612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57468 w 540000"/>
              <a:gd name="connsiteY2" fmla="*/ 5215249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3701 w 540000"/>
              <a:gd name="connsiteY2" fmla="*/ 5217802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7531 w 540000"/>
              <a:gd name="connsiteY2" fmla="*/ 5208453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6158 w 540000"/>
              <a:gd name="connsiteY0" fmla="*/ 233622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36158 w 540000"/>
              <a:gd name="connsiteY4" fmla="*/ 233622 h 5400000"/>
              <a:gd name="connsiteX0" fmla="*/ 21991 w 540000"/>
              <a:gd name="connsiteY0" fmla="*/ 232632 h 5400000"/>
              <a:gd name="connsiteX1" fmla="*/ 540000 w 540000"/>
              <a:gd name="connsiteY1" fmla="*/ 0 h 5400000"/>
              <a:gd name="connsiteX2" fmla="*/ 465692 w 540000"/>
              <a:gd name="connsiteY2" fmla="*/ 5204060 h 5400000"/>
              <a:gd name="connsiteX3" fmla="*/ 0 w 540000"/>
              <a:gd name="connsiteY3" fmla="*/ 5400000 h 5400000"/>
              <a:gd name="connsiteX4" fmla="*/ 21991 w 540000"/>
              <a:gd name="connsiteY4" fmla="*/ 232632 h 5400000"/>
              <a:gd name="connsiteX0" fmla="*/ 21991 w 528835"/>
              <a:gd name="connsiteY0" fmla="*/ 191934 h 5359302"/>
              <a:gd name="connsiteX1" fmla="*/ 528835 w 528835"/>
              <a:gd name="connsiteY1" fmla="*/ 0 h 5359302"/>
              <a:gd name="connsiteX2" fmla="*/ 465692 w 528835"/>
              <a:gd name="connsiteY2" fmla="*/ 5163362 h 5359302"/>
              <a:gd name="connsiteX3" fmla="*/ 0 w 528835"/>
              <a:gd name="connsiteY3" fmla="*/ 5359302 h 5359302"/>
              <a:gd name="connsiteX4" fmla="*/ 21991 w 528835"/>
              <a:gd name="connsiteY4" fmla="*/ 191934 h 5359302"/>
              <a:gd name="connsiteX0" fmla="*/ 13681 w 528835"/>
              <a:gd name="connsiteY0" fmla="*/ 188390 h 5359302"/>
              <a:gd name="connsiteX1" fmla="*/ 528835 w 528835"/>
              <a:gd name="connsiteY1" fmla="*/ 0 h 5359302"/>
              <a:gd name="connsiteX2" fmla="*/ 465692 w 528835"/>
              <a:gd name="connsiteY2" fmla="*/ 5163362 h 5359302"/>
              <a:gd name="connsiteX3" fmla="*/ 0 w 528835"/>
              <a:gd name="connsiteY3" fmla="*/ 5359302 h 5359302"/>
              <a:gd name="connsiteX4" fmla="*/ 13681 w 528835"/>
              <a:gd name="connsiteY4" fmla="*/ 188390 h 5359302"/>
              <a:gd name="connsiteX0" fmla="*/ 13681 w 511263"/>
              <a:gd name="connsiteY0" fmla="*/ 180730 h 5351642"/>
              <a:gd name="connsiteX1" fmla="*/ 511263 w 511263"/>
              <a:gd name="connsiteY1" fmla="*/ 0 h 5351642"/>
              <a:gd name="connsiteX2" fmla="*/ 465692 w 511263"/>
              <a:gd name="connsiteY2" fmla="*/ 5155702 h 5351642"/>
              <a:gd name="connsiteX3" fmla="*/ 0 w 511263"/>
              <a:gd name="connsiteY3" fmla="*/ 5351642 h 5351642"/>
              <a:gd name="connsiteX4" fmla="*/ 13681 w 511263"/>
              <a:gd name="connsiteY4" fmla="*/ 180730 h 535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263" h="5351642">
                <a:moveTo>
                  <a:pt x="13681" y="180730"/>
                </a:moveTo>
                <a:lnTo>
                  <a:pt x="511263" y="0"/>
                </a:lnTo>
                <a:lnTo>
                  <a:pt x="465692" y="5155702"/>
                </a:lnTo>
                <a:lnTo>
                  <a:pt x="0" y="5351642"/>
                </a:lnTo>
                <a:cubicBezTo>
                  <a:pt x="7330" y="3629186"/>
                  <a:pt x="6351" y="1903186"/>
                  <a:pt x="13681" y="1807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D43E661-D69B-4EC6-8FFE-EB226B9C184A}"/>
              </a:ext>
            </a:extLst>
          </p:cNvPr>
          <p:cNvSpPr/>
          <p:nvPr/>
        </p:nvSpPr>
        <p:spPr>
          <a:xfrm rot="1363364">
            <a:off x="5630804" y="3029259"/>
            <a:ext cx="532615" cy="4399242"/>
          </a:xfrm>
          <a:custGeom>
            <a:avLst/>
            <a:gdLst>
              <a:gd name="connsiteX0" fmla="*/ 0 w 540000"/>
              <a:gd name="connsiteY0" fmla="*/ 0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0 w 540000"/>
              <a:gd name="connsiteY4" fmla="*/ 0 h 5400000"/>
              <a:gd name="connsiteX0" fmla="*/ 32 w 540000"/>
              <a:gd name="connsiteY0" fmla="*/ 222006 h 5400000"/>
              <a:gd name="connsiteX1" fmla="*/ 540000 w 540000"/>
              <a:gd name="connsiteY1" fmla="*/ 0 h 5400000"/>
              <a:gd name="connsiteX2" fmla="*/ 540000 w 540000"/>
              <a:gd name="connsiteY2" fmla="*/ 5400000 h 5400000"/>
              <a:gd name="connsiteX3" fmla="*/ 0 w 540000"/>
              <a:gd name="connsiteY3" fmla="*/ 5400000 h 5400000"/>
              <a:gd name="connsiteX4" fmla="*/ 32 w 540000"/>
              <a:gd name="connsiteY4" fmla="*/ 222006 h 5400000"/>
              <a:gd name="connsiteX0" fmla="*/ 32 w 540000"/>
              <a:gd name="connsiteY0" fmla="*/ 138230 h 5316224"/>
              <a:gd name="connsiteX1" fmla="*/ 537219 w 540000"/>
              <a:gd name="connsiteY1" fmla="*/ 0 h 5316224"/>
              <a:gd name="connsiteX2" fmla="*/ 540000 w 540000"/>
              <a:gd name="connsiteY2" fmla="*/ 5316224 h 5316224"/>
              <a:gd name="connsiteX3" fmla="*/ 0 w 540000"/>
              <a:gd name="connsiteY3" fmla="*/ 5316224 h 5316224"/>
              <a:gd name="connsiteX4" fmla="*/ 32 w 540000"/>
              <a:gd name="connsiteY4" fmla="*/ 138230 h 5316224"/>
              <a:gd name="connsiteX0" fmla="*/ 1332 w 540000"/>
              <a:gd name="connsiteY0" fmla="*/ 182433 h 5316224"/>
              <a:gd name="connsiteX1" fmla="*/ 537219 w 540000"/>
              <a:gd name="connsiteY1" fmla="*/ 0 h 5316224"/>
              <a:gd name="connsiteX2" fmla="*/ 540000 w 540000"/>
              <a:gd name="connsiteY2" fmla="*/ 5316224 h 5316224"/>
              <a:gd name="connsiteX3" fmla="*/ 0 w 540000"/>
              <a:gd name="connsiteY3" fmla="*/ 5316224 h 5316224"/>
              <a:gd name="connsiteX4" fmla="*/ 1332 w 540000"/>
              <a:gd name="connsiteY4" fmla="*/ 182433 h 5316224"/>
              <a:gd name="connsiteX0" fmla="*/ 1332 w 540000"/>
              <a:gd name="connsiteY0" fmla="*/ 197076 h 5330867"/>
              <a:gd name="connsiteX1" fmla="*/ 531087 w 540000"/>
              <a:gd name="connsiteY1" fmla="*/ 0 h 5330867"/>
              <a:gd name="connsiteX2" fmla="*/ 540000 w 540000"/>
              <a:gd name="connsiteY2" fmla="*/ 5330867 h 5330867"/>
              <a:gd name="connsiteX3" fmla="*/ 0 w 540000"/>
              <a:gd name="connsiteY3" fmla="*/ 5330867 h 5330867"/>
              <a:gd name="connsiteX4" fmla="*/ 1332 w 540000"/>
              <a:gd name="connsiteY4" fmla="*/ 197076 h 5330867"/>
              <a:gd name="connsiteX0" fmla="*/ 8892 w 540000"/>
              <a:gd name="connsiteY0" fmla="*/ 190468 h 5330867"/>
              <a:gd name="connsiteX1" fmla="*/ 531087 w 540000"/>
              <a:gd name="connsiteY1" fmla="*/ 0 h 5330867"/>
              <a:gd name="connsiteX2" fmla="*/ 540000 w 540000"/>
              <a:gd name="connsiteY2" fmla="*/ 5330867 h 5330867"/>
              <a:gd name="connsiteX3" fmla="*/ 0 w 540000"/>
              <a:gd name="connsiteY3" fmla="*/ 5330867 h 5330867"/>
              <a:gd name="connsiteX4" fmla="*/ 8892 w 540000"/>
              <a:gd name="connsiteY4" fmla="*/ 190468 h 5330867"/>
              <a:gd name="connsiteX0" fmla="*/ 8892 w 540000"/>
              <a:gd name="connsiteY0" fmla="*/ 178924 h 5319323"/>
              <a:gd name="connsiteX1" fmla="*/ 528177 w 540000"/>
              <a:gd name="connsiteY1" fmla="*/ 0 h 5319323"/>
              <a:gd name="connsiteX2" fmla="*/ 540000 w 540000"/>
              <a:gd name="connsiteY2" fmla="*/ 5319323 h 5319323"/>
              <a:gd name="connsiteX3" fmla="*/ 0 w 540000"/>
              <a:gd name="connsiteY3" fmla="*/ 5319323 h 5319323"/>
              <a:gd name="connsiteX4" fmla="*/ 8892 w 540000"/>
              <a:gd name="connsiteY4" fmla="*/ 178924 h 5319323"/>
              <a:gd name="connsiteX0" fmla="*/ 8892 w 532615"/>
              <a:gd name="connsiteY0" fmla="*/ 178924 h 5319323"/>
              <a:gd name="connsiteX1" fmla="*/ 528177 w 532615"/>
              <a:gd name="connsiteY1" fmla="*/ 0 h 5319323"/>
              <a:gd name="connsiteX2" fmla="*/ 532615 w 532615"/>
              <a:gd name="connsiteY2" fmla="*/ 5083327 h 5319323"/>
              <a:gd name="connsiteX3" fmla="*/ 0 w 532615"/>
              <a:gd name="connsiteY3" fmla="*/ 5319323 h 5319323"/>
              <a:gd name="connsiteX4" fmla="*/ 8892 w 532615"/>
              <a:gd name="connsiteY4" fmla="*/ 178924 h 5319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2615" h="5319323">
                <a:moveTo>
                  <a:pt x="8892" y="178924"/>
                </a:moveTo>
                <a:lnTo>
                  <a:pt x="528177" y="0"/>
                </a:lnTo>
                <a:cubicBezTo>
                  <a:pt x="529656" y="1694442"/>
                  <a:pt x="531136" y="3388885"/>
                  <a:pt x="532615" y="5083327"/>
                </a:cubicBezTo>
                <a:lnTo>
                  <a:pt x="0" y="5319323"/>
                </a:lnTo>
                <a:cubicBezTo>
                  <a:pt x="11" y="3593325"/>
                  <a:pt x="8881" y="1904922"/>
                  <a:pt x="8892" y="178924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5DF29FB0-2825-4E75-80D6-FDFD8999BD20}"/>
              </a:ext>
            </a:extLst>
          </p:cNvPr>
          <p:cNvSpPr/>
          <p:nvPr/>
        </p:nvSpPr>
        <p:spPr>
          <a:xfrm>
            <a:off x="10437953" y="2895321"/>
            <a:ext cx="1733937" cy="396267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B0A06D-BE18-42F6-B6FD-5711770E378C}"/>
              </a:ext>
            </a:extLst>
          </p:cNvPr>
          <p:cNvSpPr txBox="1"/>
          <p:nvPr/>
        </p:nvSpPr>
        <p:spPr>
          <a:xfrm>
            <a:off x="7771626" y="324973"/>
            <a:ext cx="457990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организации </a:t>
            </a:r>
          </a:p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7F8736-D3AC-431F-8BBE-11645CBFC1B7}"/>
              </a:ext>
            </a:extLst>
          </p:cNvPr>
          <p:cNvSpPr txBox="1"/>
          <p:nvPr/>
        </p:nvSpPr>
        <p:spPr>
          <a:xfrm>
            <a:off x="8295708" y="1708461"/>
            <a:ext cx="3531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Доброжелательность в отношении обучающихся и их законных представителей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D6F87E-0166-4134-9916-750B7725F976}"/>
              </a:ext>
            </a:extLst>
          </p:cNvPr>
          <p:cNvSpPr txBox="1"/>
          <p:nvPr/>
        </p:nvSpPr>
        <p:spPr>
          <a:xfrm>
            <a:off x="8032311" y="3120177"/>
            <a:ext cx="25839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Создание личного примера и участие во всех делах (классных, школьных)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5856F1-A42E-4DC0-9EAC-D45ADF422359}"/>
              </a:ext>
            </a:extLst>
          </p:cNvPr>
          <p:cNvSpPr txBox="1"/>
          <p:nvPr/>
        </p:nvSpPr>
        <p:spPr>
          <a:xfrm>
            <a:off x="7878415" y="4857279"/>
            <a:ext cx="2583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Ориентация на положительные жизненные идеалы</a:t>
            </a:r>
          </a:p>
        </p:txBody>
      </p:sp>
      <p:sp>
        <p:nvSpPr>
          <p:cNvPr id="34" name="Шестиугольник 33">
            <a:extLst>
              <a:ext uri="{FF2B5EF4-FFF2-40B4-BE49-F238E27FC236}">
                <a16:creationId xmlns:a16="http://schemas.microsoft.com/office/drawing/2014/main" id="{556195F2-9C1C-44F4-8C58-0CB609F0B339}"/>
              </a:ext>
            </a:extLst>
          </p:cNvPr>
          <p:cNvSpPr/>
          <p:nvPr/>
        </p:nvSpPr>
        <p:spPr>
          <a:xfrm>
            <a:off x="7051798" y="3282885"/>
            <a:ext cx="587465" cy="50643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Шестиугольник 34">
            <a:extLst>
              <a:ext uri="{FF2B5EF4-FFF2-40B4-BE49-F238E27FC236}">
                <a16:creationId xmlns:a16="http://schemas.microsoft.com/office/drawing/2014/main" id="{1B841FDA-3659-4D49-BB4F-6790B62FAE35}"/>
              </a:ext>
            </a:extLst>
          </p:cNvPr>
          <p:cNvSpPr/>
          <p:nvPr/>
        </p:nvSpPr>
        <p:spPr>
          <a:xfrm>
            <a:off x="6786798" y="4709318"/>
            <a:ext cx="587465" cy="506435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278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121" y="2695485"/>
            <a:ext cx="1345152" cy="129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8123" y="428045"/>
            <a:ext cx="3128531" cy="1408218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1"/>
          <p:cNvSpPr txBox="1">
            <a:spLocks noChangeArrowheads="1"/>
          </p:cNvSpPr>
          <p:nvPr/>
        </p:nvSpPr>
        <p:spPr bwMode="auto">
          <a:xfrm>
            <a:off x="345499" y="531989"/>
            <a:ext cx="27440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Взаимодействие с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учителями-предметниками</a:t>
            </a:r>
          </a:p>
        </p:txBody>
      </p:sp>
      <p:pic>
        <p:nvPicPr>
          <p:cNvPr id="9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8122" y="1961525"/>
            <a:ext cx="3128531" cy="1408218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8123" y="3495005"/>
            <a:ext cx="3128530" cy="1408218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8121" y="5028484"/>
            <a:ext cx="3128531" cy="1408218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1"/>
          <p:cNvSpPr txBox="1">
            <a:spLocks noChangeArrowheads="1"/>
          </p:cNvSpPr>
          <p:nvPr/>
        </p:nvSpPr>
        <p:spPr bwMode="auto">
          <a:xfrm>
            <a:off x="345499" y="2292071"/>
            <a:ext cx="26332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Взаимодействие с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родителями</a:t>
            </a:r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345498" y="3598949"/>
            <a:ext cx="26332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Взаимодействие с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социальными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партнерами</a:t>
            </a:r>
          </a:p>
        </p:txBody>
      </p:sp>
      <p:sp>
        <p:nvSpPr>
          <p:cNvPr id="14" name="TextBox 21"/>
          <p:cNvSpPr txBox="1">
            <a:spLocks noChangeArrowheads="1"/>
          </p:cNvSpPr>
          <p:nvPr/>
        </p:nvSpPr>
        <p:spPr bwMode="auto">
          <a:xfrm>
            <a:off x="291810" y="5334137"/>
            <a:ext cx="26869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Взаимодействие с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депутатами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3905251" y="4021972"/>
          <a:ext cx="3493076" cy="2624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6" name="Схема 15"/>
          <p:cNvGraphicFramePr/>
          <p:nvPr/>
        </p:nvGraphicFramePr>
        <p:xfrm>
          <a:off x="3932960" y="123980"/>
          <a:ext cx="3465367" cy="2553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17" name="Группа 16"/>
          <p:cNvGrpSpPr/>
          <p:nvPr/>
        </p:nvGrpSpPr>
        <p:grpSpPr>
          <a:xfrm>
            <a:off x="7154780" y="376931"/>
            <a:ext cx="5181599" cy="930640"/>
            <a:chOff x="-154872" y="274021"/>
            <a:chExt cx="3299801" cy="93064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8843" y="274021"/>
              <a:ext cx="2909629" cy="930640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Скругленный прямоугольник 4"/>
            <p:cNvSpPr txBox="1"/>
            <p:nvPr/>
          </p:nvSpPr>
          <p:spPr>
            <a:xfrm>
              <a:off x="-154872" y="301279"/>
              <a:ext cx="3299801" cy="8761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6675" tIns="44450" rIns="66675" bIns="44450" numCol="1" spcCol="1270" anchor="ctr" anchorCtr="0">
              <a:noAutofit/>
            </a:bodyPr>
            <a:lstStyle/>
            <a:p>
              <a:pPr lvl="0" algn="ctr" defTabSz="1555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/>
                <a:t>Делегирование полномочий по направлениям деятельности</a:t>
              </a:r>
            </a:p>
          </p:txBody>
        </p:sp>
      </p:grpSp>
      <p:cxnSp>
        <p:nvCxnSpPr>
          <p:cNvPr id="21" name="Прямая соединительная линия 20"/>
          <p:cNvCxnSpPr/>
          <p:nvPr/>
        </p:nvCxnSpPr>
        <p:spPr>
          <a:xfrm>
            <a:off x="6849979" y="834189"/>
            <a:ext cx="561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Стрелка вправо 21"/>
          <p:cNvSpPr/>
          <p:nvPr/>
        </p:nvSpPr>
        <p:spPr>
          <a:xfrm rot="10800000">
            <a:off x="3525980" y="3090983"/>
            <a:ext cx="821064" cy="517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780" y="1560521"/>
            <a:ext cx="3302000" cy="1296637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906" y="3029510"/>
            <a:ext cx="3128531" cy="930989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905" y="4199113"/>
            <a:ext cx="3128531" cy="930989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1"/>
          <p:cNvSpPr txBox="1">
            <a:spLocks noChangeArrowheads="1"/>
          </p:cNvSpPr>
          <p:nvPr/>
        </p:nvSpPr>
        <p:spPr bwMode="auto">
          <a:xfrm>
            <a:off x="9076997" y="1577027"/>
            <a:ext cx="26790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Участие в городских и краевых проектах</a:t>
            </a:r>
          </a:p>
        </p:txBody>
      </p:sp>
      <p:sp>
        <p:nvSpPr>
          <p:cNvPr id="29" name="TextBox 21"/>
          <p:cNvSpPr txBox="1">
            <a:spLocks noChangeArrowheads="1"/>
          </p:cNvSpPr>
          <p:nvPr/>
        </p:nvSpPr>
        <p:spPr bwMode="auto">
          <a:xfrm>
            <a:off x="9076996" y="3090983"/>
            <a:ext cx="2679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Районный совет старшеклассников</a:t>
            </a:r>
          </a:p>
        </p:txBody>
      </p:sp>
      <p:sp>
        <p:nvSpPr>
          <p:cNvPr id="30" name="TextBox 21"/>
          <p:cNvSpPr txBox="1">
            <a:spLocks noChangeArrowheads="1"/>
          </p:cNvSpPr>
          <p:nvPr/>
        </p:nvSpPr>
        <p:spPr bwMode="auto">
          <a:xfrm>
            <a:off x="9076995" y="4199113"/>
            <a:ext cx="2679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Городской совет старшеклассников</a:t>
            </a:r>
          </a:p>
        </p:txBody>
      </p:sp>
      <p:pic>
        <p:nvPicPr>
          <p:cNvPr id="31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780" y="5334137"/>
            <a:ext cx="3128531" cy="930989"/>
          </a:xfrm>
          <a:prstGeom prst="rect">
            <a:avLst/>
          </a:prstGeom>
          <a:solidFill>
            <a:srgbClr val="B4C7E7">
              <a:alpha val="7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21"/>
          <p:cNvSpPr txBox="1">
            <a:spLocks noChangeArrowheads="1"/>
          </p:cNvSpPr>
          <p:nvPr/>
        </p:nvSpPr>
        <p:spPr bwMode="auto">
          <a:xfrm>
            <a:off x="9076994" y="5384132"/>
            <a:ext cx="26790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Спортивные клубы и секции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7413371" y="1630565"/>
            <a:ext cx="890609" cy="468568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Внешкольная деятельность</a:t>
            </a:r>
          </a:p>
        </p:txBody>
      </p:sp>
      <p:sp>
        <p:nvSpPr>
          <p:cNvPr id="34" name="Стрелка вправо 33"/>
          <p:cNvSpPr/>
          <p:nvPr/>
        </p:nvSpPr>
        <p:spPr>
          <a:xfrm>
            <a:off x="6283673" y="3090982"/>
            <a:ext cx="821064" cy="517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108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противолежащие углы 1">
            <a:extLst>
              <a:ext uri="{FF2B5EF4-FFF2-40B4-BE49-F238E27FC236}">
                <a16:creationId xmlns:a16="http://schemas.microsoft.com/office/drawing/2014/main" id="{C1B74FFC-22B1-4F16-9F6B-5FCDAD8B4FD8}"/>
              </a:ext>
            </a:extLst>
          </p:cNvPr>
          <p:cNvSpPr/>
          <p:nvPr/>
        </p:nvSpPr>
        <p:spPr>
          <a:xfrm>
            <a:off x="966000" y="1807289"/>
            <a:ext cx="3240000" cy="2069999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7613D9BA-71A9-47BA-9567-325935C95C35}"/>
              </a:ext>
            </a:extLst>
          </p:cNvPr>
          <p:cNvSpPr/>
          <p:nvPr/>
        </p:nvSpPr>
        <p:spPr>
          <a:xfrm>
            <a:off x="4476000" y="1808639"/>
            <a:ext cx="3240000" cy="2069999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: скругленные противолежащие углы 3">
            <a:extLst>
              <a:ext uri="{FF2B5EF4-FFF2-40B4-BE49-F238E27FC236}">
                <a16:creationId xmlns:a16="http://schemas.microsoft.com/office/drawing/2014/main" id="{8E3A65CF-5054-4F37-A296-63B5A4B88DAC}"/>
              </a:ext>
            </a:extLst>
          </p:cNvPr>
          <p:cNvSpPr/>
          <p:nvPr/>
        </p:nvSpPr>
        <p:spPr>
          <a:xfrm>
            <a:off x="7986000" y="1807289"/>
            <a:ext cx="3240000" cy="2069999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противолежащие углы 4">
            <a:extLst>
              <a:ext uri="{FF2B5EF4-FFF2-40B4-BE49-F238E27FC236}">
                <a16:creationId xmlns:a16="http://schemas.microsoft.com/office/drawing/2014/main" id="{B4EABFCB-BC9E-49CA-B4C2-475EE823A99E}"/>
              </a:ext>
            </a:extLst>
          </p:cNvPr>
          <p:cNvSpPr/>
          <p:nvPr/>
        </p:nvSpPr>
        <p:spPr>
          <a:xfrm>
            <a:off x="966000" y="4014001"/>
            <a:ext cx="3240000" cy="2069999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противолежащие углы 5">
            <a:extLst>
              <a:ext uri="{FF2B5EF4-FFF2-40B4-BE49-F238E27FC236}">
                <a16:creationId xmlns:a16="http://schemas.microsoft.com/office/drawing/2014/main" id="{DCDEC2BC-358F-4DF5-8FD1-FEAA284982E5}"/>
              </a:ext>
            </a:extLst>
          </p:cNvPr>
          <p:cNvSpPr/>
          <p:nvPr/>
        </p:nvSpPr>
        <p:spPr>
          <a:xfrm>
            <a:off x="4347151" y="4015351"/>
            <a:ext cx="3368849" cy="2653463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id="{B029E86A-194E-4E64-9BCE-1139E8AFD8C7}"/>
              </a:ext>
            </a:extLst>
          </p:cNvPr>
          <p:cNvSpPr/>
          <p:nvPr/>
        </p:nvSpPr>
        <p:spPr>
          <a:xfrm>
            <a:off x="7986000" y="4014001"/>
            <a:ext cx="3240000" cy="2069999"/>
          </a:xfrm>
          <a:prstGeom prst="round2DiagRect">
            <a:avLst>
              <a:gd name="adj1" fmla="val 0"/>
              <a:gd name="adj2" fmla="val 29398"/>
            </a:avLst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противолежащие углы 7">
            <a:extLst>
              <a:ext uri="{FF2B5EF4-FFF2-40B4-BE49-F238E27FC236}">
                <a16:creationId xmlns:a16="http://schemas.microsoft.com/office/drawing/2014/main" id="{6CBA279B-9704-4BE5-AA02-3B3B1821AC92}"/>
              </a:ext>
            </a:extLst>
          </p:cNvPr>
          <p:cNvSpPr/>
          <p:nvPr/>
        </p:nvSpPr>
        <p:spPr>
          <a:xfrm>
            <a:off x="2248500" y="1944000"/>
            <a:ext cx="675000" cy="495000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: скругленные противолежащие углы 10">
            <a:extLst>
              <a:ext uri="{FF2B5EF4-FFF2-40B4-BE49-F238E27FC236}">
                <a16:creationId xmlns:a16="http://schemas.microsoft.com/office/drawing/2014/main" id="{D4D9F486-5A59-4C5F-88E8-5EAEAC94D4F6}"/>
              </a:ext>
            </a:extLst>
          </p:cNvPr>
          <p:cNvSpPr/>
          <p:nvPr/>
        </p:nvSpPr>
        <p:spPr>
          <a:xfrm>
            <a:off x="9268500" y="1944000"/>
            <a:ext cx="675000" cy="495000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: скругленные противолежащие углы 12">
            <a:extLst>
              <a:ext uri="{FF2B5EF4-FFF2-40B4-BE49-F238E27FC236}">
                <a16:creationId xmlns:a16="http://schemas.microsoft.com/office/drawing/2014/main" id="{03294A7C-8FEB-4EE8-998A-041151B9C268}"/>
              </a:ext>
            </a:extLst>
          </p:cNvPr>
          <p:cNvSpPr/>
          <p:nvPr/>
        </p:nvSpPr>
        <p:spPr>
          <a:xfrm>
            <a:off x="5821156" y="1944000"/>
            <a:ext cx="675000" cy="495000"/>
          </a:xfrm>
          <a:prstGeom prst="round2DiagRect">
            <a:avLst>
              <a:gd name="adj1" fmla="val 0"/>
              <a:gd name="adj2" fmla="val 293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F5774C-1F1F-43D3-BDFC-31644976D97E}"/>
              </a:ext>
            </a:extLst>
          </p:cNvPr>
          <p:cNvSpPr txBox="1"/>
          <p:nvPr/>
        </p:nvSpPr>
        <p:spPr>
          <a:xfrm>
            <a:off x="2310925" y="194076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E9AC69-6186-4542-9D6C-5B6BCA0B600A}"/>
              </a:ext>
            </a:extLst>
          </p:cNvPr>
          <p:cNvSpPr txBox="1"/>
          <p:nvPr/>
        </p:nvSpPr>
        <p:spPr>
          <a:xfrm>
            <a:off x="5883580" y="191578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C23E6B3-0883-4C44-B96F-9E8C86EB7F07}"/>
              </a:ext>
            </a:extLst>
          </p:cNvPr>
          <p:cNvSpPr txBox="1"/>
          <p:nvPr/>
        </p:nvSpPr>
        <p:spPr>
          <a:xfrm>
            <a:off x="9330924" y="1915780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E8D70C-0335-4404-8578-3DE67239AEF6}"/>
              </a:ext>
            </a:extLst>
          </p:cNvPr>
          <p:cNvSpPr txBox="1"/>
          <p:nvPr/>
        </p:nvSpPr>
        <p:spPr>
          <a:xfrm>
            <a:off x="1283650" y="2570470"/>
            <a:ext cx="2583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Работа с классом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2E2EE92-2507-4324-8AA5-134C435E6389}"/>
              </a:ext>
            </a:extLst>
          </p:cNvPr>
          <p:cNvSpPr/>
          <p:nvPr/>
        </p:nvSpPr>
        <p:spPr>
          <a:xfrm>
            <a:off x="1190215" y="4084144"/>
            <a:ext cx="27708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dirty="0"/>
              <a:t>Изучение своих учеников;</a:t>
            </a:r>
          </a:p>
          <a:p>
            <a:pPr marL="285750" indent="-285750" algn="ctr">
              <a:buFontTx/>
              <a:buChar char="-"/>
            </a:pPr>
            <a:r>
              <a:rPr lang="ru-RU" dirty="0"/>
              <a:t>Организация разных видов деятельности;</a:t>
            </a:r>
          </a:p>
          <a:p>
            <a:pPr marL="285750" indent="-285750" algn="ctr">
              <a:buFontTx/>
              <a:buChar char="-"/>
            </a:pPr>
            <a:r>
              <a:rPr lang="ru-RU" dirty="0"/>
              <a:t>Формирование навыков общения;</a:t>
            </a:r>
          </a:p>
          <a:p>
            <a:pPr marL="285750" indent="-285750" algn="ctr">
              <a:buFontTx/>
              <a:buChar char="-"/>
            </a:pPr>
            <a:r>
              <a:rPr lang="ru-RU" dirty="0"/>
              <a:t>Создание среды класса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0B2B15A-7D64-44A5-89CF-2F01009FB53A}"/>
              </a:ext>
            </a:extLst>
          </p:cNvPr>
          <p:cNvSpPr txBox="1"/>
          <p:nvPr/>
        </p:nvSpPr>
        <p:spPr>
          <a:xfrm>
            <a:off x="4804020" y="2536378"/>
            <a:ext cx="258395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Работа с родителями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75AF0E-DE91-4EB7-B0F9-8C3501126558}"/>
              </a:ext>
            </a:extLst>
          </p:cNvPr>
          <p:cNvSpPr txBox="1"/>
          <p:nvPr/>
        </p:nvSpPr>
        <p:spPr>
          <a:xfrm>
            <a:off x="8314020" y="2423797"/>
            <a:ext cx="25839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Работа с учителями-предметниками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9570E1D-C179-4817-8C7C-79F9F30468EB}"/>
              </a:ext>
            </a:extLst>
          </p:cNvPr>
          <p:cNvSpPr/>
          <p:nvPr/>
        </p:nvSpPr>
        <p:spPr>
          <a:xfrm>
            <a:off x="4347151" y="4155248"/>
            <a:ext cx="336884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1600" dirty="0"/>
              <a:t>Вовлечение родителей в организацию и проведение дел класса;</a:t>
            </a:r>
          </a:p>
          <a:p>
            <a:pPr marL="285750" indent="-285750" algn="ctr">
              <a:buFontTx/>
              <a:buChar char="-"/>
            </a:pPr>
            <a:r>
              <a:rPr lang="ru-RU" sz="1600" dirty="0"/>
              <a:t>Просвещение родителей по основным вопросам воспитания;</a:t>
            </a:r>
          </a:p>
          <a:p>
            <a:pPr marL="285750" indent="-285750" algn="ctr">
              <a:buFontTx/>
              <a:buChar char="-"/>
            </a:pPr>
            <a:r>
              <a:rPr lang="ru-RU" sz="1600" dirty="0"/>
              <a:t>Регулирование отношений между Р-Ученик, Р-Администрация, Р-Р;</a:t>
            </a:r>
          </a:p>
          <a:p>
            <a:pPr marL="285750" indent="-285750" algn="ctr">
              <a:buFontTx/>
              <a:buChar char="-"/>
            </a:pPr>
            <a:r>
              <a:rPr lang="ru-RU" sz="1600" dirty="0"/>
              <a:t>Информирование родителей о жизни класса</a:t>
            </a: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664AC52-5E56-4717-9304-DA51C41CC9B0}"/>
              </a:ext>
            </a:extLst>
          </p:cNvPr>
          <p:cNvSpPr/>
          <p:nvPr/>
        </p:nvSpPr>
        <p:spPr>
          <a:xfrm>
            <a:off x="8127151" y="4155248"/>
            <a:ext cx="27708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dirty="0"/>
              <a:t>Формирование единой тактики воспитания;</a:t>
            </a:r>
          </a:p>
          <a:p>
            <a:pPr marL="285750" indent="-285750" algn="ctr">
              <a:buFontTx/>
              <a:buChar char="-"/>
            </a:pPr>
            <a:r>
              <a:rPr lang="ru-RU" dirty="0"/>
              <a:t>Сотрудничество в проведении совместных школьных дел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6BB8E06-3E57-42EB-A0FD-05459337372C}"/>
              </a:ext>
            </a:extLst>
          </p:cNvPr>
          <p:cNvSpPr txBox="1"/>
          <p:nvPr/>
        </p:nvSpPr>
        <p:spPr>
          <a:xfrm>
            <a:off x="647808" y="47440"/>
            <a:ext cx="108963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Направления работы классного руководителя</a:t>
            </a:r>
            <a:endParaRPr lang="ru-RU" sz="40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6DAC3A2-B1F5-4F30-90B8-93F4F7011F70}"/>
              </a:ext>
            </a:extLst>
          </p:cNvPr>
          <p:cNvSpPr/>
          <p:nvPr/>
        </p:nvSpPr>
        <p:spPr>
          <a:xfrm>
            <a:off x="1448670" y="769436"/>
            <a:ext cx="92946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Каждый класс похож на своего классного руководителя!</a:t>
            </a:r>
          </a:p>
        </p:txBody>
      </p:sp>
    </p:spTree>
    <p:extLst>
      <p:ext uri="{BB962C8B-B14F-4D97-AF65-F5344CB8AC3E}">
        <p14:creationId xmlns:p14="http://schemas.microsoft.com/office/powerpoint/2010/main" val="1773907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AFA92017-5A71-43DE-962B-93D81B320387}"/>
              </a:ext>
            </a:extLst>
          </p:cNvPr>
          <p:cNvSpPr/>
          <p:nvPr/>
        </p:nvSpPr>
        <p:spPr>
          <a:xfrm>
            <a:off x="5831550" y="1447092"/>
            <a:ext cx="5580000" cy="1305002"/>
          </a:xfrm>
          <a:custGeom>
            <a:avLst/>
            <a:gdLst>
              <a:gd name="connsiteX0" fmla="*/ 202669 w 4545000"/>
              <a:gd name="connsiteY0" fmla="*/ 0 h 810676"/>
              <a:gd name="connsiteX1" fmla="*/ 832331 w 4545000"/>
              <a:gd name="connsiteY1" fmla="*/ 0 h 810676"/>
              <a:gd name="connsiteX2" fmla="*/ 832332 w 4545000"/>
              <a:gd name="connsiteY2" fmla="*/ 1 h 810676"/>
              <a:gd name="connsiteX3" fmla="*/ 1035000 w 4545000"/>
              <a:gd name="connsiteY3" fmla="*/ 1 h 810676"/>
              <a:gd name="connsiteX4" fmla="*/ 1035000 w 4545000"/>
              <a:gd name="connsiteY4" fmla="*/ 0 h 810676"/>
              <a:gd name="connsiteX5" fmla="*/ 4545000 w 4545000"/>
              <a:gd name="connsiteY5" fmla="*/ 0 h 810676"/>
              <a:gd name="connsiteX6" fmla="*/ 4545000 w 4545000"/>
              <a:gd name="connsiteY6" fmla="*/ 1 h 810676"/>
              <a:gd name="connsiteX7" fmla="*/ 3937669 w 4545000"/>
              <a:gd name="connsiteY7" fmla="*/ 1 h 810676"/>
              <a:gd name="connsiteX8" fmla="*/ 3735000 w 4545000"/>
              <a:gd name="connsiteY8" fmla="*/ 405338 h 810676"/>
              <a:gd name="connsiteX9" fmla="*/ 3937668 w 4545000"/>
              <a:gd name="connsiteY9" fmla="*/ 810675 h 810676"/>
              <a:gd name="connsiteX10" fmla="*/ 3735000 w 4545000"/>
              <a:gd name="connsiteY10" fmla="*/ 810675 h 810676"/>
              <a:gd name="connsiteX11" fmla="*/ 3735000 w 4545000"/>
              <a:gd name="connsiteY11" fmla="*/ 810676 h 810676"/>
              <a:gd name="connsiteX12" fmla="*/ 225000 w 4545000"/>
              <a:gd name="connsiteY12" fmla="*/ 810676 h 810676"/>
              <a:gd name="connsiteX13" fmla="*/ 225000 w 4545000"/>
              <a:gd name="connsiteY13" fmla="*/ 810675 h 810676"/>
              <a:gd name="connsiteX14" fmla="*/ 202669 w 4545000"/>
              <a:gd name="connsiteY14" fmla="*/ 810675 h 810676"/>
              <a:gd name="connsiteX15" fmla="*/ 0 w 4545000"/>
              <a:gd name="connsiteY15" fmla="*/ 405338 h 81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45000" h="810676">
                <a:moveTo>
                  <a:pt x="202669" y="0"/>
                </a:moveTo>
                <a:lnTo>
                  <a:pt x="832331" y="0"/>
                </a:lnTo>
                <a:lnTo>
                  <a:pt x="832332" y="1"/>
                </a:lnTo>
                <a:lnTo>
                  <a:pt x="1035000" y="1"/>
                </a:lnTo>
                <a:lnTo>
                  <a:pt x="1035000" y="0"/>
                </a:lnTo>
                <a:lnTo>
                  <a:pt x="4545000" y="0"/>
                </a:lnTo>
                <a:lnTo>
                  <a:pt x="4545000" y="1"/>
                </a:lnTo>
                <a:lnTo>
                  <a:pt x="3937669" y="1"/>
                </a:lnTo>
                <a:lnTo>
                  <a:pt x="3735000" y="405338"/>
                </a:lnTo>
                <a:lnTo>
                  <a:pt x="3937668" y="810675"/>
                </a:lnTo>
                <a:lnTo>
                  <a:pt x="3735000" y="810675"/>
                </a:lnTo>
                <a:lnTo>
                  <a:pt x="3735000" y="810676"/>
                </a:lnTo>
                <a:lnTo>
                  <a:pt x="225000" y="810676"/>
                </a:lnTo>
                <a:lnTo>
                  <a:pt x="225000" y="810675"/>
                </a:lnTo>
                <a:lnTo>
                  <a:pt x="202669" y="810675"/>
                </a:lnTo>
                <a:lnTo>
                  <a:pt x="0" y="40533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BC85A074-3F9D-437C-B2DE-DCAF80B82D5A}"/>
              </a:ext>
            </a:extLst>
          </p:cNvPr>
          <p:cNvSpPr/>
          <p:nvPr/>
        </p:nvSpPr>
        <p:spPr>
          <a:xfrm>
            <a:off x="5879550" y="4912090"/>
            <a:ext cx="5580000" cy="1305002"/>
          </a:xfrm>
          <a:custGeom>
            <a:avLst/>
            <a:gdLst>
              <a:gd name="connsiteX0" fmla="*/ 202669 w 4545000"/>
              <a:gd name="connsiteY0" fmla="*/ 0 h 810676"/>
              <a:gd name="connsiteX1" fmla="*/ 832331 w 4545000"/>
              <a:gd name="connsiteY1" fmla="*/ 0 h 810676"/>
              <a:gd name="connsiteX2" fmla="*/ 832332 w 4545000"/>
              <a:gd name="connsiteY2" fmla="*/ 1 h 810676"/>
              <a:gd name="connsiteX3" fmla="*/ 1035000 w 4545000"/>
              <a:gd name="connsiteY3" fmla="*/ 1 h 810676"/>
              <a:gd name="connsiteX4" fmla="*/ 1035000 w 4545000"/>
              <a:gd name="connsiteY4" fmla="*/ 0 h 810676"/>
              <a:gd name="connsiteX5" fmla="*/ 4545000 w 4545000"/>
              <a:gd name="connsiteY5" fmla="*/ 0 h 810676"/>
              <a:gd name="connsiteX6" fmla="*/ 4545000 w 4545000"/>
              <a:gd name="connsiteY6" fmla="*/ 1 h 810676"/>
              <a:gd name="connsiteX7" fmla="*/ 3937669 w 4545000"/>
              <a:gd name="connsiteY7" fmla="*/ 1 h 810676"/>
              <a:gd name="connsiteX8" fmla="*/ 3735000 w 4545000"/>
              <a:gd name="connsiteY8" fmla="*/ 405338 h 810676"/>
              <a:gd name="connsiteX9" fmla="*/ 3937668 w 4545000"/>
              <a:gd name="connsiteY9" fmla="*/ 810675 h 810676"/>
              <a:gd name="connsiteX10" fmla="*/ 3735000 w 4545000"/>
              <a:gd name="connsiteY10" fmla="*/ 810675 h 810676"/>
              <a:gd name="connsiteX11" fmla="*/ 3735000 w 4545000"/>
              <a:gd name="connsiteY11" fmla="*/ 810676 h 810676"/>
              <a:gd name="connsiteX12" fmla="*/ 225000 w 4545000"/>
              <a:gd name="connsiteY12" fmla="*/ 810676 h 810676"/>
              <a:gd name="connsiteX13" fmla="*/ 225000 w 4545000"/>
              <a:gd name="connsiteY13" fmla="*/ 810675 h 810676"/>
              <a:gd name="connsiteX14" fmla="*/ 202669 w 4545000"/>
              <a:gd name="connsiteY14" fmla="*/ 810675 h 810676"/>
              <a:gd name="connsiteX15" fmla="*/ 0 w 4545000"/>
              <a:gd name="connsiteY15" fmla="*/ 405338 h 81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45000" h="810676">
                <a:moveTo>
                  <a:pt x="202669" y="0"/>
                </a:moveTo>
                <a:lnTo>
                  <a:pt x="832331" y="0"/>
                </a:lnTo>
                <a:lnTo>
                  <a:pt x="832332" y="1"/>
                </a:lnTo>
                <a:lnTo>
                  <a:pt x="1035000" y="1"/>
                </a:lnTo>
                <a:lnTo>
                  <a:pt x="1035000" y="0"/>
                </a:lnTo>
                <a:lnTo>
                  <a:pt x="4545000" y="0"/>
                </a:lnTo>
                <a:lnTo>
                  <a:pt x="4545000" y="1"/>
                </a:lnTo>
                <a:lnTo>
                  <a:pt x="3937669" y="1"/>
                </a:lnTo>
                <a:lnTo>
                  <a:pt x="3735000" y="405338"/>
                </a:lnTo>
                <a:lnTo>
                  <a:pt x="3937668" y="810675"/>
                </a:lnTo>
                <a:lnTo>
                  <a:pt x="3735000" y="810675"/>
                </a:lnTo>
                <a:lnTo>
                  <a:pt x="3735000" y="810676"/>
                </a:lnTo>
                <a:lnTo>
                  <a:pt x="225000" y="810676"/>
                </a:lnTo>
                <a:lnTo>
                  <a:pt x="225000" y="810675"/>
                </a:lnTo>
                <a:lnTo>
                  <a:pt x="202669" y="810675"/>
                </a:lnTo>
                <a:lnTo>
                  <a:pt x="0" y="40533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7E22BA43-D6D0-468F-AA73-1A16FE9C9B9C}"/>
              </a:ext>
            </a:extLst>
          </p:cNvPr>
          <p:cNvSpPr/>
          <p:nvPr/>
        </p:nvSpPr>
        <p:spPr>
          <a:xfrm>
            <a:off x="6596550" y="3216640"/>
            <a:ext cx="5580000" cy="1305002"/>
          </a:xfrm>
          <a:custGeom>
            <a:avLst/>
            <a:gdLst>
              <a:gd name="connsiteX0" fmla="*/ 202669 w 4545000"/>
              <a:gd name="connsiteY0" fmla="*/ 0 h 810676"/>
              <a:gd name="connsiteX1" fmla="*/ 832331 w 4545000"/>
              <a:gd name="connsiteY1" fmla="*/ 0 h 810676"/>
              <a:gd name="connsiteX2" fmla="*/ 832332 w 4545000"/>
              <a:gd name="connsiteY2" fmla="*/ 1 h 810676"/>
              <a:gd name="connsiteX3" fmla="*/ 1035000 w 4545000"/>
              <a:gd name="connsiteY3" fmla="*/ 1 h 810676"/>
              <a:gd name="connsiteX4" fmla="*/ 1035000 w 4545000"/>
              <a:gd name="connsiteY4" fmla="*/ 0 h 810676"/>
              <a:gd name="connsiteX5" fmla="*/ 4545000 w 4545000"/>
              <a:gd name="connsiteY5" fmla="*/ 0 h 810676"/>
              <a:gd name="connsiteX6" fmla="*/ 4545000 w 4545000"/>
              <a:gd name="connsiteY6" fmla="*/ 1 h 810676"/>
              <a:gd name="connsiteX7" fmla="*/ 3937669 w 4545000"/>
              <a:gd name="connsiteY7" fmla="*/ 1 h 810676"/>
              <a:gd name="connsiteX8" fmla="*/ 3735000 w 4545000"/>
              <a:gd name="connsiteY8" fmla="*/ 405338 h 810676"/>
              <a:gd name="connsiteX9" fmla="*/ 3937668 w 4545000"/>
              <a:gd name="connsiteY9" fmla="*/ 810675 h 810676"/>
              <a:gd name="connsiteX10" fmla="*/ 3735000 w 4545000"/>
              <a:gd name="connsiteY10" fmla="*/ 810675 h 810676"/>
              <a:gd name="connsiteX11" fmla="*/ 3735000 w 4545000"/>
              <a:gd name="connsiteY11" fmla="*/ 810676 h 810676"/>
              <a:gd name="connsiteX12" fmla="*/ 225000 w 4545000"/>
              <a:gd name="connsiteY12" fmla="*/ 810676 h 810676"/>
              <a:gd name="connsiteX13" fmla="*/ 225000 w 4545000"/>
              <a:gd name="connsiteY13" fmla="*/ 810675 h 810676"/>
              <a:gd name="connsiteX14" fmla="*/ 202669 w 4545000"/>
              <a:gd name="connsiteY14" fmla="*/ 810675 h 810676"/>
              <a:gd name="connsiteX15" fmla="*/ 0 w 4545000"/>
              <a:gd name="connsiteY15" fmla="*/ 405338 h 81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545000" h="810676">
                <a:moveTo>
                  <a:pt x="202669" y="0"/>
                </a:moveTo>
                <a:lnTo>
                  <a:pt x="832331" y="0"/>
                </a:lnTo>
                <a:lnTo>
                  <a:pt x="832332" y="1"/>
                </a:lnTo>
                <a:lnTo>
                  <a:pt x="1035000" y="1"/>
                </a:lnTo>
                <a:lnTo>
                  <a:pt x="1035000" y="0"/>
                </a:lnTo>
                <a:lnTo>
                  <a:pt x="4545000" y="0"/>
                </a:lnTo>
                <a:lnTo>
                  <a:pt x="4545000" y="1"/>
                </a:lnTo>
                <a:lnTo>
                  <a:pt x="3937669" y="1"/>
                </a:lnTo>
                <a:lnTo>
                  <a:pt x="3735000" y="405338"/>
                </a:lnTo>
                <a:lnTo>
                  <a:pt x="3937668" y="810675"/>
                </a:lnTo>
                <a:lnTo>
                  <a:pt x="3735000" y="810675"/>
                </a:lnTo>
                <a:lnTo>
                  <a:pt x="3735000" y="810676"/>
                </a:lnTo>
                <a:lnTo>
                  <a:pt x="225000" y="810676"/>
                </a:lnTo>
                <a:lnTo>
                  <a:pt x="225000" y="810675"/>
                </a:lnTo>
                <a:lnTo>
                  <a:pt x="202669" y="810675"/>
                </a:lnTo>
                <a:lnTo>
                  <a:pt x="0" y="405338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E52F0E5-A701-46B7-93E6-826C2E6D14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1000" y="2780403"/>
            <a:ext cx="2177475" cy="2177475"/>
          </a:xfrm>
          <a:prstGeom prst="rect">
            <a:avLst/>
          </a:prstGeom>
        </p:spPr>
      </p:pic>
      <p:sp>
        <p:nvSpPr>
          <p:cNvPr id="28" name="Дуга 27">
            <a:extLst>
              <a:ext uri="{FF2B5EF4-FFF2-40B4-BE49-F238E27FC236}">
                <a16:creationId xmlns:a16="http://schemas.microsoft.com/office/drawing/2014/main" id="{E48D25B4-3BD1-409A-ABE9-E2BD6382D55C}"/>
              </a:ext>
            </a:extLst>
          </p:cNvPr>
          <p:cNvSpPr/>
          <p:nvPr/>
        </p:nvSpPr>
        <p:spPr>
          <a:xfrm rot="13602773">
            <a:off x="2766000" y="2347092"/>
            <a:ext cx="3065550" cy="3065550"/>
          </a:xfrm>
          <a:prstGeom prst="arc">
            <a:avLst>
              <a:gd name="adj1" fmla="val 13591648"/>
              <a:gd name="adj2" fmla="val 2384487"/>
            </a:avLst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BBD38C4-87A6-472B-A1E5-7BA8A19CE3CA}"/>
              </a:ext>
            </a:extLst>
          </p:cNvPr>
          <p:cNvSpPr/>
          <p:nvPr/>
        </p:nvSpPr>
        <p:spPr>
          <a:xfrm>
            <a:off x="0" y="0"/>
            <a:ext cx="2639925" cy="6858000"/>
          </a:xfrm>
          <a:custGeom>
            <a:avLst/>
            <a:gdLst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639925 w 2639925"/>
              <a:gd name="connsiteY2" fmla="*/ 6858000 h 6858000"/>
              <a:gd name="connsiteX3" fmla="*/ 0 w 2639925"/>
              <a:gd name="connsiteY3" fmla="*/ 6858000 h 6858000"/>
              <a:gd name="connsiteX4" fmla="*/ 0 w 2639925"/>
              <a:gd name="connsiteY4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628900 w 2639925"/>
              <a:gd name="connsiteY2" fmla="*/ 2009775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2085975 w 2639925"/>
              <a:gd name="connsiteY2" fmla="*/ 2038350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2639925 w 2639925"/>
              <a:gd name="connsiteY3" fmla="*/ 6858000 h 6858000"/>
              <a:gd name="connsiteX4" fmla="*/ 0 w 2639925"/>
              <a:gd name="connsiteY4" fmla="*/ 6858000 h 6858000"/>
              <a:gd name="connsiteX5" fmla="*/ 0 w 2639925"/>
              <a:gd name="connsiteY5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2381250 w 2639925"/>
              <a:gd name="connsiteY3" fmla="*/ 4857750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1990725 w 2639925"/>
              <a:gd name="connsiteY3" fmla="*/ 4876800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  <a:gd name="connsiteX0" fmla="*/ 0 w 2639925"/>
              <a:gd name="connsiteY0" fmla="*/ 0 h 6858000"/>
              <a:gd name="connsiteX1" fmla="*/ 2639925 w 2639925"/>
              <a:gd name="connsiteY1" fmla="*/ 0 h 6858000"/>
              <a:gd name="connsiteX2" fmla="*/ 1990725 w 2639925"/>
              <a:gd name="connsiteY2" fmla="*/ 1990725 h 6858000"/>
              <a:gd name="connsiteX3" fmla="*/ 1990725 w 2639925"/>
              <a:gd name="connsiteY3" fmla="*/ 5050971 h 6858000"/>
              <a:gd name="connsiteX4" fmla="*/ 2639925 w 2639925"/>
              <a:gd name="connsiteY4" fmla="*/ 6858000 h 6858000"/>
              <a:gd name="connsiteX5" fmla="*/ 0 w 2639925"/>
              <a:gd name="connsiteY5" fmla="*/ 6858000 h 6858000"/>
              <a:gd name="connsiteX6" fmla="*/ 0 w 2639925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39925" h="6858000">
                <a:moveTo>
                  <a:pt x="0" y="0"/>
                </a:moveTo>
                <a:lnTo>
                  <a:pt x="2639925" y="0"/>
                </a:lnTo>
                <a:lnTo>
                  <a:pt x="1990725" y="1990725"/>
                </a:lnTo>
                <a:lnTo>
                  <a:pt x="1990725" y="5050971"/>
                </a:lnTo>
                <a:lnTo>
                  <a:pt x="2639925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DA7B5BD2-9D27-4CD1-ACBA-82892017AE9A}"/>
              </a:ext>
            </a:extLst>
          </p:cNvPr>
          <p:cNvCxnSpPr>
            <a:cxnSpLocks/>
            <a:stCxn id="23" idx="15"/>
          </p:cNvCxnSpPr>
          <p:nvPr/>
        </p:nvCxnSpPr>
        <p:spPr>
          <a:xfrm flipH="1">
            <a:off x="4251000" y="2099593"/>
            <a:ext cx="15805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16A0C5CE-244C-4B48-A069-27A5659DE144}"/>
              </a:ext>
            </a:extLst>
          </p:cNvPr>
          <p:cNvCxnSpPr>
            <a:cxnSpLocks/>
          </p:cNvCxnSpPr>
          <p:nvPr/>
        </p:nvCxnSpPr>
        <p:spPr>
          <a:xfrm flipV="1">
            <a:off x="4251000" y="2099593"/>
            <a:ext cx="0" cy="6808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79F0EC7B-122C-4BF7-B14B-31EE9F64ED92}"/>
              </a:ext>
            </a:extLst>
          </p:cNvPr>
          <p:cNvCxnSpPr>
            <a:cxnSpLocks/>
          </p:cNvCxnSpPr>
          <p:nvPr/>
        </p:nvCxnSpPr>
        <p:spPr>
          <a:xfrm flipV="1">
            <a:off x="4251000" y="4912091"/>
            <a:ext cx="0" cy="6617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1112A4B0-0625-4DC7-9A07-534D4B4AE1C5}"/>
              </a:ext>
            </a:extLst>
          </p:cNvPr>
          <p:cNvCxnSpPr>
            <a:cxnSpLocks/>
          </p:cNvCxnSpPr>
          <p:nvPr/>
        </p:nvCxnSpPr>
        <p:spPr>
          <a:xfrm flipH="1">
            <a:off x="4251000" y="5573851"/>
            <a:ext cx="160595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94065879-2B31-4C19-93D2-8D6A19BBA4B3}"/>
              </a:ext>
            </a:extLst>
          </p:cNvPr>
          <p:cNvCxnSpPr>
            <a:cxnSpLocks/>
          </p:cNvCxnSpPr>
          <p:nvPr/>
        </p:nvCxnSpPr>
        <p:spPr>
          <a:xfrm flipH="1">
            <a:off x="5342125" y="3869141"/>
            <a:ext cx="1248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51DEBDAE-0271-4E96-AD2B-AB9A7B8E4D82}"/>
              </a:ext>
            </a:extLst>
          </p:cNvPr>
          <p:cNvSpPr txBox="1"/>
          <p:nvPr/>
        </p:nvSpPr>
        <p:spPr>
          <a:xfrm>
            <a:off x="6227822" y="1413379"/>
            <a:ext cx="3243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Совет старшеклассников школы №91 г. Перми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1ADBEEB-2426-410C-A0FD-EF2B0C1DA159}"/>
              </a:ext>
            </a:extLst>
          </p:cNvPr>
          <p:cNvSpPr txBox="1"/>
          <p:nvPr/>
        </p:nvSpPr>
        <p:spPr>
          <a:xfrm>
            <a:off x="6327548" y="4986188"/>
            <a:ext cx="3243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Городской Совет старшеклассников </a:t>
            </a:r>
          </a:p>
          <a:p>
            <a:r>
              <a:rPr lang="ru-RU" sz="2400" b="1" dirty="0"/>
              <a:t>г. Перми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E97FD21-1C94-4BD0-A542-AE928603430D}"/>
              </a:ext>
            </a:extLst>
          </p:cNvPr>
          <p:cNvSpPr txBox="1"/>
          <p:nvPr/>
        </p:nvSpPr>
        <p:spPr>
          <a:xfrm>
            <a:off x="6914117" y="3408089"/>
            <a:ext cx="4120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Районный совет старшеклассников Индустриального р-на г. Перми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D90C2EB-832E-45A7-92F5-A6C06A33B1A0}"/>
              </a:ext>
            </a:extLst>
          </p:cNvPr>
          <p:cNvSpPr txBox="1"/>
          <p:nvPr/>
        </p:nvSpPr>
        <p:spPr>
          <a:xfrm>
            <a:off x="3871019" y="306253"/>
            <a:ext cx="7956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Ученическое самоуправление</a:t>
            </a:r>
            <a:endParaRPr lang="ru-RU" sz="44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9923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875FF-F6F1-4C90-BD98-F73FBD215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5638" y="203187"/>
            <a:ext cx="6570000" cy="993875"/>
          </a:xfrm>
        </p:spPr>
        <p:txBody>
          <a:bodyPr>
            <a:normAutofit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Примеры мероприятий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id="{AEF00ED7-EB61-4855-99E7-88680A3C8882}"/>
              </a:ext>
            </a:extLst>
          </p:cNvPr>
          <p:cNvGrpSpPr/>
          <p:nvPr/>
        </p:nvGrpSpPr>
        <p:grpSpPr>
          <a:xfrm>
            <a:off x="5735638" y="1502309"/>
            <a:ext cx="5899314" cy="749011"/>
            <a:chOff x="5735638" y="1502309"/>
            <a:chExt cx="3304683" cy="749011"/>
          </a:xfrm>
        </p:grpSpPr>
        <p:sp>
          <p:nvSpPr>
            <p:cNvPr id="16" name="Шестиугольник 15">
              <a:extLst>
                <a:ext uri="{FF2B5EF4-FFF2-40B4-BE49-F238E27FC236}">
                  <a16:creationId xmlns:a16="http://schemas.microsoft.com/office/drawing/2014/main" id="{FCA4A868-293A-445E-A75A-48A817C734EA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AA8038A-1D10-4573-ACBE-455978BC2E6B}"/>
                </a:ext>
              </a:extLst>
            </p:cNvPr>
            <p:cNvSpPr txBox="1"/>
            <p:nvPr/>
          </p:nvSpPr>
          <p:spPr>
            <a:xfrm>
              <a:off x="6456363" y="1543434"/>
              <a:ext cx="25839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/>
                <a:t>SMART</a:t>
              </a:r>
              <a:r>
                <a:rPr lang="ru-RU" sz="2000" b="1" dirty="0"/>
                <a:t> – обмен школьных активов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2827FF5-CDB5-492F-BE7B-25C07E2CA49C}"/>
                </a:ext>
              </a:extLst>
            </p:cNvPr>
            <p:cNvSpPr txBox="1"/>
            <p:nvPr/>
          </p:nvSpPr>
          <p:spPr>
            <a:xfrm>
              <a:off x="5781545" y="152455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887827A4-25F5-47DF-BCCE-FEF2F9360600}"/>
              </a:ext>
            </a:extLst>
          </p:cNvPr>
          <p:cNvGrpSpPr/>
          <p:nvPr/>
        </p:nvGrpSpPr>
        <p:grpSpPr>
          <a:xfrm>
            <a:off x="5755612" y="2179535"/>
            <a:ext cx="5267768" cy="714165"/>
            <a:chOff x="5735638" y="2887155"/>
            <a:chExt cx="3286083" cy="71416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10F8411-E400-4534-88B0-2DED60134B2B}"/>
                </a:ext>
              </a:extLst>
            </p:cNvPr>
            <p:cNvSpPr txBox="1"/>
            <p:nvPr/>
          </p:nvSpPr>
          <p:spPr>
            <a:xfrm>
              <a:off x="6437763" y="2893434"/>
              <a:ext cx="25839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Городская акция «У детей нет крыльев»</a:t>
              </a:r>
            </a:p>
          </p:txBody>
        </p:sp>
        <p:sp>
          <p:nvSpPr>
            <p:cNvPr id="25" name="Шестиугольник 24">
              <a:extLst>
                <a:ext uri="{FF2B5EF4-FFF2-40B4-BE49-F238E27FC236}">
                  <a16:creationId xmlns:a16="http://schemas.microsoft.com/office/drawing/2014/main" id="{53B7FB49-6326-490D-83D2-F54B925303E0}"/>
                </a:ext>
              </a:extLst>
            </p:cNvPr>
            <p:cNvSpPr/>
            <p:nvPr/>
          </p:nvSpPr>
          <p:spPr>
            <a:xfrm>
              <a:off x="5735638" y="2887155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E477AFC-3261-4E8E-AFE0-F2EC7EB78127}"/>
                </a:ext>
              </a:extLst>
            </p:cNvPr>
            <p:cNvSpPr txBox="1"/>
            <p:nvPr/>
          </p:nvSpPr>
          <p:spPr>
            <a:xfrm>
              <a:off x="5781545" y="2904414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02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D3D7CD82-2B4C-4C78-8707-2F772D993101}"/>
              </a:ext>
            </a:extLst>
          </p:cNvPr>
          <p:cNvGrpSpPr/>
          <p:nvPr/>
        </p:nvGrpSpPr>
        <p:grpSpPr>
          <a:xfrm>
            <a:off x="5755612" y="3047186"/>
            <a:ext cx="5452146" cy="707886"/>
            <a:chOff x="5735638" y="4136046"/>
            <a:chExt cx="3304684" cy="70788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DFCF1F4-CBDD-4E35-84C7-B3ADB0512F2A}"/>
                </a:ext>
              </a:extLst>
            </p:cNvPr>
            <p:cNvSpPr txBox="1"/>
            <p:nvPr/>
          </p:nvSpPr>
          <p:spPr>
            <a:xfrm>
              <a:off x="6456364" y="4136046"/>
              <a:ext cx="25839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Форум «Сто баллов – это возможно» </a:t>
              </a:r>
            </a:p>
          </p:txBody>
        </p:sp>
        <p:sp>
          <p:nvSpPr>
            <p:cNvPr id="26" name="Шестиугольник 25">
              <a:extLst>
                <a:ext uri="{FF2B5EF4-FFF2-40B4-BE49-F238E27FC236}">
                  <a16:creationId xmlns:a16="http://schemas.microsoft.com/office/drawing/2014/main" id="{20F3CE53-3E9C-4A48-BE59-8E6FE35507D2}"/>
                </a:ext>
              </a:extLst>
            </p:cNvPr>
            <p:cNvSpPr/>
            <p:nvPr/>
          </p:nvSpPr>
          <p:spPr>
            <a:xfrm>
              <a:off x="5735638" y="4164813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EF588E8-F4E9-43FA-AEEF-2E8B39DBF7B1}"/>
                </a:ext>
              </a:extLst>
            </p:cNvPr>
            <p:cNvSpPr txBox="1"/>
            <p:nvPr/>
          </p:nvSpPr>
          <p:spPr>
            <a:xfrm>
              <a:off x="5781545" y="4187197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03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49B9BCE9-339B-442D-A28B-56C334269C76}"/>
              </a:ext>
            </a:extLst>
          </p:cNvPr>
          <p:cNvGrpSpPr/>
          <p:nvPr/>
        </p:nvGrpSpPr>
        <p:grpSpPr>
          <a:xfrm>
            <a:off x="5755612" y="3887258"/>
            <a:ext cx="5381297" cy="761049"/>
            <a:chOff x="5735638" y="5493806"/>
            <a:chExt cx="3304684" cy="761049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0A026F6-15D1-433A-AEFA-28F433E7C92C}"/>
                </a:ext>
              </a:extLst>
            </p:cNvPr>
            <p:cNvSpPr txBox="1"/>
            <p:nvPr/>
          </p:nvSpPr>
          <p:spPr>
            <a:xfrm>
              <a:off x="6456364" y="5546969"/>
              <a:ext cx="258395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Районная акция «Добрый Новый год»</a:t>
              </a:r>
            </a:p>
          </p:txBody>
        </p:sp>
        <p:sp>
          <p:nvSpPr>
            <p:cNvPr id="27" name="Шестиугольник 26">
              <a:extLst>
                <a:ext uri="{FF2B5EF4-FFF2-40B4-BE49-F238E27FC236}">
                  <a16:creationId xmlns:a16="http://schemas.microsoft.com/office/drawing/2014/main" id="{14699BDF-8AEF-4931-8419-4EC38092B689}"/>
                </a:ext>
              </a:extLst>
            </p:cNvPr>
            <p:cNvSpPr/>
            <p:nvPr/>
          </p:nvSpPr>
          <p:spPr>
            <a:xfrm>
              <a:off x="5735638" y="5493806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2B2E067-1137-4202-94BD-69AA76EE0FB2}"/>
                </a:ext>
              </a:extLst>
            </p:cNvPr>
            <p:cNvSpPr txBox="1"/>
            <p:nvPr/>
          </p:nvSpPr>
          <p:spPr>
            <a:xfrm>
              <a:off x="5781544" y="551619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04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6EE8765A-6D3C-4050-8F7D-69F23237F774}"/>
              </a:ext>
            </a:extLst>
          </p:cNvPr>
          <p:cNvGrpSpPr/>
          <p:nvPr/>
        </p:nvGrpSpPr>
        <p:grpSpPr>
          <a:xfrm>
            <a:off x="5817588" y="4749853"/>
            <a:ext cx="5381297" cy="506435"/>
            <a:chOff x="5735638" y="5493806"/>
            <a:chExt cx="3304684" cy="50643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676095F-974F-48F0-B501-6DFB077B8214}"/>
                </a:ext>
              </a:extLst>
            </p:cNvPr>
            <p:cNvSpPr txBox="1"/>
            <p:nvPr/>
          </p:nvSpPr>
          <p:spPr>
            <a:xfrm>
              <a:off x="6456364" y="5546969"/>
              <a:ext cx="2583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Проект «Квартирник школам»</a:t>
              </a:r>
            </a:p>
          </p:txBody>
        </p:sp>
        <p:sp>
          <p:nvSpPr>
            <p:cNvPr id="38" name="Шестиугольник 37">
              <a:extLst>
                <a:ext uri="{FF2B5EF4-FFF2-40B4-BE49-F238E27FC236}">
                  <a16:creationId xmlns:a16="http://schemas.microsoft.com/office/drawing/2014/main" id="{6D93B35E-1801-4917-AE0B-54653803C3BB}"/>
                </a:ext>
              </a:extLst>
            </p:cNvPr>
            <p:cNvSpPr/>
            <p:nvPr/>
          </p:nvSpPr>
          <p:spPr>
            <a:xfrm>
              <a:off x="5735638" y="5493806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E22F8EE-0331-468E-A578-5FCD4D6F9F12}"/>
                </a:ext>
              </a:extLst>
            </p:cNvPr>
            <p:cNvSpPr txBox="1"/>
            <p:nvPr/>
          </p:nvSpPr>
          <p:spPr>
            <a:xfrm>
              <a:off x="5781544" y="5516190"/>
              <a:ext cx="3043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0</a:t>
              </a:r>
              <a:r>
                <a:rPr lang="ru-RU" sz="24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40" name="Группа 39">
            <a:extLst>
              <a:ext uri="{FF2B5EF4-FFF2-40B4-BE49-F238E27FC236}">
                <a16:creationId xmlns:a16="http://schemas.microsoft.com/office/drawing/2014/main" id="{A1C8C83B-3939-4DA8-931D-6EC1FA6A67C6}"/>
              </a:ext>
            </a:extLst>
          </p:cNvPr>
          <p:cNvGrpSpPr/>
          <p:nvPr/>
        </p:nvGrpSpPr>
        <p:grpSpPr>
          <a:xfrm>
            <a:off x="5829203" y="5520090"/>
            <a:ext cx="5899314" cy="506435"/>
            <a:chOff x="5735638" y="1502309"/>
            <a:chExt cx="3304683" cy="506435"/>
          </a:xfrm>
        </p:grpSpPr>
        <p:sp>
          <p:nvSpPr>
            <p:cNvPr id="41" name="Шестиугольник 40">
              <a:extLst>
                <a:ext uri="{FF2B5EF4-FFF2-40B4-BE49-F238E27FC236}">
                  <a16:creationId xmlns:a16="http://schemas.microsoft.com/office/drawing/2014/main" id="{F7B8BFF0-AC47-4E31-8EB0-930A2493E5F9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4D49F01-21A9-4812-9760-AEB58CEEB400}"/>
                </a:ext>
              </a:extLst>
            </p:cNvPr>
            <p:cNvSpPr txBox="1"/>
            <p:nvPr/>
          </p:nvSpPr>
          <p:spPr>
            <a:xfrm>
              <a:off x="6456363" y="1543434"/>
              <a:ext cx="2583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Проект «С Думой о детях»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FAD644E-20AB-4CA0-89D2-A57FBDC0EAC0}"/>
                </a:ext>
              </a:extLst>
            </p:cNvPr>
            <p:cNvSpPr txBox="1"/>
            <p:nvPr/>
          </p:nvSpPr>
          <p:spPr>
            <a:xfrm>
              <a:off x="5781545" y="1524554"/>
              <a:ext cx="2776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06</a:t>
              </a:r>
            </a:p>
          </p:txBody>
        </p:sp>
      </p:grp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EA7A682-69DB-406B-9EF5-128ABBE9030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8" r="21348"/>
          <a:stretch>
            <a:fillRect/>
          </a:stretch>
        </p:blipFill>
        <p:spPr>
          <a:xfrm>
            <a:off x="3425134" y="3113662"/>
            <a:ext cx="2110621" cy="1902196"/>
          </a:xfr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8516296B-0785-4AB8-90B4-AE36308EA4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6" r="15756"/>
          <a:stretch>
            <a:fillRect/>
          </a:stretch>
        </p:blipFill>
        <p:spPr/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8789B913-9898-4FB5-979C-DC0C0C26F62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47" r="21247"/>
          <a:stretch>
            <a:fillRect/>
          </a:stretch>
        </p:blipFill>
        <p:spPr/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F376055E-8779-4729-900C-8E4472C3CCE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3" t="13804" r="27153"/>
          <a:stretch/>
        </p:blipFill>
        <p:spPr>
          <a:xfrm>
            <a:off x="2874579" y="123197"/>
            <a:ext cx="2249487" cy="2831268"/>
          </a:xfrm>
        </p:spPr>
      </p:pic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FE783073-4A1F-4FA5-A94C-2A38928B40ED}"/>
              </a:ext>
            </a:extLst>
          </p:cNvPr>
          <p:cNvGrpSpPr/>
          <p:nvPr/>
        </p:nvGrpSpPr>
        <p:grpSpPr>
          <a:xfrm>
            <a:off x="5829203" y="6169805"/>
            <a:ext cx="5899314" cy="506435"/>
            <a:chOff x="5735638" y="1502309"/>
            <a:chExt cx="3304683" cy="506435"/>
          </a:xfrm>
        </p:grpSpPr>
        <p:sp>
          <p:nvSpPr>
            <p:cNvPr id="53" name="Шестиугольник 52">
              <a:extLst>
                <a:ext uri="{FF2B5EF4-FFF2-40B4-BE49-F238E27FC236}">
                  <a16:creationId xmlns:a16="http://schemas.microsoft.com/office/drawing/2014/main" id="{99C6ACF8-E1F0-4946-B288-8DCABE238489}"/>
                </a:ext>
              </a:extLst>
            </p:cNvPr>
            <p:cNvSpPr/>
            <p:nvPr/>
          </p:nvSpPr>
          <p:spPr>
            <a:xfrm>
              <a:off x="5735638" y="1502309"/>
              <a:ext cx="587465" cy="506435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DFD5F4F-C791-41DE-AA9B-4AD8FE9B5DEE}"/>
                </a:ext>
              </a:extLst>
            </p:cNvPr>
            <p:cNvSpPr txBox="1"/>
            <p:nvPr/>
          </p:nvSpPr>
          <p:spPr>
            <a:xfrm>
              <a:off x="6456363" y="1543434"/>
              <a:ext cx="2583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/>
                <a:t>Муниципальный проект «Строим лес»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B3E17E7-3940-4781-9AA6-6252DE812117}"/>
                </a:ext>
              </a:extLst>
            </p:cNvPr>
            <p:cNvSpPr txBox="1"/>
            <p:nvPr/>
          </p:nvSpPr>
          <p:spPr>
            <a:xfrm>
              <a:off x="5781545" y="1524554"/>
              <a:ext cx="2776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07</a:t>
              </a:r>
            </a:p>
          </p:txBody>
        </p:sp>
      </p:grp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17E9C4F6-BB10-4A0D-AB47-F1C809D3441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42" y="4544553"/>
            <a:ext cx="3219970" cy="214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42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EF9D6D8D-C69B-43AD-B781-DDDA00EE39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82414"/>
            <a:ext cx="4677680" cy="3118453"/>
          </a:xfr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8A08BF27-9E26-4783-BE98-50C54A7C5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7289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Дни Здоровья и тимбилдинг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CC619A8-4729-4594-AEB0-CE0178DF3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0369">
            <a:off x="5457483" y="1765559"/>
            <a:ext cx="5954713" cy="397291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87F1F36-52AE-4DAD-B237-3113E6807F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0116">
            <a:off x="2256491" y="3657389"/>
            <a:ext cx="3989771" cy="299544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EB6E09E-0420-4AB6-9E40-C5915EDCDD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281">
            <a:off x="8354609" y="383406"/>
            <a:ext cx="3409511" cy="255713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15FF87-461D-4E60-92AC-8BBC8EBF77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8693">
            <a:off x="6081675" y="4525813"/>
            <a:ext cx="3059667" cy="229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648</Words>
  <Application>Microsoft Office PowerPoint</Application>
  <PresentationFormat>Широкоэкранный</PresentationFormat>
  <Paragraphs>115</Paragraphs>
  <Slides>19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Wingdings</vt:lpstr>
      <vt:lpstr>Тема Office</vt:lpstr>
      <vt:lpstr>«В ВОСПИТАНИЕ С ГОЛОВОЙ»  (или Из опыта работы классного руководителя) </vt:lpstr>
      <vt:lpstr>Презентация PowerPoint</vt:lpstr>
      <vt:lpstr>Ведущие идеи воспитательной работы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мероприятий</vt:lpstr>
      <vt:lpstr>Дни Здоровья и тимбилдинг</vt:lpstr>
      <vt:lpstr>Инициативность и креативность</vt:lpstr>
      <vt:lpstr>Пермское образование с любовью…</vt:lpstr>
      <vt:lpstr>Школьная концертно-театральная зима                                             и «Квартирник школам»</vt:lpstr>
      <vt:lpstr>Профессиональное самоопределение</vt:lpstr>
      <vt:lpstr>Презентация PowerPoint</vt:lpstr>
      <vt:lpstr>Образовательный туризм</vt:lpstr>
      <vt:lpstr>#беZOOMныйзвонок #Пермь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ДОСТИЖЕНИЯ, или Как добиться успеха в системе образования?</dc:title>
  <dc:creator>Екатерина Юркова</dc:creator>
  <cp:lastModifiedBy>Е.В. Юркова</cp:lastModifiedBy>
  <cp:revision>164</cp:revision>
  <cp:lastPrinted>2018-05-28T05:25:56Z</cp:lastPrinted>
  <dcterms:created xsi:type="dcterms:W3CDTF">2016-12-16T17:16:11Z</dcterms:created>
  <dcterms:modified xsi:type="dcterms:W3CDTF">2021-02-16T03:27:10Z</dcterms:modified>
</cp:coreProperties>
</file>