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</p:sldMasterIdLst>
  <p:sldIdLst>
    <p:sldId id="309" r:id="rId5"/>
    <p:sldId id="256" r:id="rId6"/>
    <p:sldId id="277" r:id="rId7"/>
    <p:sldId id="297" r:id="rId8"/>
    <p:sldId id="306" r:id="rId9"/>
    <p:sldId id="298" r:id="rId10"/>
    <p:sldId id="299" r:id="rId11"/>
    <p:sldId id="302" r:id="rId12"/>
    <p:sldId id="276" r:id="rId13"/>
    <p:sldId id="307" r:id="rId14"/>
    <p:sldId id="275" r:id="rId15"/>
    <p:sldId id="304" r:id="rId16"/>
    <p:sldId id="274" r:id="rId17"/>
    <p:sldId id="273" r:id="rId18"/>
    <p:sldId id="272" r:id="rId19"/>
    <p:sldId id="305" r:id="rId20"/>
    <p:sldId id="285" r:id="rId21"/>
    <p:sldId id="308" r:id="rId22"/>
    <p:sldId id="284" r:id="rId23"/>
    <p:sldId id="281" r:id="rId24"/>
    <p:sldId id="283" r:id="rId25"/>
    <p:sldId id="282" r:id="rId26"/>
    <p:sldId id="301" r:id="rId27"/>
    <p:sldId id="286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1F9"/>
    <a:srgbClr val="E1EC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37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852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045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853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925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717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163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514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595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0640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27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031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061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5013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19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21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067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3091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056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909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7410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220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073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8743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4988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2009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127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01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673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6766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7895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6399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1501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89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16605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6964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5066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710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616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139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1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144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67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678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2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0203A-39DB-4CF9-9895-E6A4790C36A2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07B0-C111-462D-B30A-39FB80836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0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29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7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0203A-39DB-4CF9-9895-E6A4790C36A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D07B0-C111-462D-B30A-39FB80836A5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258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ООГДЮО _Российское движение школьников_ и новая программа воспитан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4583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34" y="1"/>
            <a:ext cx="9761008" cy="690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07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ownloads\презентация рдш\рдш преза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390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-1"/>
            <a:ext cx="9862607" cy="697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409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wnloads\презентация рдш\рдш преза-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212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ownloads\презентация рдш\рдш преза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2501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ownloads\презентация рдш\рдш преза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799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430" y="0"/>
            <a:ext cx="969331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844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ownloads\презентация рдш\рдш преза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40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66" y="92885"/>
            <a:ext cx="9998075" cy="7073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56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ownloads\презентация рдш\рдш преза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698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ownloads\презентация рдш\рдш преза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942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974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ownloads\презентация рдш\рдш преза-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589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822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ownloads\презентация рдш\рдш преза-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18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USER\Downloads\презентация рдш\рдш преза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742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lF_aAgWaFWk-e15179218068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733"/>
            <a:ext cx="12155450" cy="546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7359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2077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презентация рдш\рдш преза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3056" y="5862933"/>
            <a:ext cx="2862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E1ECF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Национальные проекты</a:t>
            </a:r>
            <a:endParaRPr lang="ru-RU" sz="1400" dirty="0">
              <a:solidFill>
                <a:srgbClr val="E1ECFB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038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wnloads\презентация рдш\рдш преза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3029" y="174171"/>
            <a:ext cx="6727371" cy="478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НАЦИОНАЛЬНЫЙ ПРОЕКТ «ОБРАЗОВАНИЕ»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проект «СОЦИАЛЬНАЯ АКТИВНОСТЬ»</a:t>
            </a:r>
            <a:endParaRPr lang="ru-RU" b="1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827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0" y="0"/>
            <a:ext cx="9761008" cy="690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426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wnloads\презентация рдш\рдш преза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19.userapi.com/c851432/v851432807/185341/aylgNwkmwy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099" y="1919917"/>
            <a:ext cx="4718578" cy="265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800" y="228600"/>
            <a:ext cx="4528457" cy="40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3029" y="174171"/>
            <a:ext cx="6727371" cy="478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НАЦИОНАЛЬНЫЙ ПРОЕКТ «ОБРАЗОВАНИЕ»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проект «УСПЕХ КАЖДОГО РЕБЕНКА»</a:t>
            </a:r>
            <a:endParaRPr lang="ru-RU" b="1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744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презентация рдш\рдш преза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" y="228600"/>
            <a:ext cx="4528457" cy="402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029" y="174171"/>
            <a:ext cx="6727371" cy="478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НАЦИОНАЛЬНЫЙ ПРОЕКТ «ОБРАЗОВАНИЕ»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федеральный проект «УЧИТЕЛЬ БУДУЩЕГО»</a:t>
            </a:r>
            <a:endParaRPr lang="ru-RU" b="1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114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-110067"/>
            <a:ext cx="10269008" cy="726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165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wnloads\презентация рдш\рдш преза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8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2286" y="4822371"/>
            <a:ext cx="3069771" cy="1556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4495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36</Words>
  <Application>Microsoft Office PowerPoint</Application>
  <PresentationFormat>Произвольный</PresentationFormat>
  <Paragraphs>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Тема Office</vt:lpstr>
      <vt:lpstr>3_Тема Office</vt:lpstr>
      <vt:lpstr>4_Тема Office</vt:lpstr>
      <vt:lpstr>5_Тема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SafeTec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Пелипенкова Дарья Юрьевна</dc:creator>
  <cp:lastModifiedBy>Пользователь Windows</cp:lastModifiedBy>
  <cp:revision>12</cp:revision>
  <dcterms:created xsi:type="dcterms:W3CDTF">2020-08-11T13:33:09Z</dcterms:created>
  <dcterms:modified xsi:type="dcterms:W3CDTF">2021-02-17T17:53:34Z</dcterms:modified>
</cp:coreProperties>
</file>