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83" r:id="rId2"/>
    <p:sldId id="319" r:id="rId3"/>
    <p:sldId id="320" r:id="rId4"/>
    <p:sldId id="326" r:id="rId5"/>
    <p:sldId id="310" r:id="rId6"/>
    <p:sldId id="311" r:id="rId7"/>
    <p:sldId id="308" r:id="rId8"/>
    <p:sldId id="317" r:id="rId9"/>
    <p:sldId id="322" r:id="rId10"/>
    <p:sldId id="325" r:id="rId11"/>
    <p:sldId id="318" r:id="rId12"/>
    <p:sldId id="293" r:id="rId13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1C59"/>
    <a:srgbClr val="7F63A1"/>
    <a:srgbClr val="252A97"/>
    <a:srgbClr val="741647"/>
    <a:srgbClr val="1309E5"/>
    <a:srgbClr val="2116F6"/>
    <a:srgbClr val="F2EFF5"/>
    <a:srgbClr val="008000"/>
    <a:srgbClr val="4B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890" autoAdjust="0"/>
    <p:restoredTop sz="88727"/>
  </p:normalViewPr>
  <p:slideViewPr>
    <p:cSldViewPr>
      <p:cViewPr>
        <p:scale>
          <a:sx n="73" d="100"/>
          <a:sy n="73" d="100"/>
        </p:scale>
        <p:origin x="-1670" y="-33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105652-ACD4-4E2D-B33B-F332D3FB854D}" type="doc">
      <dgm:prSet loTypeId="urn:diagrams.loki3.com/VaryingWidthList+Icon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247E8D6-AF1C-4A44-A1BF-84023185193B}">
      <dgm:prSet phldrT="[Текст]" custT="1"/>
      <dgm:spPr/>
      <dgm:t>
        <a:bodyPr/>
        <a:lstStyle/>
        <a:p>
          <a:r>
            <a:rPr lang="ru-RU" sz="2400"/>
            <a:t>Изучение класса и учащихся</a:t>
          </a:r>
        </a:p>
      </dgm:t>
    </dgm:pt>
    <dgm:pt modelId="{F16DABE0-C6DB-40DD-98BC-DB2B26087236}" type="parTrans" cxnId="{04CCD7D2-E571-4270-A785-BDDECFB3CE1A}">
      <dgm:prSet/>
      <dgm:spPr/>
      <dgm:t>
        <a:bodyPr/>
        <a:lstStyle/>
        <a:p>
          <a:endParaRPr lang="ru-RU" sz="2000"/>
        </a:p>
      </dgm:t>
    </dgm:pt>
    <dgm:pt modelId="{6D81757D-39BA-4E45-A431-7B39CD92BEF5}" type="sibTrans" cxnId="{04CCD7D2-E571-4270-A785-BDDECFB3CE1A}">
      <dgm:prSet/>
      <dgm:spPr/>
      <dgm:t>
        <a:bodyPr/>
        <a:lstStyle/>
        <a:p>
          <a:endParaRPr lang="ru-RU" sz="2000"/>
        </a:p>
      </dgm:t>
    </dgm:pt>
    <dgm:pt modelId="{7E2B2A23-9317-42F3-B766-43D2FE64110C}">
      <dgm:prSet custT="1"/>
      <dgm:spPr/>
      <dgm:t>
        <a:bodyPr/>
        <a:lstStyle/>
        <a:p>
          <a:r>
            <a:rPr lang="ru-RU" sz="2400"/>
            <a:t>Организация деятельности класса с учетом школьной рабочей программы воспитания</a:t>
          </a:r>
          <a:endParaRPr lang="ru-RU" sz="2400" dirty="0"/>
        </a:p>
      </dgm:t>
    </dgm:pt>
    <dgm:pt modelId="{EE2FD860-918E-4BEF-BFA8-5D992D98D97C}" type="parTrans" cxnId="{82BE17A0-5B58-426E-8305-D59E2494ABEB}">
      <dgm:prSet/>
      <dgm:spPr/>
      <dgm:t>
        <a:bodyPr/>
        <a:lstStyle/>
        <a:p>
          <a:endParaRPr lang="ru-RU" sz="2000"/>
        </a:p>
      </dgm:t>
    </dgm:pt>
    <dgm:pt modelId="{A5E63109-855C-41DF-9952-2F6DB00A79F8}" type="sibTrans" cxnId="{82BE17A0-5B58-426E-8305-D59E2494ABEB}">
      <dgm:prSet/>
      <dgm:spPr/>
      <dgm:t>
        <a:bodyPr/>
        <a:lstStyle/>
        <a:p>
          <a:endParaRPr lang="ru-RU" sz="2000"/>
        </a:p>
      </dgm:t>
    </dgm:pt>
    <dgm:pt modelId="{BEB9A6BA-D90E-4B70-B8ED-094D06D922F0}">
      <dgm:prSet custT="1"/>
      <dgm:spPr/>
      <dgm:t>
        <a:bodyPr/>
        <a:lstStyle/>
        <a:p>
          <a:r>
            <a:rPr lang="ru-RU" sz="2400"/>
            <a:t>Формирование и корректировка взаимоотношений в классе</a:t>
          </a:r>
          <a:endParaRPr lang="ru-RU" sz="2400" dirty="0"/>
        </a:p>
      </dgm:t>
    </dgm:pt>
    <dgm:pt modelId="{AB7F9482-C8F1-4082-BB6B-9612BC642CBB}" type="parTrans" cxnId="{6BC9EB00-08D2-4B5C-A755-F72D725E2AD4}">
      <dgm:prSet/>
      <dgm:spPr/>
      <dgm:t>
        <a:bodyPr/>
        <a:lstStyle/>
        <a:p>
          <a:endParaRPr lang="ru-RU" sz="2000"/>
        </a:p>
      </dgm:t>
    </dgm:pt>
    <dgm:pt modelId="{B80B5A79-9388-4ADC-95E4-95840F14CFA7}" type="sibTrans" cxnId="{6BC9EB00-08D2-4B5C-A755-F72D725E2AD4}">
      <dgm:prSet/>
      <dgm:spPr/>
      <dgm:t>
        <a:bodyPr/>
        <a:lstStyle/>
        <a:p>
          <a:endParaRPr lang="ru-RU" sz="2000"/>
        </a:p>
      </dgm:t>
    </dgm:pt>
    <dgm:pt modelId="{71BA7A28-8216-404B-B737-C7D92E1302A0}">
      <dgm:prSet custT="1"/>
      <dgm:spPr/>
      <dgm:t>
        <a:bodyPr/>
        <a:lstStyle/>
        <a:p>
          <a:r>
            <a:rPr lang="ru-RU" sz="2400"/>
            <a:t>Взаимодействие с родителями</a:t>
          </a:r>
          <a:endParaRPr lang="ru-RU" sz="2400" dirty="0"/>
        </a:p>
      </dgm:t>
    </dgm:pt>
    <dgm:pt modelId="{C1C2BD53-C27C-4B30-B611-263FFCE73FF4}" type="parTrans" cxnId="{FA6FC840-F74D-4554-B92A-1FA0F44BC2FC}">
      <dgm:prSet/>
      <dgm:spPr/>
      <dgm:t>
        <a:bodyPr/>
        <a:lstStyle/>
        <a:p>
          <a:endParaRPr lang="ru-RU" sz="2000"/>
        </a:p>
      </dgm:t>
    </dgm:pt>
    <dgm:pt modelId="{E2DCE438-3859-441C-A3DF-48C11ECD378C}" type="sibTrans" cxnId="{FA6FC840-F74D-4554-B92A-1FA0F44BC2FC}">
      <dgm:prSet/>
      <dgm:spPr/>
      <dgm:t>
        <a:bodyPr/>
        <a:lstStyle/>
        <a:p>
          <a:endParaRPr lang="ru-RU" sz="2000"/>
        </a:p>
      </dgm:t>
    </dgm:pt>
    <dgm:pt modelId="{A0EC219C-1706-4FD8-9B4E-F3E78A45E190}">
      <dgm:prSet custT="1"/>
      <dgm:spPr/>
      <dgm:t>
        <a:bodyPr/>
        <a:lstStyle/>
        <a:p>
          <a:r>
            <a:rPr lang="ru-RU" sz="2400"/>
            <a:t>Взаимодействие с учителями-предметниками и администрацией школы</a:t>
          </a:r>
          <a:endParaRPr lang="ru-RU" sz="2400" dirty="0"/>
        </a:p>
      </dgm:t>
    </dgm:pt>
    <dgm:pt modelId="{2A6A5E01-C121-4185-AE0A-52094397071A}" type="parTrans" cxnId="{BBCD14C1-7892-4616-A042-27E77EE3037B}">
      <dgm:prSet/>
      <dgm:spPr/>
      <dgm:t>
        <a:bodyPr/>
        <a:lstStyle/>
        <a:p>
          <a:endParaRPr lang="ru-RU" sz="2000"/>
        </a:p>
      </dgm:t>
    </dgm:pt>
    <dgm:pt modelId="{8E352EC2-82C2-4B53-A1DD-991D5BDAF55B}" type="sibTrans" cxnId="{BBCD14C1-7892-4616-A042-27E77EE3037B}">
      <dgm:prSet/>
      <dgm:spPr/>
      <dgm:t>
        <a:bodyPr/>
        <a:lstStyle/>
        <a:p>
          <a:endParaRPr lang="ru-RU" sz="2000"/>
        </a:p>
      </dgm:t>
    </dgm:pt>
    <dgm:pt modelId="{7ED75B3C-C483-42C9-BB2D-E320EBC0E4A6}">
      <dgm:prSet custT="1"/>
      <dgm:spPr/>
      <dgm:t>
        <a:bodyPr/>
        <a:lstStyle/>
        <a:p>
          <a:r>
            <a:rPr lang="ru-RU" sz="2400"/>
            <a:t>Взаимодействие с партнерами школы, класса</a:t>
          </a:r>
          <a:endParaRPr lang="ru-RU" sz="2400" dirty="0"/>
        </a:p>
      </dgm:t>
    </dgm:pt>
    <dgm:pt modelId="{3339357C-6F36-4A67-B43F-4A9B9E421910}" type="parTrans" cxnId="{C7F7A5F5-876C-4E22-9218-A1F0997345BD}">
      <dgm:prSet/>
      <dgm:spPr/>
      <dgm:t>
        <a:bodyPr/>
        <a:lstStyle/>
        <a:p>
          <a:endParaRPr lang="ru-RU" sz="2000"/>
        </a:p>
      </dgm:t>
    </dgm:pt>
    <dgm:pt modelId="{A5D85811-60F9-49A9-8A31-E9132509FE2B}" type="sibTrans" cxnId="{C7F7A5F5-876C-4E22-9218-A1F0997345BD}">
      <dgm:prSet/>
      <dgm:spPr/>
      <dgm:t>
        <a:bodyPr/>
        <a:lstStyle/>
        <a:p>
          <a:endParaRPr lang="ru-RU" sz="2000"/>
        </a:p>
      </dgm:t>
    </dgm:pt>
    <dgm:pt modelId="{A226B973-6390-433A-A893-18EC0900DC9B}" type="pres">
      <dgm:prSet presAssocID="{9D105652-ACD4-4E2D-B33B-F332D3FB854D}" presName="Name0" presStyleCnt="0">
        <dgm:presLayoutVars>
          <dgm:resizeHandles/>
        </dgm:presLayoutVars>
      </dgm:prSet>
      <dgm:spPr/>
      <dgm:t>
        <a:bodyPr/>
        <a:lstStyle/>
        <a:p>
          <a:endParaRPr lang="ru-RU"/>
        </a:p>
      </dgm:t>
    </dgm:pt>
    <dgm:pt modelId="{65F0D758-A7CC-4AB8-B041-EAAD213567FE}" type="pres">
      <dgm:prSet presAssocID="{D247E8D6-AF1C-4A44-A1BF-84023185193B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6FCC1F-7A24-48C4-95EE-82F34AA73DC7}" type="pres">
      <dgm:prSet presAssocID="{6D81757D-39BA-4E45-A431-7B39CD92BEF5}" presName="space" presStyleCnt="0"/>
      <dgm:spPr/>
    </dgm:pt>
    <dgm:pt modelId="{C694BD86-8D42-4F5A-B530-BAE540B53925}" type="pres">
      <dgm:prSet presAssocID="{7E2B2A23-9317-42F3-B766-43D2FE64110C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2B7D09-B899-4740-A668-3008F4A25C36}" type="pres">
      <dgm:prSet presAssocID="{A5E63109-855C-41DF-9952-2F6DB00A79F8}" presName="space" presStyleCnt="0"/>
      <dgm:spPr/>
    </dgm:pt>
    <dgm:pt modelId="{A676A1CA-168B-4D4D-9A7B-D7E0FD816A73}" type="pres">
      <dgm:prSet presAssocID="{BEB9A6BA-D90E-4B70-B8ED-094D06D922F0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0A69BE-97F7-4E6D-9BA2-5C03EDB0D713}" type="pres">
      <dgm:prSet presAssocID="{B80B5A79-9388-4ADC-95E4-95840F14CFA7}" presName="space" presStyleCnt="0"/>
      <dgm:spPr/>
    </dgm:pt>
    <dgm:pt modelId="{ED4E647C-CF7B-4E50-8B3F-B42117685651}" type="pres">
      <dgm:prSet presAssocID="{71BA7A28-8216-404B-B737-C7D92E1302A0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56956B-AC53-4186-BF7A-F74495DB84CA}" type="pres">
      <dgm:prSet presAssocID="{E2DCE438-3859-441C-A3DF-48C11ECD378C}" presName="space" presStyleCnt="0"/>
      <dgm:spPr/>
    </dgm:pt>
    <dgm:pt modelId="{30EBE639-B0F7-48F6-8222-B4E9DE859128}" type="pres">
      <dgm:prSet presAssocID="{A0EC219C-1706-4FD8-9B4E-F3E78A45E190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3D7261-7BA4-4D0D-A8F3-FA1609C2F534}" type="pres">
      <dgm:prSet presAssocID="{8E352EC2-82C2-4B53-A1DD-991D5BDAF55B}" presName="space" presStyleCnt="0"/>
      <dgm:spPr/>
    </dgm:pt>
    <dgm:pt modelId="{98C6F9BB-A53B-40BC-8523-87FF87D2E648}" type="pres">
      <dgm:prSet presAssocID="{7ED75B3C-C483-42C9-BB2D-E320EBC0E4A6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6FC840-F74D-4554-B92A-1FA0F44BC2FC}" srcId="{9D105652-ACD4-4E2D-B33B-F332D3FB854D}" destId="{71BA7A28-8216-404B-B737-C7D92E1302A0}" srcOrd="3" destOrd="0" parTransId="{C1C2BD53-C27C-4B30-B611-263FFCE73FF4}" sibTransId="{E2DCE438-3859-441C-A3DF-48C11ECD378C}"/>
    <dgm:cxn modelId="{04CCD7D2-E571-4270-A785-BDDECFB3CE1A}" srcId="{9D105652-ACD4-4E2D-B33B-F332D3FB854D}" destId="{D247E8D6-AF1C-4A44-A1BF-84023185193B}" srcOrd="0" destOrd="0" parTransId="{F16DABE0-C6DB-40DD-98BC-DB2B26087236}" sibTransId="{6D81757D-39BA-4E45-A431-7B39CD92BEF5}"/>
    <dgm:cxn modelId="{82BE17A0-5B58-426E-8305-D59E2494ABEB}" srcId="{9D105652-ACD4-4E2D-B33B-F332D3FB854D}" destId="{7E2B2A23-9317-42F3-B766-43D2FE64110C}" srcOrd="1" destOrd="0" parTransId="{EE2FD860-918E-4BEF-BFA8-5D992D98D97C}" sibTransId="{A5E63109-855C-41DF-9952-2F6DB00A79F8}"/>
    <dgm:cxn modelId="{AA39F6B3-4E2B-4A94-A026-56AB988AFE35}" type="presOf" srcId="{7ED75B3C-C483-42C9-BB2D-E320EBC0E4A6}" destId="{98C6F9BB-A53B-40BC-8523-87FF87D2E648}" srcOrd="0" destOrd="0" presId="urn:diagrams.loki3.com/VaryingWidthList+Icon"/>
    <dgm:cxn modelId="{B8FD0944-15ED-45D7-88CF-DF773FD382CB}" type="presOf" srcId="{A0EC219C-1706-4FD8-9B4E-F3E78A45E190}" destId="{30EBE639-B0F7-48F6-8222-B4E9DE859128}" srcOrd="0" destOrd="0" presId="urn:diagrams.loki3.com/VaryingWidthList+Icon"/>
    <dgm:cxn modelId="{AF2D8DC3-9329-4179-92BA-AFF0423CCF8D}" type="presOf" srcId="{D247E8D6-AF1C-4A44-A1BF-84023185193B}" destId="{65F0D758-A7CC-4AB8-B041-EAAD213567FE}" srcOrd="0" destOrd="0" presId="urn:diagrams.loki3.com/VaryingWidthList+Icon"/>
    <dgm:cxn modelId="{75B1DA31-28BD-4E3A-BBB9-C35D7416F944}" type="presOf" srcId="{9D105652-ACD4-4E2D-B33B-F332D3FB854D}" destId="{A226B973-6390-433A-A893-18EC0900DC9B}" srcOrd="0" destOrd="0" presId="urn:diagrams.loki3.com/VaryingWidthList+Icon"/>
    <dgm:cxn modelId="{379796A8-C4A9-4777-A2E4-78714241037A}" type="presOf" srcId="{7E2B2A23-9317-42F3-B766-43D2FE64110C}" destId="{C694BD86-8D42-4F5A-B530-BAE540B53925}" srcOrd="0" destOrd="0" presId="urn:diagrams.loki3.com/VaryingWidthList+Icon"/>
    <dgm:cxn modelId="{8074DB29-CFC7-459B-BD79-F15268B893B5}" type="presOf" srcId="{BEB9A6BA-D90E-4B70-B8ED-094D06D922F0}" destId="{A676A1CA-168B-4D4D-9A7B-D7E0FD816A73}" srcOrd="0" destOrd="0" presId="urn:diagrams.loki3.com/VaryingWidthList+Icon"/>
    <dgm:cxn modelId="{96EB2C7B-1B1F-4A53-BE9B-26D9AD8ED7D7}" type="presOf" srcId="{71BA7A28-8216-404B-B737-C7D92E1302A0}" destId="{ED4E647C-CF7B-4E50-8B3F-B42117685651}" srcOrd="0" destOrd="0" presId="urn:diagrams.loki3.com/VaryingWidthList+Icon"/>
    <dgm:cxn modelId="{BBCD14C1-7892-4616-A042-27E77EE3037B}" srcId="{9D105652-ACD4-4E2D-B33B-F332D3FB854D}" destId="{A0EC219C-1706-4FD8-9B4E-F3E78A45E190}" srcOrd="4" destOrd="0" parTransId="{2A6A5E01-C121-4185-AE0A-52094397071A}" sibTransId="{8E352EC2-82C2-4B53-A1DD-991D5BDAF55B}"/>
    <dgm:cxn modelId="{6BC9EB00-08D2-4B5C-A755-F72D725E2AD4}" srcId="{9D105652-ACD4-4E2D-B33B-F332D3FB854D}" destId="{BEB9A6BA-D90E-4B70-B8ED-094D06D922F0}" srcOrd="2" destOrd="0" parTransId="{AB7F9482-C8F1-4082-BB6B-9612BC642CBB}" sibTransId="{B80B5A79-9388-4ADC-95E4-95840F14CFA7}"/>
    <dgm:cxn modelId="{C7F7A5F5-876C-4E22-9218-A1F0997345BD}" srcId="{9D105652-ACD4-4E2D-B33B-F332D3FB854D}" destId="{7ED75B3C-C483-42C9-BB2D-E320EBC0E4A6}" srcOrd="5" destOrd="0" parTransId="{3339357C-6F36-4A67-B43F-4A9B9E421910}" sibTransId="{A5D85811-60F9-49A9-8A31-E9132509FE2B}"/>
    <dgm:cxn modelId="{B8363704-A32A-45EA-A3B3-EBB2EE0128BD}" type="presParOf" srcId="{A226B973-6390-433A-A893-18EC0900DC9B}" destId="{65F0D758-A7CC-4AB8-B041-EAAD213567FE}" srcOrd="0" destOrd="0" presId="urn:diagrams.loki3.com/VaryingWidthList+Icon"/>
    <dgm:cxn modelId="{63F7DF7D-23A6-4FAB-A1BE-B23EDD02F001}" type="presParOf" srcId="{A226B973-6390-433A-A893-18EC0900DC9B}" destId="{9A6FCC1F-7A24-48C4-95EE-82F34AA73DC7}" srcOrd="1" destOrd="0" presId="urn:diagrams.loki3.com/VaryingWidthList+Icon"/>
    <dgm:cxn modelId="{3ECCD387-3605-4BA2-8515-A49533F7411E}" type="presParOf" srcId="{A226B973-6390-433A-A893-18EC0900DC9B}" destId="{C694BD86-8D42-4F5A-B530-BAE540B53925}" srcOrd="2" destOrd="0" presId="urn:diagrams.loki3.com/VaryingWidthList+Icon"/>
    <dgm:cxn modelId="{361A347E-D2D3-42E8-99B9-3E67316688CD}" type="presParOf" srcId="{A226B973-6390-433A-A893-18EC0900DC9B}" destId="{EE2B7D09-B899-4740-A668-3008F4A25C36}" srcOrd="3" destOrd="0" presId="urn:diagrams.loki3.com/VaryingWidthList+Icon"/>
    <dgm:cxn modelId="{3A2826B9-D446-47DD-B778-B044EFE2F0BC}" type="presParOf" srcId="{A226B973-6390-433A-A893-18EC0900DC9B}" destId="{A676A1CA-168B-4D4D-9A7B-D7E0FD816A73}" srcOrd="4" destOrd="0" presId="urn:diagrams.loki3.com/VaryingWidthList+Icon"/>
    <dgm:cxn modelId="{0FC111FA-77DB-4712-8F92-B3B3A962D2DA}" type="presParOf" srcId="{A226B973-6390-433A-A893-18EC0900DC9B}" destId="{790A69BE-97F7-4E6D-9BA2-5C03EDB0D713}" srcOrd="5" destOrd="0" presId="urn:diagrams.loki3.com/VaryingWidthList+Icon"/>
    <dgm:cxn modelId="{B980BD11-A371-46CE-B7D4-092FD52DB7B1}" type="presParOf" srcId="{A226B973-6390-433A-A893-18EC0900DC9B}" destId="{ED4E647C-CF7B-4E50-8B3F-B42117685651}" srcOrd="6" destOrd="0" presId="urn:diagrams.loki3.com/VaryingWidthList+Icon"/>
    <dgm:cxn modelId="{DC19DF8D-1780-4ED4-A8D7-AD1D0B30F107}" type="presParOf" srcId="{A226B973-6390-433A-A893-18EC0900DC9B}" destId="{0056956B-AC53-4186-BF7A-F74495DB84CA}" srcOrd="7" destOrd="0" presId="urn:diagrams.loki3.com/VaryingWidthList+Icon"/>
    <dgm:cxn modelId="{A98C9AC0-9EC4-4106-83F9-6D8CC6E73363}" type="presParOf" srcId="{A226B973-6390-433A-A893-18EC0900DC9B}" destId="{30EBE639-B0F7-48F6-8222-B4E9DE859128}" srcOrd="8" destOrd="0" presId="urn:diagrams.loki3.com/VaryingWidthList+Icon"/>
    <dgm:cxn modelId="{0B669BA8-FE6C-4B46-8682-575713DB83B6}" type="presParOf" srcId="{A226B973-6390-433A-A893-18EC0900DC9B}" destId="{193D7261-7BA4-4D0D-A8F3-FA1609C2F534}" srcOrd="9" destOrd="0" presId="urn:diagrams.loki3.com/VaryingWidthList+Icon"/>
    <dgm:cxn modelId="{6E8CD9A0-3616-4074-8885-90D28499CCE3}" type="presParOf" srcId="{A226B973-6390-433A-A893-18EC0900DC9B}" destId="{98C6F9BB-A53B-40BC-8523-87FF87D2E648}" srcOrd="10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683FB5-1AF2-45F0-B27B-9CAF30D3F0AE}" type="doc">
      <dgm:prSet loTypeId="urn:diagrams.loki3.com/VaryingWidthList+Icon" loCatId="list" qsTypeId="urn:microsoft.com/office/officeart/2005/8/quickstyle/simple1" qsCatId="simple" csTypeId="urn:microsoft.com/office/officeart/2005/8/colors/colorful1" csCatId="colorful" phldr="1"/>
      <dgm:spPr/>
    </dgm:pt>
    <dgm:pt modelId="{F63990B1-8D4A-49C7-B338-2D9ADD3F6F74}">
      <dgm:prSet phldrT="[Текст]" custT="1"/>
      <dgm:spPr/>
      <dgm:t>
        <a:bodyPr/>
        <a:lstStyle/>
        <a:p>
          <a:r>
            <a:rPr lang="ru-RU" sz="2000" dirty="0"/>
            <a:t>создание проектов различных назначений</a:t>
          </a:r>
        </a:p>
      </dgm:t>
    </dgm:pt>
    <dgm:pt modelId="{CD54CA44-C180-4CD2-AFF0-5698858E296B}" type="parTrans" cxnId="{C6597C86-BBBE-424D-8F09-1F49B78F001F}">
      <dgm:prSet/>
      <dgm:spPr/>
      <dgm:t>
        <a:bodyPr/>
        <a:lstStyle/>
        <a:p>
          <a:endParaRPr lang="ru-RU" sz="2400"/>
        </a:p>
      </dgm:t>
    </dgm:pt>
    <dgm:pt modelId="{37F1349F-E444-4EBB-8A39-9D625B49A79D}" type="sibTrans" cxnId="{C6597C86-BBBE-424D-8F09-1F49B78F001F}">
      <dgm:prSet/>
      <dgm:spPr/>
      <dgm:t>
        <a:bodyPr/>
        <a:lstStyle/>
        <a:p>
          <a:endParaRPr lang="ru-RU" sz="2400"/>
        </a:p>
      </dgm:t>
    </dgm:pt>
    <dgm:pt modelId="{4027397C-0B38-42C4-87BB-4A3082A34EC3}">
      <dgm:prSet custT="1"/>
      <dgm:spPr/>
      <dgm:t>
        <a:bodyPr/>
        <a:lstStyle/>
        <a:p>
          <a:r>
            <a:rPr lang="ru-RU" sz="2000" dirty="0"/>
            <a:t>виртуальные музеи /экскурсии с  элементами интерактивности</a:t>
          </a:r>
        </a:p>
      </dgm:t>
    </dgm:pt>
    <dgm:pt modelId="{1AA875B5-503C-486E-A67E-FA42C73B1E66}" type="parTrans" cxnId="{77413C9F-F79E-45DB-A9DF-A2C6C38B54CE}">
      <dgm:prSet/>
      <dgm:spPr/>
      <dgm:t>
        <a:bodyPr/>
        <a:lstStyle/>
        <a:p>
          <a:endParaRPr lang="ru-RU" sz="2400"/>
        </a:p>
      </dgm:t>
    </dgm:pt>
    <dgm:pt modelId="{53FA1316-B2C1-4E1E-80B7-4D24396C1474}" type="sibTrans" cxnId="{77413C9F-F79E-45DB-A9DF-A2C6C38B54CE}">
      <dgm:prSet/>
      <dgm:spPr/>
      <dgm:t>
        <a:bodyPr/>
        <a:lstStyle/>
        <a:p>
          <a:endParaRPr lang="ru-RU" sz="2400"/>
        </a:p>
      </dgm:t>
    </dgm:pt>
    <dgm:pt modelId="{43E164BF-D8FD-489F-B0E0-D06406B80551}">
      <dgm:prSet custT="1"/>
      <dgm:spPr/>
      <dgm:t>
        <a:bodyPr/>
        <a:lstStyle/>
        <a:p>
          <a:r>
            <a:rPr lang="ru-RU" sz="2000" dirty="0"/>
            <a:t>создание и публикация печатной продукции: каталогов, тематических материалов, которые впоследствии используются в урочной и внеурочной деятельности</a:t>
          </a:r>
        </a:p>
      </dgm:t>
    </dgm:pt>
    <dgm:pt modelId="{D2CE5324-072E-444D-8889-BC2A9407EFB8}" type="parTrans" cxnId="{224B3608-3907-4F26-B10F-9E0550B5AEA0}">
      <dgm:prSet/>
      <dgm:spPr/>
      <dgm:t>
        <a:bodyPr/>
        <a:lstStyle/>
        <a:p>
          <a:endParaRPr lang="ru-RU" sz="2400"/>
        </a:p>
      </dgm:t>
    </dgm:pt>
    <dgm:pt modelId="{7375098A-6E39-4AE3-8CEC-EB7CFF5E412F}" type="sibTrans" cxnId="{224B3608-3907-4F26-B10F-9E0550B5AEA0}">
      <dgm:prSet/>
      <dgm:spPr/>
      <dgm:t>
        <a:bodyPr/>
        <a:lstStyle/>
        <a:p>
          <a:endParaRPr lang="ru-RU" sz="2400"/>
        </a:p>
      </dgm:t>
    </dgm:pt>
    <dgm:pt modelId="{AC88E127-C4B1-41DD-9BFD-C783881DEE04}">
      <dgm:prSet custT="1"/>
      <dgm:spPr/>
      <dgm:t>
        <a:bodyPr/>
        <a:lstStyle/>
        <a:p>
          <a:r>
            <a:rPr lang="ru-RU" sz="2000" dirty="0"/>
            <a:t>Интернет-сайт или аккаунты классов в </a:t>
          </a:r>
          <a:r>
            <a:rPr lang="ru-RU" sz="2000" dirty="0" err="1"/>
            <a:t>соцсетях</a:t>
          </a:r>
          <a:endParaRPr lang="ru-RU" sz="2000" dirty="0"/>
        </a:p>
      </dgm:t>
    </dgm:pt>
    <dgm:pt modelId="{62FB593D-00DE-4F18-A8BC-E369E91BD8A0}" type="parTrans" cxnId="{2FEB948C-44D9-47A0-AF42-7DCB8E3FBC0A}">
      <dgm:prSet/>
      <dgm:spPr/>
      <dgm:t>
        <a:bodyPr/>
        <a:lstStyle/>
        <a:p>
          <a:endParaRPr lang="ru-RU" sz="2400"/>
        </a:p>
      </dgm:t>
    </dgm:pt>
    <dgm:pt modelId="{8B52B572-7B0D-46CA-81C4-7DB86487759A}" type="sibTrans" cxnId="{2FEB948C-44D9-47A0-AF42-7DCB8E3FBC0A}">
      <dgm:prSet/>
      <dgm:spPr/>
      <dgm:t>
        <a:bodyPr/>
        <a:lstStyle/>
        <a:p>
          <a:endParaRPr lang="ru-RU" sz="2400"/>
        </a:p>
      </dgm:t>
    </dgm:pt>
    <dgm:pt modelId="{AB298C80-4B67-4AA6-8F20-18EBABA8272C}">
      <dgm:prSet custT="1"/>
      <dgm:spPr/>
      <dgm:t>
        <a:bodyPr/>
        <a:lstStyle/>
        <a:p>
          <a:r>
            <a:rPr lang="ru-RU" sz="2000" dirty="0"/>
            <a:t>мобильные технологии: разработка пособий, в которых с помощью </a:t>
          </a:r>
          <a:r>
            <a:rPr lang="en-US" sz="2000" dirty="0"/>
            <a:t>QR</a:t>
          </a:r>
          <a:r>
            <a:rPr lang="ru-RU" sz="2000" dirty="0"/>
            <a:t>-кода учащиеся получают доступ к различным заданиям и материалам</a:t>
          </a:r>
        </a:p>
      </dgm:t>
    </dgm:pt>
    <dgm:pt modelId="{3EE66190-EDF8-4FA7-873D-AE13C0027050}" type="parTrans" cxnId="{E2D48483-8660-4FDF-8004-F22688895C15}">
      <dgm:prSet/>
      <dgm:spPr/>
      <dgm:t>
        <a:bodyPr/>
        <a:lstStyle/>
        <a:p>
          <a:endParaRPr lang="ru-RU" sz="2400"/>
        </a:p>
      </dgm:t>
    </dgm:pt>
    <dgm:pt modelId="{9BD841C5-9297-4508-8773-D6D08F2C9D1A}" type="sibTrans" cxnId="{E2D48483-8660-4FDF-8004-F22688895C15}">
      <dgm:prSet/>
      <dgm:spPr/>
      <dgm:t>
        <a:bodyPr/>
        <a:lstStyle/>
        <a:p>
          <a:endParaRPr lang="ru-RU" sz="2400"/>
        </a:p>
      </dgm:t>
    </dgm:pt>
    <dgm:pt modelId="{BD2E3D09-71FE-4980-A243-E6A48FF244E2}">
      <dgm:prSet custT="1"/>
      <dgm:spPr/>
      <dgm:t>
        <a:bodyPr/>
        <a:lstStyle/>
        <a:p>
          <a:r>
            <a:rPr lang="ru-RU" sz="2000" dirty="0"/>
            <a:t>создание и использование различных медиа средств: видео, аудио, анимации </a:t>
          </a:r>
        </a:p>
      </dgm:t>
    </dgm:pt>
    <dgm:pt modelId="{479E816C-7821-49A2-9047-68DFAFF90AF4}" type="parTrans" cxnId="{AF988A7B-2AD0-4CAC-B2AF-EB336B69FF8E}">
      <dgm:prSet/>
      <dgm:spPr/>
      <dgm:t>
        <a:bodyPr/>
        <a:lstStyle/>
        <a:p>
          <a:endParaRPr lang="ru-RU" sz="2400"/>
        </a:p>
      </dgm:t>
    </dgm:pt>
    <dgm:pt modelId="{B817F82C-8FEF-4655-8E71-727BC66264CB}" type="sibTrans" cxnId="{AF988A7B-2AD0-4CAC-B2AF-EB336B69FF8E}">
      <dgm:prSet/>
      <dgm:spPr/>
      <dgm:t>
        <a:bodyPr/>
        <a:lstStyle/>
        <a:p>
          <a:endParaRPr lang="ru-RU" sz="2400"/>
        </a:p>
      </dgm:t>
    </dgm:pt>
    <dgm:pt modelId="{DACBC787-3C19-418F-9931-1771E69D9796}">
      <dgm:prSet custT="1"/>
      <dgm:spPr/>
      <dgm:t>
        <a:bodyPr/>
        <a:lstStyle/>
        <a:p>
          <a:r>
            <a:rPr lang="ru-RU" sz="2000"/>
            <a:t>создание различных сетевых сообществ на базе  класса</a:t>
          </a:r>
          <a:endParaRPr lang="ru-RU" sz="2000" dirty="0"/>
        </a:p>
      </dgm:t>
    </dgm:pt>
    <dgm:pt modelId="{B4D2122D-3230-45C8-91D7-3347212B70DC}" type="parTrans" cxnId="{51E3015D-2FD7-43A6-953D-AACBF16EE08C}">
      <dgm:prSet/>
      <dgm:spPr/>
      <dgm:t>
        <a:bodyPr/>
        <a:lstStyle/>
        <a:p>
          <a:endParaRPr lang="ru-RU" sz="2400"/>
        </a:p>
      </dgm:t>
    </dgm:pt>
    <dgm:pt modelId="{47D6A768-E7A6-45C8-9D5F-71A877AFD098}" type="sibTrans" cxnId="{51E3015D-2FD7-43A6-953D-AACBF16EE08C}">
      <dgm:prSet/>
      <dgm:spPr/>
      <dgm:t>
        <a:bodyPr/>
        <a:lstStyle/>
        <a:p>
          <a:endParaRPr lang="ru-RU" sz="2400"/>
        </a:p>
      </dgm:t>
    </dgm:pt>
    <dgm:pt modelId="{E9276DCC-AF6F-4573-B611-0301261F03E8}" type="pres">
      <dgm:prSet presAssocID="{03683FB5-1AF2-45F0-B27B-9CAF30D3F0AE}" presName="Name0" presStyleCnt="0">
        <dgm:presLayoutVars>
          <dgm:resizeHandles/>
        </dgm:presLayoutVars>
      </dgm:prSet>
      <dgm:spPr/>
    </dgm:pt>
    <dgm:pt modelId="{1D5109B1-E625-40FD-956A-AFC421111D82}" type="pres">
      <dgm:prSet presAssocID="{F63990B1-8D4A-49C7-B338-2D9ADD3F6F74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F5E65A-2E7D-4C9D-A063-3135896E0853}" type="pres">
      <dgm:prSet presAssocID="{37F1349F-E444-4EBB-8A39-9D625B49A79D}" presName="space" presStyleCnt="0"/>
      <dgm:spPr/>
    </dgm:pt>
    <dgm:pt modelId="{99FF8003-CE70-41C0-A9C0-A18A2864E1A4}" type="pres">
      <dgm:prSet presAssocID="{4027397C-0B38-42C4-87BB-4A3082A34EC3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3DFABE-6E80-4FD6-A657-A4EE0191407C}" type="pres">
      <dgm:prSet presAssocID="{53FA1316-B2C1-4E1E-80B7-4D24396C1474}" presName="space" presStyleCnt="0"/>
      <dgm:spPr/>
    </dgm:pt>
    <dgm:pt modelId="{23BF6B50-3FB4-4DCD-92B3-8E97EBDBC318}" type="pres">
      <dgm:prSet presAssocID="{43E164BF-D8FD-489F-B0E0-D06406B80551}" presName="text" presStyleLbl="node1" presStyleIdx="2" presStyleCnt="7" custScaleY="1330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AAB245-7A99-47BB-B0D3-6E9588FCFC38}" type="pres">
      <dgm:prSet presAssocID="{7375098A-6E39-4AE3-8CEC-EB7CFF5E412F}" presName="space" presStyleCnt="0"/>
      <dgm:spPr/>
    </dgm:pt>
    <dgm:pt modelId="{3997A035-0DE0-4C31-9120-D13A2AE2C24A}" type="pres">
      <dgm:prSet presAssocID="{AC88E127-C4B1-41DD-9BFD-C783881DEE04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73115C-4345-4816-A7BA-3A6E358FA376}" type="pres">
      <dgm:prSet presAssocID="{8B52B572-7B0D-46CA-81C4-7DB86487759A}" presName="space" presStyleCnt="0"/>
      <dgm:spPr/>
    </dgm:pt>
    <dgm:pt modelId="{21425AB9-A722-44C4-BF6D-7F2F0E14661F}" type="pres">
      <dgm:prSet presAssocID="{AB298C80-4B67-4AA6-8F20-18EBABA8272C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B901E6-C534-49BB-9B24-FEDF86CBA599}" type="pres">
      <dgm:prSet presAssocID="{9BD841C5-9297-4508-8773-D6D08F2C9D1A}" presName="space" presStyleCnt="0"/>
      <dgm:spPr/>
    </dgm:pt>
    <dgm:pt modelId="{A353BAD6-DD7B-4FED-B439-13C23011A5D3}" type="pres">
      <dgm:prSet presAssocID="{BD2E3D09-71FE-4980-A243-E6A48FF244E2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F7884B-6830-4CFE-9D2E-BAFEEC66D349}" type="pres">
      <dgm:prSet presAssocID="{B817F82C-8FEF-4655-8E71-727BC66264CB}" presName="space" presStyleCnt="0"/>
      <dgm:spPr/>
    </dgm:pt>
    <dgm:pt modelId="{2F46C708-0429-41E7-A3F2-3EF7B979A670}" type="pres">
      <dgm:prSet presAssocID="{DACBC787-3C19-418F-9931-1771E69D9796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210F5B3-58F6-4861-A4B2-24D012EBB624}" type="presOf" srcId="{AC88E127-C4B1-41DD-9BFD-C783881DEE04}" destId="{3997A035-0DE0-4C31-9120-D13A2AE2C24A}" srcOrd="0" destOrd="0" presId="urn:diagrams.loki3.com/VaryingWidthList+Icon"/>
    <dgm:cxn modelId="{AF988A7B-2AD0-4CAC-B2AF-EB336B69FF8E}" srcId="{03683FB5-1AF2-45F0-B27B-9CAF30D3F0AE}" destId="{BD2E3D09-71FE-4980-A243-E6A48FF244E2}" srcOrd="5" destOrd="0" parTransId="{479E816C-7821-49A2-9047-68DFAFF90AF4}" sibTransId="{B817F82C-8FEF-4655-8E71-727BC66264CB}"/>
    <dgm:cxn modelId="{6F3FAA79-5041-47BF-9AC2-858CC6E2475B}" type="presOf" srcId="{AB298C80-4B67-4AA6-8F20-18EBABA8272C}" destId="{21425AB9-A722-44C4-BF6D-7F2F0E14661F}" srcOrd="0" destOrd="0" presId="urn:diagrams.loki3.com/VaryingWidthList+Icon"/>
    <dgm:cxn modelId="{15F56C0C-226C-434D-9C89-C02091456E94}" type="presOf" srcId="{43E164BF-D8FD-489F-B0E0-D06406B80551}" destId="{23BF6B50-3FB4-4DCD-92B3-8E97EBDBC318}" srcOrd="0" destOrd="0" presId="urn:diagrams.loki3.com/VaryingWidthList+Icon"/>
    <dgm:cxn modelId="{51E3015D-2FD7-43A6-953D-AACBF16EE08C}" srcId="{03683FB5-1AF2-45F0-B27B-9CAF30D3F0AE}" destId="{DACBC787-3C19-418F-9931-1771E69D9796}" srcOrd="6" destOrd="0" parTransId="{B4D2122D-3230-45C8-91D7-3347212B70DC}" sibTransId="{47D6A768-E7A6-45C8-9D5F-71A877AFD098}"/>
    <dgm:cxn modelId="{224B3608-3907-4F26-B10F-9E0550B5AEA0}" srcId="{03683FB5-1AF2-45F0-B27B-9CAF30D3F0AE}" destId="{43E164BF-D8FD-489F-B0E0-D06406B80551}" srcOrd="2" destOrd="0" parTransId="{D2CE5324-072E-444D-8889-BC2A9407EFB8}" sibTransId="{7375098A-6E39-4AE3-8CEC-EB7CFF5E412F}"/>
    <dgm:cxn modelId="{2FEB948C-44D9-47A0-AF42-7DCB8E3FBC0A}" srcId="{03683FB5-1AF2-45F0-B27B-9CAF30D3F0AE}" destId="{AC88E127-C4B1-41DD-9BFD-C783881DEE04}" srcOrd="3" destOrd="0" parTransId="{62FB593D-00DE-4F18-A8BC-E369E91BD8A0}" sibTransId="{8B52B572-7B0D-46CA-81C4-7DB86487759A}"/>
    <dgm:cxn modelId="{C69C4E96-25B9-4B18-A0B9-E9E6AB9EAADB}" type="presOf" srcId="{4027397C-0B38-42C4-87BB-4A3082A34EC3}" destId="{99FF8003-CE70-41C0-A9C0-A18A2864E1A4}" srcOrd="0" destOrd="0" presId="urn:diagrams.loki3.com/VaryingWidthList+Icon"/>
    <dgm:cxn modelId="{E2D48483-8660-4FDF-8004-F22688895C15}" srcId="{03683FB5-1AF2-45F0-B27B-9CAF30D3F0AE}" destId="{AB298C80-4B67-4AA6-8F20-18EBABA8272C}" srcOrd="4" destOrd="0" parTransId="{3EE66190-EDF8-4FA7-873D-AE13C0027050}" sibTransId="{9BD841C5-9297-4508-8773-D6D08F2C9D1A}"/>
    <dgm:cxn modelId="{C318A840-F07F-4EC5-A3FF-A12EA3A6F13F}" type="presOf" srcId="{BD2E3D09-71FE-4980-A243-E6A48FF244E2}" destId="{A353BAD6-DD7B-4FED-B439-13C23011A5D3}" srcOrd="0" destOrd="0" presId="urn:diagrams.loki3.com/VaryingWidthList+Icon"/>
    <dgm:cxn modelId="{FD026ECD-48FC-44A1-B191-BD7CF0E3B90C}" type="presOf" srcId="{03683FB5-1AF2-45F0-B27B-9CAF30D3F0AE}" destId="{E9276DCC-AF6F-4573-B611-0301261F03E8}" srcOrd="0" destOrd="0" presId="urn:diagrams.loki3.com/VaryingWidthList+Icon"/>
    <dgm:cxn modelId="{C6597C86-BBBE-424D-8F09-1F49B78F001F}" srcId="{03683FB5-1AF2-45F0-B27B-9CAF30D3F0AE}" destId="{F63990B1-8D4A-49C7-B338-2D9ADD3F6F74}" srcOrd="0" destOrd="0" parTransId="{CD54CA44-C180-4CD2-AFF0-5698858E296B}" sibTransId="{37F1349F-E444-4EBB-8A39-9D625B49A79D}"/>
    <dgm:cxn modelId="{77413C9F-F79E-45DB-A9DF-A2C6C38B54CE}" srcId="{03683FB5-1AF2-45F0-B27B-9CAF30D3F0AE}" destId="{4027397C-0B38-42C4-87BB-4A3082A34EC3}" srcOrd="1" destOrd="0" parTransId="{1AA875B5-503C-486E-A67E-FA42C73B1E66}" sibTransId="{53FA1316-B2C1-4E1E-80B7-4D24396C1474}"/>
    <dgm:cxn modelId="{51DAEBC7-FF05-43F5-AB65-0A45A8C6227D}" type="presOf" srcId="{DACBC787-3C19-418F-9931-1771E69D9796}" destId="{2F46C708-0429-41E7-A3F2-3EF7B979A670}" srcOrd="0" destOrd="0" presId="urn:diagrams.loki3.com/VaryingWidthList+Icon"/>
    <dgm:cxn modelId="{3506C614-E526-4355-BB78-B26476B12D79}" type="presOf" srcId="{F63990B1-8D4A-49C7-B338-2D9ADD3F6F74}" destId="{1D5109B1-E625-40FD-956A-AFC421111D82}" srcOrd="0" destOrd="0" presId="urn:diagrams.loki3.com/VaryingWidthList+Icon"/>
    <dgm:cxn modelId="{BE18D9D2-5D69-4EAF-BAC2-F7638C725F0C}" type="presParOf" srcId="{E9276DCC-AF6F-4573-B611-0301261F03E8}" destId="{1D5109B1-E625-40FD-956A-AFC421111D82}" srcOrd="0" destOrd="0" presId="urn:diagrams.loki3.com/VaryingWidthList+Icon"/>
    <dgm:cxn modelId="{5EEFB5E1-D5EC-4051-A4D7-8D80B0B64589}" type="presParOf" srcId="{E9276DCC-AF6F-4573-B611-0301261F03E8}" destId="{9FF5E65A-2E7D-4C9D-A063-3135896E0853}" srcOrd="1" destOrd="0" presId="urn:diagrams.loki3.com/VaryingWidthList+Icon"/>
    <dgm:cxn modelId="{2B0011B1-CD62-43A2-954F-E9AB9DCA8869}" type="presParOf" srcId="{E9276DCC-AF6F-4573-B611-0301261F03E8}" destId="{99FF8003-CE70-41C0-A9C0-A18A2864E1A4}" srcOrd="2" destOrd="0" presId="urn:diagrams.loki3.com/VaryingWidthList+Icon"/>
    <dgm:cxn modelId="{4C06262A-F31D-43DA-9367-3246A8CA035A}" type="presParOf" srcId="{E9276DCC-AF6F-4573-B611-0301261F03E8}" destId="{093DFABE-6E80-4FD6-A657-A4EE0191407C}" srcOrd="3" destOrd="0" presId="urn:diagrams.loki3.com/VaryingWidthList+Icon"/>
    <dgm:cxn modelId="{80EC1945-AA82-4251-B006-EB1C075BE6BC}" type="presParOf" srcId="{E9276DCC-AF6F-4573-B611-0301261F03E8}" destId="{23BF6B50-3FB4-4DCD-92B3-8E97EBDBC318}" srcOrd="4" destOrd="0" presId="urn:diagrams.loki3.com/VaryingWidthList+Icon"/>
    <dgm:cxn modelId="{9DAD80A5-4438-4DBD-A8BD-231BF1F4E05F}" type="presParOf" srcId="{E9276DCC-AF6F-4573-B611-0301261F03E8}" destId="{3EAAB245-7A99-47BB-B0D3-6E9588FCFC38}" srcOrd="5" destOrd="0" presId="urn:diagrams.loki3.com/VaryingWidthList+Icon"/>
    <dgm:cxn modelId="{1B74963E-16C7-4873-9F87-0281F4369F23}" type="presParOf" srcId="{E9276DCC-AF6F-4573-B611-0301261F03E8}" destId="{3997A035-0DE0-4C31-9120-D13A2AE2C24A}" srcOrd="6" destOrd="0" presId="urn:diagrams.loki3.com/VaryingWidthList+Icon"/>
    <dgm:cxn modelId="{B58AE182-CB60-42F8-8A9C-061F4C7CF1C6}" type="presParOf" srcId="{E9276DCC-AF6F-4573-B611-0301261F03E8}" destId="{A373115C-4345-4816-A7BA-3A6E358FA376}" srcOrd="7" destOrd="0" presId="urn:diagrams.loki3.com/VaryingWidthList+Icon"/>
    <dgm:cxn modelId="{23D32ACA-9A85-4F13-9E2B-29C5144C7B93}" type="presParOf" srcId="{E9276DCC-AF6F-4573-B611-0301261F03E8}" destId="{21425AB9-A722-44C4-BF6D-7F2F0E14661F}" srcOrd="8" destOrd="0" presId="urn:diagrams.loki3.com/VaryingWidthList+Icon"/>
    <dgm:cxn modelId="{EF1AD5F6-AAA6-42E6-A90B-C9926A4099D1}" type="presParOf" srcId="{E9276DCC-AF6F-4573-B611-0301261F03E8}" destId="{C5B901E6-C534-49BB-9B24-FEDF86CBA599}" srcOrd="9" destOrd="0" presId="urn:diagrams.loki3.com/VaryingWidthList+Icon"/>
    <dgm:cxn modelId="{3E5D3647-5119-4360-A806-24C29A6C0938}" type="presParOf" srcId="{E9276DCC-AF6F-4573-B611-0301261F03E8}" destId="{A353BAD6-DD7B-4FED-B439-13C23011A5D3}" srcOrd="10" destOrd="0" presId="urn:diagrams.loki3.com/VaryingWidthList+Icon"/>
    <dgm:cxn modelId="{BD778330-3FCF-4939-B4AF-D5E019CE4C58}" type="presParOf" srcId="{E9276DCC-AF6F-4573-B611-0301261F03E8}" destId="{E2F7884B-6830-4CFE-9D2E-BAFEEC66D349}" srcOrd="11" destOrd="0" presId="urn:diagrams.loki3.com/VaryingWidthList+Icon"/>
    <dgm:cxn modelId="{67A6A208-8481-413E-BE9B-405E2F049FEE}" type="presParOf" srcId="{E9276DCC-AF6F-4573-B611-0301261F03E8}" destId="{2F46C708-0429-41E7-A3F2-3EF7B979A670}" srcOrd="12" destOrd="0" presId="urn:diagrams.loki3.com/VaryingWidthLis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F0D758-A7CC-4AB8-B041-EAAD213567FE}">
      <dsp:nvSpPr>
        <dsp:cNvPr id="0" name=""/>
        <dsp:cNvSpPr/>
      </dsp:nvSpPr>
      <dsp:spPr>
        <a:xfrm>
          <a:off x="2241464" y="3624"/>
          <a:ext cx="3870000" cy="75924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Изучение класса и учащихся</a:t>
          </a:r>
        </a:p>
      </dsp:txBody>
      <dsp:txXfrm>
        <a:off x="2241464" y="3624"/>
        <a:ext cx="3870000" cy="759244"/>
      </dsp:txXfrm>
    </dsp:sp>
    <dsp:sp modelId="{C694BD86-8D42-4F5A-B530-BAE540B53925}">
      <dsp:nvSpPr>
        <dsp:cNvPr id="0" name=""/>
        <dsp:cNvSpPr/>
      </dsp:nvSpPr>
      <dsp:spPr>
        <a:xfrm>
          <a:off x="0" y="800831"/>
          <a:ext cx="8352928" cy="759244"/>
        </a:xfrm>
        <a:prstGeom prst="rect">
          <a:avLst/>
        </a:prstGeom>
        <a:solidFill>
          <a:schemeClr val="accent4">
            <a:hueOff val="-892954"/>
            <a:satOff val="5380"/>
            <a:lumOff val="4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Организация деятельности класса с учетом школьной рабочей программы воспитания</a:t>
          </a:r>
          <a:endParaRPr lang="ru-RU" sz="2400" kern="1200" dirty="0"/>
        </a:p>
      </dsp:txBody>
      <dsp:txXfrm>
        <a:off x="0" y="800831"/>
        <a:ext cx="8352928" cy="759244"/>
      </dsp:txXfrm>
    </dsp:sp>
    <dsp:sp modelId="{A676A1CA-168B-4D4D-9A7B-D7E0FD816A73}">
      <dsp:nvSpPr>
        <dsp:cNvPr id="0" name=""/>
        <dsp:cNvSpPr/>
      </dsp:nvSpPr>
      <dsp:spPr>
        <a:xfrm>
          <a:off x="180872" y="1598038"/>
          <a:ext cx="7991182" cy="759244"/>
        </a:xfrm>
        <a:prstGeom prst="rect">
          <a:avLst/>
        </a:prstGeom>
        <a:solidFill>
          <a:schemeClr val="accent4">
            <a:hueOff val="-1785908"/>
            <a:satOff val="10760"/>
            <a:lumOff val="86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Формирование и корректировка взаимоотношений в классе</a:t>
          </a:r>
          <a:endParaRPr lang="ru-RU" sz="2400" kern="1200" dirty="0"/>
        </a:p>
      </dsp:txBody>
      <dsp:txXfrm>
        <a:off x="180872" y="1598038"/>
        <a:ext cx="7991182" cy="759244"/>
      </dsp:txXfrm>
    </dsp:sp>
    <dsp:sp modelId="{ED4E647C-CF7B-4E50-8B3F-B42117685651}">
      <dsp:nvSpPr>
        <dsp:cNvPr id="0" name=""/>
        <dsp:cNvSpPr/>
      </dsp:nvSpPr>
      <dsp:spPr>
        <a:xfrm>
          <a:off x="2106464" y="2395245"/>
          <a:ext cx="4140000" cy="759244"/>
        </a:xfrm>
        <a:prstGeom prst="rect">
          <a:avLst/>
        </a:prstGeom>
        <a:solidFill>
          <a:schemeClr val="accent4">
            <a:hueOff val="-2678862"/>
            <a:satOff val="16139"/>
            <a:lumOff val="129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Взаимодействие с родителями</a:t>
          </a:r>
          <a:endParaRPr lang="ru-RU" sz="2400" kern="1200" dirty="0"/>
        </a:p>
      </dsp:txBody>
      <dsp:txXfrm>
        <a:off x="2106464" y="2395245"/>
        <a:ext cx="4140000" cy="759244"/>
      </dsp:txXfrm>
    </dsp:sp>
    <dsp:sp modelId="{30EBE639-B0F7-48F6-8222-B4E9DE859128}">
      <dsp:nvSpPr>
        <dsp:cNvPr id="0" name=""/>
        <dsp:cNvSpPr/>
      </dsp:nvSpPr>
      <dsp:spPr>
        <a:xfrm>
          <a:off x="0" y="3192451"/>
          <a:ext cx="8352928" cy="759244"/>
        </a:xfrm>
        <a:prstGeom prst="rect">
          <a:avLst/>
        </a:prstGeom>
        <a:solidFill>
          <a:schemeClr val="accent4">
            <a:hueOff val="-3571816"/>
            <a:satOff val="21519"/>
            <a:lumOff val="17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Взаимодействие с учителями-предметниками и администрацией школы</a:t>
          </a:r>
          <a:endParaRPr lang="ru-RU" sz="2400" kern="1200" dirty="0"/>
        </a:p>
      </dsp:txBody>
      <dsp:txXfrm>
        <a:off x="0" y="3192451"/>
        <a:ext cx="8352928" cy="759244"/>
      </dsp:txXfrm>
    </dsp:sp>
    <dsp:sp modelId="{98C6F9BB-A53B-40BC-8523-87FF87D2E648}">
      <dsp:nvSpPr>
        <dsp:cNvPr id="0" name=""/>
        <dsp:cNvSpPr/>
      </dsp:nvSpPr>
      <dsp:spPr>
        <a:xfrm>
          <a:off x="1135861" y="3989658"/>
          <a:ext cx="6081204" cy="759244"/>
        </a:xfrm>
        <a:prstGeom prst="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/>
            <a:t>Взаимодействие с партнерами школы, класса</a:t>
          </a:r>
          <a:endParaRPr lang="ru-RU" sz="2400" kern="1200" dirty="0"/>
        </a:p>
      </dsp:txBody>
      <dsp:txXfrm>
        <a:off x="1135861" y="3989658"/>
        <a:ext cx="6081204" cy="7592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5109B1-E625-40FD-956A-AFC421111D82}">
      <dsp:nvSpPr>
        <dsp:cNvPr id="0" name=""/>
        <dsp:cNvSpPr/>
      </dsp:nvSpPr>
      <dsp:spPr>
        <a:xfrm>
          <a:off x="2907468" y="4219"/>
          <a:ext cx="2610000" cy="73315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создание проектов различных назначений</a:t>
          </a:r>
        </a:p>
      </dsp:txBody>
      <dsp:txXfrm>
        <a:off x="2907468" y="4219"/>
        <a:ext cx="2610000" cy="733155"/>
      </dsp:txXfrm>
    </dsp:sp>
    <dsp:sp modelId="{99FF8003-CE70-41C0-A9C0-A18A2864E1A4}">
      <dsp:nvSpPr>
        <dsp:cNvPr id="0" name=""/>
        <dsp:cNvSpPr/>
      </dsp:nvSpPr>
      <dsp:spPr>
        <a:xfrm>
          <a:off x="2416851" y="774032"/>
          <a:ext cx="3591234" cy="73315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виртуальные музеи /экскурсии с  элементами интерактивности</a:t>
          </a:r>
        </a:p>
      </dsp:txBody>
      <dsp:txXfrm>
        <a:off x="2416851" y="774032"/>
        <a:ext cx="3591234" cy="733155"/>
      </dsp:txXfrm>
    </dsp:sp>
    <dsp:sp modelId="{23BF6B50-3FB4-4DCD-92B3-8E97EBDBC318}">
      <dsp:nvSpPr>
        <dsp:cNvPr id="0" name=""/>
        <dsp:cNvSpPr/>
      </dsp:nvSpPr>
      <dsp:spPr>
        <a:xfrm>
          <a:off x="1063271" y="1543845"/>
          <a:ext cx="6298393" cy="97530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создание и публикация печатной продукции: каталогов, тематических материалов, которые впоследствии используются в урочной и внеурочной деятельности</a:t>
          </a:r>
        </a:p>
      </dsp:txBody>
      <dsp:txXfrm>
        <a:off x="1063271" y="1543845"/>
        <a:ext cx="6298393" cy="975301"/>
      </dsp:txXfrm>
    </dsp:sp>
    <dsp:sp modelId="{3997A035-0DE0-4C31-9120-D13A2AE2C24A}">
      <dsp:nvSpPr>
        <dsp:cNvPr id="0" name=""/>
        <dsp:cNvSpPr/>
      </dsp:nvSpPr>
      <dsp:spPr>
        <a:xfrm>
          <a:off x="2592468" y="2555805"/>
          <a:ext cx="3240000" cy="73315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Интернет-сайт или аккаунты классов в </a:t>
          </a:r>
          <a:r>
            <a:rPr lang="ru-RU" sz="2000" kern="1200" dirty="0" err="1"/>
            <a:t>соцсетях</a:t>
          </a:r>
          <a:endParaRPr lang="ru-RU" sz="2000" kern="1200" dirty="0"/>
        </a:p>
      </dsp:txBody>
      <dsp:txXfrm>
        <a:off x="2592468" y="2555805"/>
        <a:ext cx="3240000" cy="733155"/>
      </dsp:txXfrm>
    </dsp:sp>
    <dsp:sp modelId="{21425AB9-A722-44C4-BF6D-7F2F0E14661F}">
      <dsp:nvSpPr>
        <dsp:cNvPr id="0" name=""/>
        <dsp:cNvSpPr/>
      </dsp:nvSpPr>
      <dsp:spPr>
        <a:xfrm>
          <a:off x="252468" y="3325618"/>
          <a:ext cx="7920000" cy="73315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мобильные технологии: разработка пособий, в которых с помощью </a:t>
          </a:r>
          <a:r>
            <a:rPr lang="en-US" sz="2000" kern="1200" dirty="0"/>
            <a:t>QR</a:t>
          </a:r>
          <a:r>
            <a:rPr lang="ru-RU" sz="2000" kern="1200" dirty="0"/>
            <a:t>-кода учащиеся получают доступ к различным заданиям и материалам</a:t>
          </a:r>
        </a:p>
      </dsp:txBody>
      <dsp:txXfrm>
        <a:off x="252468" y="3325618"/>
        <a:ext cx="7920000" cy="733155"/>
      </dsp:txXfrm>
    </dsp:sp>
    <dsp:sp modelId="{A353BAD6-DD7B-4FED-B439-13C23011A5D3}">
      <dsp:nvSpPr>
        <dsp:cNvPr id="0" name=""/>
        <dsp:cNvSpPr/>
      </dsp:nvSpPr>
      <dsp:spPr>
        <a:xfrm>
          <a:off x="1980137" y="4095431"/>
          <a:ext cx="4464661" cy="73315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создание и использование различных медиа средств: видео, аудио, анимации </a:t>
          </a:r>
        </a:p>
      </dsp:txBody>
      <dsp:txXfrm>
        <a:off x="1980137" y="4095431"/>
        <a:ext cx="4464661" cy="733155"/>
      </dsp:txXfrm>
    </dsp:sp>
    <dsp:sp modelId="{2F46C708-0429-41E7-A3F2-3EF7B979A670}">
      <dsp:nvSpPr>
        <dsp:cNvPr id="0" name=""/>
        <dsp:cNvSpPr/>
      </dsp:nvSpPr>
      <dsp:spPr>
        <a:xfrm>
          <a:off x="2566812" y="4865244"/>
          <a:ext cx="3291310" cy="73315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/>
            <a:t>создание различных сетевых сообществ на базе  класса</a:t>
          </a:r>
          <a:endParaRPr lang="ru-RU" sz="2000" kern="1200" dirty="0"/>
        </a:p>
      </dsp:txBody>
      <dsp:txXfrm>
        <a:off x="2566812" y="4865244"/>
        <a:ext cx="3291310" cy="7331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+Icon">
  <dgm:title val="Список переменной ширины"/>
  <dgm:desc val="Служит для акцентирования внимания на элементах различной ширины. Хорошо подходит для размещения большого количества текста уровня 1. Ширина каждой фигуры определяется независимо с учетом количества текста в ней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VaryingWidthList+Icon">
  <dgm:title val="Список переменной ширины"/>
  <dgm:desc val="Служит для акцентирования внимания на элементах различной ширины. Хорошо подходит для размещения большого количества текста уровня 1. Ширина каждой фигуры определяется независимо с учетом количества текста в ней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3D7605-E575-4F48-9ABE-1DFB4199E385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D40BD-5DB9-4396-8C8A-E1609368A5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1426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B8F80-BD57-4066-8D3D-11291FF1D527}" type="datetimeFigureOut">
              <a:rPr lang="ru-RU" smtClean="0"/>
              <a:t>17.02.2021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2141F-223C-4343-9075-805FCCD535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573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92141F-223C-4343-9075-805FCCD535C5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990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A4037-4E91-42EF-BFCC-566193323027}" type="datetime1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260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0A4ED-FC25-4EF7-AC04-8A4FF6C0F8C9}" type="datetime1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316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D6539-CA61-4BBC-8C23-063072A54941}" type="datetime1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56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2E2C9-EF5F-4C65-BFCB-B2227FEE057E}" type="datetime1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60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1D84D-74D3-43CF-81F5-0CB8E8EA47E7}" type="datetime1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935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6B1B-41CD-49E3-B308-1615BDBE42A7}" type="datetime1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746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00D2D-D31F-4CBB-8D5A-DD9A9391386E}" type="datetime1">
              <a:rPr lang="ru-RU" smtClean="0"/>
              <a:t>17.02.2021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41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9B5E3-8990-41E7-B905-C05E3D130509}" type="datetime1">
              <a:rPr lang="ru-RU" smtClean="0"/>
              <a:t>17.02.2021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096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32CC1-72F7-44D5-95B6-8FEAE0232E1E}" type="datetime1">
              <a:rPr lang="ru-RU" smtClean="0"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771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A8D61-D60B-4A14-8C59-460FAE05DF49}" type="datetime1">
              <a:rPr lang="ru-RU" smtClean="0"/>
              <a:t>17.02.2021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2763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EA80E-3064-455D-995B-875AAC1A9EBE}" type="datetime1">
              <a:rPr lang="ru-RU" smtClean="0"/>
              <a:t>17.02.2021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458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2AE06-CD3E-40E8-A155-61F52B1FE571}" type="datetime1">
              <a:rPr lang="ru-RU" smtClean="0"/>
              <a:t>17.02.2021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Селиванова Н.Л., 2020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2027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C85D5-34DF-4E0D-B517-4CDA83380952}" type="datetime1">
              <a:rPr lang="ru-RU" smtClean="0"/>
              <a:t>17.02.2021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© Селиванова Н.Л., 2020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6390E-20CA-4CC4-9E72-530E81BCCF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957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58" r:id="rId11"/>
    <p:sldLayoutId id="2147483659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н для презы-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" y="0"/>
            <a:ext cx="9128235" cy="68580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42976" y="857232"/>
            <a:ext cx="7643866" cy="3357586"/>
          </a:xfrm>
          <a:prstGeom prst="rect">
            <a:avLst/>
          </a:prstGeom>
        </p:spPr>
        <p:txBody>
          <a:bodyPr anchor="ctr">
            <a:normAutofit fontScale="60000" lnSpcReduction="20000"/>
          </a:bodyPr>
          <a:lstStyle/>
          <a:p>
            <a:pPr algn="ctr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7800" b="1" dirty="0">
                <a:solidFill>
                  <a:schemeClr val="accent5">
                    <a:lumMod val="75000"/>
                  </a:schemeClr>
                </a:solidFill>
                <a:ea typeface="Yu Mincho Light" pitchFamily="18" charset="-128"/>
                <a:cs typeface="Times New Roman" pitchFamily="18" charset="0"/>
              </a:rPr>
              <a:t>РАБОТА КЛАССНОГО РУКОВОДИТЕЛЯ: </a:t>
            </a:r>
            <a:r>
              <a:rPr lang="ru-RU" sz="80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Yu Mincho Light" pitchFamily="18" charset="-128"/>
                <a:cs typeface="Times New Roman" pitchFamily="18" charset="0"/>
              </a:rPr>
              <a:t>СОХРАНЕНИЕ ДОСТИГНУТОГО </a:t>
            </a:r>
          </a:p>
          <a:p>
            <a:pPr algn="ctr">
              <a:spcBef>
                <a:spcPct val="0"/>
              </a:spcBef>
              <a:spcAft>
                <a:spcPts val="600"/>
              </a:spcAft>
              <a:defRPr/>
            </a:pPr>
            <a:r>
              <a:rPr lang="ru-RU" sz="8000" b="1" dirty="0">
                <a:solidFill>
                  <a:schemeClr val="accent4">
                    <a:lumMod val="75000"/>
                  </a:schemeClr>
                </a:solidFill>
                <a:latin typeface="+mj-lt"/>
                <a:ea typeface="Yu Mincho Light" pitchFamily="18" charset="-128"/>
                <a:cs typeface="Times New Roman" pitchFamily="18" charset="0"/>
              </a:rPr>
              <a:t>И РАЗВИТИЕ НОВОГО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85720" y="4143380"/>
            <a:ext cx="8858280" cy="271462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4700" b="1" i="1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Селиванова Наталия Леонидовна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</a:t>
            </a:r>
          </a:p>
          <a:p>
            <a:pPr marL="342900" indent="-342900" algn="r">
              <a:spcBef>
                <a:spcPts val="800"/>
              </a:spcBef>
              <a:defRPr/>
            </a:pPr>
            <a:r>
              <a:rPr lang="ru-RU" sz="3200" dirty="0">
                <a:solidFill>
                  <a:srgbClr val="4B4B4B"/>
                </a:solidFill>
              </a:rPr>
              <a:t>д.п.н., профессор, член-корреспондент РАО, 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главный научный сотрудник </a:t>
            </a: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Института</a:t>
            </a:r>
            <a:r>
              <a:rPr kumimoji="0" lang="ru-RU" sz="3200" b="0" i="0" u="none" strike="noStrike" kern="1200" cap="none" spc="0" normalizeH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4B4B4B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стратегии развития образования РАО,</a:t>
            </a:r>
          </a:p>
          <a:p>
            <a:pPr marL="342900" lvl="0" indent="-342900" algn="r">
              <a:spcBef>
                <a:spcPts val="1200"/>
              </a:spcBef>
              <a:defRPr/>
            </a:pPr>
            <a:r>
              <a:rPr lang="ru-RU" sz="3200" dirty="0">
                <a:solidFill>
                  <a:srgbClr val="4B4B4B"/>
                </a:solidFill>
              </a:rPr>
              <a:t>руководитель проекта «Апробация и внедрение Примерной программы воспитания»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4B4B4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-24"/>
            <a:ext cx="871543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ВОСПИТАТЕЛЬНЫЙ ПОТЕНЦИАЛ </a:t>
            </a:r>
          </a:p>
          <a:p>
            <a:pPr algn="ctr"/>
            <a:r>
              <a:rPr lang="ru-RU" sz="3400" b="1" dirty="0">
                <a:solidFill>
                  <a:srgbClr val="7F63A1"/>
                </a:solidFill>
                <a:latin typeface="Georgia" pitchFamily="18" charset="0"/>
              </a:rPr>
              <a:t>ЦИФРОВИЗАЦИИ ОБРАЗОВАНИЯ</a:t>
            </a: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52592606"/>
              </p:ext>
            </p:extLst>
          </p:nvPr>
        </p:nvGraphicFramePr>
        <p:xfrm>
          <a:off x="323528" y="1138749"/>
          <a:ext cx="8424936" cy="5602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10</a:t>
            </a:fld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2895600" cy="365125"/>
          </a:xfrm>
        </p:spPr>
        <p:txBody>
          <a:bodyPr/>
          <a:lstStyle/>
          <a:p>
            <a:pPr algn="l"/>
            <a:r>
              <a:rPr lang="ru-RU" dirty="0"/>
              <a:t>© Селиванова Н.Л., 202</a:t>
            </a:r>
            <a:r>
              <a:rPr lang="en-US" dirty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0727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97922"/>
            <a:ext cx="8715436" cy="813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4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Письмо </a:t>
            </a:r>
            <a:r>
              <a:rPr lang="ru-RU" sz="3400" b="1" dirty="0" err="1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Минпросвещения</a:t>
            </a:r>
            <a:r>
              <a:rPr lang="ru-RU" sz="34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 России 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rgbClr val="901C59"/>
                </a:solidFill>
                <a:latin typeface="+mj-lt"/>
              </a:rPr>
              <a:t>от 12.05.2020 N ВБ-1011/08 "О методических рекомендациях"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196752"/>
            <a:ext cx="8064896" cy="4889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9750" indent="-539750">
              <a:lnSpc>
                <a:spcPct val="80000"/>
              </a:lnSpc>
              <a:spcAft>
                <a:spcPts val="1200"/>
              </a:spcAft>
            </a:pPr>
            <a:r>
              <a:rPr lang="ru-RU" sz="28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«6. Ведение и составление педагогическими работниками, осуществляющими классное руководство, следующей документации: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39750">
              <a:lnSpc>
                <a:spcPct val="80000"/>
              </a:lnSpc>
              <a:spcAft>
                <a:spcPts val="1200"/>
              </a:spcAft>
            </a:pPr>
            <a:r>
              <a:rPr lang="ru-RU" sz="28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800" b="1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классный журнал </a:t>
            </a:r>
            <a:r>
              <a:rPr lang="ru-RU" sz="28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(в бумажной форме) в части внесения в него и актуализации списка обучающих;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39750">
              <a:lnSpc>
                <a:spcPct val="80000"/>
              </a:lnSpc>
              <a:spcAft>
                <a:spcPts val="1200"/>
              </a:spcAft>
            </a:pPr>
            <a:r>
              <a:rPr lang="ru-RU" sz="28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800" b="1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план работы </a:t>
            </a:r>
            <a:r>
              <a:rPr lang="ru-RU" sz="28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рамках деятельности, связанной с классным руководством, требования к оформлению которого могут быть установлены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локальным нормативным актом общеобразовательной организации по согласованию с выборным органом первичной профсоюзной организации</a:t>
            </a:r>
            <a:r>
              <a:rPr lang="ru-RU" sz="2800" dirty="0">
                <a:solidFill>
                  <a:srgbClr val="333333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11</a:t>
            </a:fld>
            <a:endParaRPr lang="ru-RU" sz="16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2895600" cy="365125"/>
          </a:xfrm>
        </p:spPr>
        <p:txBody>
          <a:bodyPr/>
          <a:lstStyle/>
          <a:p>
            <a:pPr algn="l"/>
            <a:r>
              <a:rPr lang="ru-RU" dirty="0"/>
              <a:t>© Селиванова Н.Л., 2020</a:t>
            </a:r>
          </a:p>
        </p:txBody>
      </p:sp>
    </p:spTree>
    <p:extLst>
      <p:ext uri="{BB962C8B-B14F-4D97-AF65-F5344CB8AC3E}">
        <p14:creationId xmlns:p14="http://schemas.microsoft.com/office/powerpoint/2010/main" val="2584476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358246" cy="5429288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7F63A1"/>
                </a:solidFill>
                <a:latin typeface="Georgia" pitchFamily="18" charset="0"/>
              </a:rPr>
              <a:t>БЛАГОДАРЮ </a:t>
            </a:r>
            <a:br>
              <a:rPr lang="ru-RU" sz="7200" b="1" dirty="0">
                <a:solidFill>
                  <a:srgbClr val="7F63A1"/>
                </a:solidFill>
                <a:latin typeface="Georgia" pitchFamily="18" charset="0"/>
              </a:rPr>
            </a:br>
            <a:r>
              <a:rPr lang="ru-RU" sz="7200" b="1" dirty="0">
                <a:solidFill>
                  <a:srgbClr val="7F63A1"/>
                </a:solidFill>
                <a:latin typeface="Georgia" pitchFamily="18" charset="0"/>
              </a:rPr>
              <a:t>за внимание!</a:t>
            </a:r>
            <a:br>
              <a:rPr lang="ru-RU" sz="7200" b="1" dirty="0">
                <a:solidFill>
                  <a:srgbClr val="7F63A1"/>
                </a:solidFill>
                <a:latin typeface="Georgia" pitchFamily="18" charset="0"/>
              </a:rPr>
            </a:br>
            <a:r>
              <a:rPr lang="en-US" b="1" dirty="0">
                <a:solidFill>
                  <a:srgbClr val="7F63A1"/>
                </a:solidFill>
                <a:latin typeface="Georgia" pitchFamily="18" charset="0"/>
              </a:rPr>
              <a:t/>
            </a:r>
            <a:br>
              <a:rPr lang="en-US" b="1" dirty="0">
                <a:solidFill>
                  <a:srgbClr val="7F63A1"/>
                </a:solidFill>
                <a:latin typeface="Georgia" pitchFamily="18" charset="0"/>
              </a:rPr>
            </a:b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Официальный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web-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сайт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Примерной программы воспитания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: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/>
            </a:r>
            <a:b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form.instrao.ru</a:t>
            </a:r>
            <a:endParaRPr lang="ru-RU" sz="7200" b="1" dirty="0">
              <a:solidFill>
                <a:srgbClr val="7F63A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1586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Заголовок 3"/>
          <p:cNvSpPr txBox="1">
            <a:spLocks/>
          </p:cNvSpPr>
          <p:nvPr/>
        </p:nvSpPr>
        <p:spPr bwMode="auto">
          <a:xfrm>
            <a:off x="574823" y="332657"/>
            <a:ext cx="822960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ОСНОВА</a:t>
            </a:r>
            <a:r>
              <a:rPr lang="ru-RU" altLang="ru-RU" sz="3600" b="1" dirty="0"/>
              <a:t> </a:t>
            </a:r>
            <a:r>
              <a:rPr lang="ru-RU" altLang="ru-RU" sz="44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ИЗМЕНЕНИЙ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В</a:t>
            </a:r>
            <a:r>
              <a:rPr lang="ru-RU" altLang="ru-RU" sz="36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altLang="ru-RU" sz="44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ВОСПИТАНИИ</a:t>
            </a:r>
            <a:r>
              <a:rPr lang="ru-RU" altLang="ru-RU" sz="36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14340" name="Місце для вмісту 2"/>
          <p:cNvSpPr txBox="1">
            <a:spLocks/>
          </p:cNvSpPr>
          <p:nvPr/>
        </p:nvSpPr>
        <p:spPr bwMode="auto">
          <a:xfrm>
            <a:off x="755576" y="1695350"/>
            <a:ext cx="7416823" cy="432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539750" indent="-53975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ru-RU" dirty="0"/>
              <a:t>нацеленность воспитания на будущее;</a:t>
            </a:r>
          </a:p>
          <a:p>
            <a:pPr marL="539750" indent="-53975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ru-RU" dirty="0" err="1"/>
              <a:t>полисубъекность</a:t>
            </a:r>
            <a:r>
              <a:rPr lang="ru-RU" dirty="0"/>
              <a:t> воспитания;</a:t>
            </a:r>
          </a:p>
          <a:p>
            <a:pPr marL="539750" indent="-53975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ru-RU" dirty="0"/>
              <a:t>воспитательный потенциал информационных технологий;</a:t>
            </a:r>
          </a:p>
          <a:p>
            <a:pPr marL="539750" indent="-53975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ru-RU" dirty="0"/>
              <a:t>нормативно-правовые документы;</a:t>
            </a:r>
          </a:p>
          <a:p>
            <a:pPr marL="539750" indent="-539750">
              <a:spcAft>
                <a:spcPts val="1200"/>
              </a:spcAft>
              <a:buFont typeface="Wingdings" pitchFamily="2" charset="2"/>
              <a:buChar char="ü"/>
              <a:defRPr/>
            </a:pPr>
            <a:r>
              <a:rPr lang="ru-RU" dirty="0"/>
              <a:t>измененное педагогическое сознание </a:t>
            </a:r>
          </a:p>
          <a:p>
            <a:pPr algn="ctr" eaLnBrk="1" hangingPunct="1">
              <a:spcAft>
                <a:spcPts val="1200"/>
              </a:spcAft>
              <a:buFont typeface="Arial" panose="020B0604020202020204" pitchFamily="34" charset="0"/>
              <a:buNone/>
              <a:defRPr/>
            </a:pPr>
            <a:endParaRPr lang="ru-RU" altLang="ru-RU" dirty="0">
              <a:solidFill>
                <a:srgbClr val="898989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2</a:t>
            </a:fld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Нижний колонтитул 5"/>
          <p:cNvSpPr txBox="1">
            <a:spLocks/>
          </p:cNvSpPr>
          <p:nvPr/>
        </p:nvSpPr>
        <p:spPr>
          <a:xfrm>
            <a:off x="25152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/>
              <a:t>© Селиванова Н.Л., 2020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3067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Заголовок 3"/>
          <p:cNvSpPr txBox="1">
            <a:spLocks/>
          </p:cNvSpPr>
          <p:nvPr/>
        </p:nvSpPr>
        <p:spPr bwMode="auto">
          <a:xfrm>
            <a:off x="467544" y="291406"/>
            <a:ext cx="7967663" cy="905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8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Федеральный закон от 31 июля 2020 г. N 304-ФЗ 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«О внесении изменений в Федеральный закон "Об образовании </a:t>
            </a:r>
          </a:p>
          <a:p>
            <a:pPr algn="ct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2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 Российской Федерации" по вопросам воспитания обучающихся»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000" b="1" dirty="0"/>
          </a:p>
        </p:txBody>
      </p:sp>
      <p:sp>
        <p:nvSpPr>
          <p:cNvPr id="18436" name="Місце для вмісту 2"/>
          <p:cNvSpPr txBox="1">
            <a:spLocks/>
          </p:cNvSpPr>
          <p:nvPr/>
        </p:nvSpPr>
        <p:spPr bwMode="auto">
          <a:xfrm>
            <a:off x="323529" y="1416967"/>
            <a:ext cx="8111678" cy="453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Font typeface="Arial" pitchFamily="34" charset="0"/>
              <a:buNone/>
            </a:pPr>
            <a:r>
              <a:rPr lang="ru-RU" altLang="ru-RU" sz="2400" b="1" dirty="0"/>
              <a:t>«</a:t>
            </a:r>
            <a:r>
              <a:rPr lang="ru-RU" altLang="ru-RU" sz="2400" b="1" dirty="0">
                <a:solidFill>
                  <a:srgbClr val="C00000"/>
                </a:solidFill>
              </a:rPr>
              <a:t>ВОСПИТАНИЕ</a:t>
            </a:r>
            <a:r>
              <a:rPr lang="ru-RU" altLang="ru-RU" sz="2400" dirty="0">
                <a:solidFill>
                  <a:srgbClr val="C00000"/>
                </a:solidFill>
              </a:rPr>
              <a:t> </a:t>
            </a:r>
            <a:r>
              <a:rPr lang="ru-RU" altLang="ru-RU" sz="2400" dirty="0"/>
              <a:t>- деятельность, направленная на развитие личности, создание условий для самоопределения и социализации обучающихся на основе социокультурных, духовно-нравственных ценностей и принятых в российском обществе правил и норм поведения в интересах человека, семьи, общества и государства, формирование у обучающихся чувства патриотизма, гражданственности, уважения к памяти защитников Отечества и подвигам Героев Отечества, закону и правопорядку, человеку труда и старшему поколению, взаимного уважения, бережного отношения к культурному наследию и традициям многонационального народа Российской Федерации, природе и окружающей среде» </a:t>
            </a:r>
            <a:endParaRPr lang="ru-RU" alt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3</a:t>
            </a:fld>
            <a:endParaRPr lang="ru-RU" sz="14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2895600" cy="365125"/>
          </a:xfrm>
        </p:spPr>
        <p:txBody>
          <a:bodyPr/>
          <a:lstStyle/>
          <a:p>
            <a:pPr algn="l"/>
            <a:r>
              <a:rPr lang="ru-RU" dirty="0"/>
              <a:t>© Селиванова Н.Л., 2020</a:t>
            </a:r>
          </a:p>
        </p:txBody>
      </p:sp>
    </p:spTree>
    <p:extLst>
      <p:ext uri="{BB962C8B-B14F-4D97-AF65-F5344CB8AC3E}">
        <p14:creationId xmlns:p14="http://schemas.microsoft.com/office/powerpoint/2010/main" val="923303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Заголовок 3"/>
          <p:cNvSpPr txBox="1">
            <a:spLocks/>
          </p:cNvSpPr>
          <p:nvPr/>
        </p:nvSpPr>
        <p:spPr bwMode="auto">
          <a:xfrm>
            <a:off x="0" y="1135063"/>
            <a:ext cx="91440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6000" b="1" dirty="0">
                <a:solidFill>
                  <a:schemeClr val="accent5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ВОСПИТАНИЕ - </a:t>
            </a:r>
            <a:r>
              <a:rPr lang="ru-RU" altLang="ru-RU" sz="3600" b="1" dirty="0"/>
              <a:t> </a:t>
            </a:r>
            <a:endParaRPr lang="ru-RU" altLang="ru-RU" sz="1600" b="1" dirty="0"/>
          </a:p>
        </p:txBody>
      </p:sp>
      <p:sp>
        <p:nvSpPr>
          <p:cNvPr id="19460" name="Місце для вмісту 2"/>
          <p:cNvSpPr txBox="1">
            <a:spLocks/>
          </p:cNvSpPr>
          <p:nvPr/>
        </p:nvSpPr>
        <p:spPr bwMode="auto">
          <a:xfrm>
            <a:off x="539750" y="1904554"/>
            <a:ext cx="7920682" cy="3036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buNone/>
            </a:pPr>
            <a:r>
              <a:rPr lang="ru-RU" altLang="ru-RU" b="1" dirty="0">
                <a:solidFill>
                  <a:srgbClr val="1C1C1C"/>
                </a:solidFill>
              </a:rPr>
              <a:t>процесс управления </a:t>
            </a:r>
          </a:p>
          <a:p>
            <a:pPr algn="ctr" eaLnBrk="1" hangingPunct="1">
              <a:buNone/>
            </a:pPr>
            <a:r>
              <a:rPr lang="ru-RU" altLang="ru-RU" b="1" dirty="0">
                <a:solidFill>
                  <a:srgbClr val="1C1C1C"/>
                </a:solidFill>
              </a:rPr>
              <a:t>развитием личности ребенка </a:t>
            </a:r>
          </a:p>
          <a:p>
            <a:pPr algn="ctr" eaLnBrk="1" hangingPunct="1">
              <a:buNone/>
            </a:pPr>
            <a:r>
              <a:rPr lang="ru-RU" altLang="ru-RU" b="1" dirty="0">
                <a:solidFill>
                  <a:srgbClr val="1C1C1C"/>
                </a:solidFill>
              </a:rPr>
              <a:t>через создание благоприятных  условий</a:t>
            </a:r>
            <a:r>
              <a:rPr lang="ru-RU" altLang="ru-RU" sz="2800" dirty="0">
                <a:solidFill>
                  <a:srgbClr val="1C1C1C"/>
                </a:solidFill>
              </a:rPr>
              <a:t/>
            </a:r>
            <a:br>
              <a:rPr lang="ru-RU" altLang="ru-RU" sz="2800" dirty="0">
                <a:solidFill>
                  <a:srgbClr val="1C1C1C"/>
                </a:solidFill>
              </a:rPr>
            </a:br>
            <a:r>
              <a:rPr lang="ru-RU" altLang="ru-RU" sz="2400" dirty="0">
                <a:solidFill>
                  <a:srgbClr val="1C1C1C"/>
                </a:solidFill>
              </a:rPr>
              <a:t> </a:t>
            </a:r>
            <a:br>
              <a:rPr lang="ru-RU" altLang="ru-RU" sz="2400" dirty="0">
                <a:solidFill>
                  <a:srgbClr val="1C1C1C"/>
                </a:solidFill>
              </a:rPr>
            </a:br>
            <a:r>
              <a:rPr lang="ru-RU" altLang="ru-RU" sz="2800" i="1" dirty="0">
                <a:solidFill>
                  <a:srgbClr val="1C1C1C"/>
                </a:solidFill>
              </a:rPr>
              <a:t>(Х.Й. </a:t>
            </a:r>
            <a:r>
              <a:rPr lang="ru-RU" altLang="ru-RU" sz="2800" i="1" dirty="0" err="1">
                <a:solidFill>
                  <a:srgbClr val="1C1C1C"/>
                </a:solidFill>
              </a:rPr>
              <a:t>Лийметс</a:t>
            </a:r>
            <a:r>
              <a:rPr lang="ru-RU" altLang="ru-RU" sz="2800" i="1" dirty="0">
                <a:solidFill>
                  <a:srgbClr val="1C1C1C"/>
                </a:solidFill>
              </a:rPr>
              <a:t>, Л.И. Новикова)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ru-RU" altLang="ru-RU" sz="2400" dirty="0">
                <a:solidFill>
                  <a:srgbClr val="1C1C1C"/>
                </a:solidFill>
              </a:rPr>
              <a:t> </a:t>
            </a:r>
          </a:p>
          <a:p>
            <a:pPr algn="ctr" eaLnBrk="1" hangingPunct="1">
              <a:buFont typeface="Arial" pitchFamily="34" charset="0"/>
              <a:buNone/>
            </a:pPr>
            <a:endParaRPr lang="ru-RU" altLang="ru-RU" sz="2400" dirty="0">
              <a:solidFill>
                <a:srgbClr val="898989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4</a:t>
            </a:fld>
            <a:endParaRPr lang="ru-RU" sz="16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2895600" cy="365125"/>
          </a:xfrm>
        </p:spPr>
        <p:txBody>
          <a:bodyPr/>
          <a:lstStyle/>
          <a:p>
            <a:pPr algn="l"/>
            <a:r>
              <a:rPr lang="ru-RU" dirty="0"/>
              <a:t>© Селиванова Н.Л., 2020</a:t>
            </a:r>
          </a:p>
        </p:txBody>
      </p:sp>
    </p:spTree>
    <p:extLst>
      <p:ext uri="{BB962C8B-B14F-4D97-AF65-F5344CB8AC3E}">
        <p14:creationId xmlns:p14="http://schemas.microsoft.com/office/powerpoint/2010/main" val="3289266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1085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РОЛИ</a:t>
            </a:r>
            <a:r>
              <a:rPr lang="ru-RU" sz="4000" b="1" dirty="0">
                <a:solidFill>
                  <a:srgbClr val="7F63A1"/>
                </a:solidFill>
                <a:latin typeface="Georgia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7F63A1"/>
                </a:solidFill>
                <a:latin typeface="Georgia" pitchFamily="18" charset="0"/>
              </a:rPr>
              <a:t>КЛАССНОГО РУКОВОДИТЕЛЯ</a:t>
            </a:r>
            <a:endParaRPr lang="ru-RU" sz="3200" b="1" dirty="0">
              <a:solidFill>
                <a:srgbClr val="741647"/>
              </a:solidFill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323850" y="2492722"/>
            <a:ext cx="2232025" cy="3313113"/>
          </a:xfrm>
          <a:prstGeom prst="foldedCorner">
            <a:avLst>
              <a:gd name="adj" fmla="val 12500"/>
            </a:avLst>
          </a:prstGeom>
          <a:solidFill>
            <a:srgbClr val="C6E4D2"/>
          </a:solidFill>
          <a:ln w="9525">
            <a:solidFill>
              <a:schemeClr val="accent3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lIns="18000" rIns="18000" anchor="ctr"/>
          <a:lstStyle/>
          <a:p>
            <a:pPr algn="ctr"/>
            <a:r>
              <a:rPr lang="ru-RU" sz="2400" b="1" i="1" dirty="0">
                <a:solidFill>
                  <a:srgbClr val="1C1C1C"/>
                </a:solidFill>
                <a:latin typeface="Times New Roman" pitchFamily="18" charset="0"/>
              </a:rPr>
              <a:t>Школы, ориентирован-</a:t>
            </a:r>
            <a:r>
              <a:rPr lang="ru-RU" sz="2400" b="1" i="1" dirty="0" err="1">
                <a:solidFill>
                  <a:srgbClr val="1C1C1C"/>
                </a:solidFill>
                <a:latin typeface="Times New Roman" pitchFamily="18" charset="0"/>
              </a:rPr>
              <a:t>ные</a:t>
            </a:r>
            <a:r>
              <a:rPr lang="ru-RU" sz="2400" b="1" i="1" dirty="0">
                <a:solidFill>
                  <a:srgbClr val="1C1C1C"/>
                </a:solidFill>
                <a:latin typeface="Times New Roman" pitchFamily="18" charset="0"/>
              </a:rPr>
              <a:t> только на процесс обучения</a:t>
            </a: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2989263" y="2492722"/>
            <a:ext cx="2878137" cy="3313113"/>
          </a:xfrm>
          <a:prstGeom prst="foldedCorner">
            <a:avLst>
              <a:gd name="adj" fmla="val 12500"/>
            </a:avLst>
          </a:prstGeom>
          <a:solidFill>
            <a:srgbClr val="C6E4D2"/>
          </a:solidFill>
          <a:ln w="9525">
            <a:solidFill>
              <a:schemeClr val="accent3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i="1" dirty="0">
                <a:latin typeface="Times New Roman" pitchFamily="18" charset="0"/>
              </a:rPr>
              <a:t>Традиционная деятельность с элементами новизны</a:t>
            </a:r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6300788" y="2492722"/>
            <a:ext cx="2592387" cy="3313113"/>
          </a:xfrm>
          <a:prstGeom prst="foldedCorner">
            <a:avLst>
              <a:gd name="adj" fmla="val 12500"/>
            </a:avLst>
          </a:prstGeom>
          <a:solidFill>
            <a:srgbClr val="C6E4D2"/>
          </a:solidFill>
          <a:ln w="9525">
            <a:solidFill>
              <a:schemeClr val="accent3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i="1" dirty="0">
                <a:latin typeface="Times New Roman" pitchFamily="18" charset="0"/>
              </a:rPr>
              <a:t>Стержень деятельности – педагогическая поддержка каждого ребенка</a:t>
            </a:r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>
            <a:off x="153988" y="1268760"/>
            <a:ext cx="2566987" cy="1155700"/>
          </a:xfrm>
          <a:prstGeom prst="plaque">
            <a:avLst>
              <a:gd name="adj" fmla="val 17856"/>
            </a:avLst>
          </a:prstGeom>
          <a:noFill/>
          <a:ln w="38100" cmpd="dbl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«</a:t>
            </a:r>
            <a:r>
              <a:rPr lang="ru-RU" sz="2400" b="1" dirty="0">
                <a:solidFill>
                  <a:srgbClr val="1C1C1C"/>
                </a:solidFill>
                <a:latin typeface="Courier New" pitchFamily="49" charset="0"/>
              </a:rPr>
              <a:t>Диспетчер</a:t>
            </a:r>
            <a:r>
              <a:rPr lang="ru-RU" sz="2400" b="1" dirty="0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»</a:t>
            </a: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2782888" y="1268760"/>
            <a:ext cx="3240087" cy="1155700"/>
          </a:xfrm>
          <a:prstGeom prst="plaque">
            <a:avLst>
              <a:gd name="adj" fmla="val 16667"/>
            </a:avLst>
          </a:prstGeom>
          <a:noFill/>
          <a:ln w="38100" cmpd="dbl" algn="ctr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«</a:t>
            </a:r>
            <a:r>
              <a:rPr lang="ru-RU" sz="2400" b="1" dirty="0">
                <a:solidFill>
                  <a:srgbClr val="1C1C1C"/>
                </a:solidFill>
                <a:latin typeface="Courier New" pitchFamily="49" charset="0"/>
              </a:rPr>
              <a:t>Традиционалист</a:t>
            </a:r>
            <a:r>
              <a:rPr lang="ru-RU" sz="2400" b="1" dirty="0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»</a:t>
            </a: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6084888" y="1268760"/>
            <a:ext cx="2951162" cy="1155700"/>
          </a:xfrm>
          <a:prstGeom prst="plaque">
            <a:avLst>
              <a:gd name="adj" fmla="val 16667"/>
            </a:avLst>
          </a:prstGeom>
          <a:noFill/>
          <a:ln w="38100" cmpd="dbl" algn="ctr">
            <a:solidFill>
              <a:schemeClr val="accent3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400" b="1" dirty="0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«</a:t>
            </a:r>
            <a:r>
              <a:rPr lang="ru-RU" sz="2400" b="1" dirty="0">
                <a:solidFill>
                  <a:srgbClr val="1C1C1C"/>
                </a:solidFill>
                <a:latin typeface="Courier New" pitchFamily="49" charset="0"/>
              </a:rPr>
              <a:t>Освобожденный классный руководитель</a:t>
            </a:r>
            <a:r>
              <a:rPr lang="ru-RU" sz="2400" b="1" dirty="0">
                <a:solidFill>
                  <a:srgbClr val="1C1C1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itchFamily="49" charset="0"/>
              </a:rPr>
              <a:t>»</a:t>
            </a:r>
          </a:p>
        </p:txBody>
      </p:sp>
      <p:grpSp>
        <p:nvGrpSpPr>
          <p:cNvPr id="24" name="Group 19"/>
          <p:cNvGrpSpPr>
            <a:grpSpLocks noChangeAspect="1"/>
          </p:cNvGrpSpPr>
          <p:nvPr/>
        </p:nvGrpSpPr>
        <p:grpSpPr bwMode="auto">
          <a:xfrm>
            <a:off x="250825" y="5166072"/>
            <a:ext cx="2305050" cy="1214438"/>
            <a:chOff x="113" y="3559"/>
            <a:chExt cx="2887" cy="1521"/>
          </a:xfrm>
        </p:grpSpPr>
        <p:sp>
          <p:nvSpPr>
            <p:cNvPr id="25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13" y="3559"/>
              <a:ext cx="2887" cy="1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2085" y="4416"/>
              <a:ext cx="896" cy="628"/>
            </a:xfrm>
            <a:custGeom>
              <a:avLst/>
              <a:gdLst/>
              <a:ahLst/>
              <a:cxnLst>
                <a:cxn ang="0">
                  <a:pos x="658" y="0"/>
                </a:cxn>
                <a:cxn ang="0">
                  <a:pos x="1793" y="239"/>
                </a:cxn>
                <a:cxn ang="0">
                  <a:pos x="1375" y="1255"/>
                </a:cxn>
                <a:cxn ang="0">
                  <a:pos x="0" y="1017"/>
                </a:cxn>
                <a:cxn ang="0">
                  <a:pos x="658" y="0"/>
                </a:cxn>
                <a:cxn ang="0">
                  <a:pos x="658" y="0"/>
                </a:cxn>
              </a:cxnLst>
              <a:rect l="0" t="0" r="r" b="b"/>
              <a:pathLst>
                <a:path w="1793" h="1255">
                  <a:moveTo>
                    <a:pt x="658" y="0"/>
                  </a:moveTo>
                  <a:lnTo>
                    <a:pt x="1793" y="239"/>
                  </a:lnTo>
                  <a:lnTo>
                    <a:pt x="1375" y="1255"/>
                  </a:lnTo>
                  <a:lnTo>
                    <a:pt x="0" y="1017"/>
                  </a:lnTo>
                  <a:lnTo>
                    <a:pt x="658" y="0"/>
                  </a:lnTo>
                  <a:lnTo>
                    <a:pt x="658" y="0"/>
                  </a:lnTo>
                  <a:close/>
                </a:path>
              </a:pathLst>
            </a:custGeom>
            <a:solidFill>
              <a:srgbClr val="9CD0B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13" y="3578"/>
              <a:ext cx="806" cy="1017"/>
            </a:xfrm>
            <a:custGeom>
              <a:avLst/>
              <a:gdLst/>
              <a:ahLst/>
              <a:cxnLst>
                <a:cxn ang="0">
                  <a:pos x="416" y="0"/>
                </a:cxn>
                <a:cxn ang="0">
                  <a:pos x="1612" y="540"/>
                </a:cxn>
                <a:cxn ang="0">
                  <a:pos x="1373" y="2034"/>
                </a:cxn>
                <a:cxn ang="0">
                  <a:pos x="0" y="1496"/>
                </a:cxn>
                <a:cxn ang="0">
                  <a:pos x="416" y="0"/>
                </a:cxn>
                <a:cxn ang="0">
                  <a:pos x="416" y="0"/>
                </a:cxn>
              </a:cxnLst>
              <a:rect l="0" t="0" r="r" b="b"/>
              <a:pathLst>
                <a:path w="1612" h="2034">
                  <a:moveTo>
                    <a:pt x="416" y="0"/>
                  </a:moveTo>
                  <a:lnTo>
                    <a:pt x="1612" y="540"/>
                  </a:lnTo>
                  <a:lnTo>
                    <a:pt x="1373" y="2034"/>
                  </a:lnTo>
                  <a:lnTo>
                    <a:pt x="0" y="1496"/>
                  </a:lnTo>
                  <a:lnTo>
                    <a:pt x="416" y="0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rgbClr val="66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008" y="3877"/>
              <a:ext cx="1555" cy="1108"/>
            </a:xfrm>
            <a:custGeom>
              <a:avLst/>
              <a:gdLst/>
              <a:ahLst/>
              <a:cxnLst>
                <a:cxn ang="0">
                  <a:pos x="1435" y="0"/>
                </a:cxn>
                <a:cxn ang="0">
                  <a:pos x="0" y="1017"/>
                </a:cxn>
                <a:cxn ang="0">
                  <a:pos x="1673" y="2215"/>
                </a:cxn>
                <a:cxn ang="0">
                  <a:pos x="3108" y="599"/>
                </a:cxn>
                <a:cxn ang="0">
                  <a:pos x="1435" y="0"/>
                </a:cxn>
                <a:cxn ang="0">
                  <a:pos x="1435" y="0"/>
                </a:cxn>
              </a:cxnLst>
              <a:rect l="0" t="0" r="r" b="b"/>
              <a:pathLst>
                <a:path w="3108" h="2215">
                  <a:moveTo>
                    <a:pt x="1435" y="0"/>
                  </a:moveTo>
                  <a:lnTo>
                    <a:pt x="0" y="1017"/>
                  </a:lnTo>
                  <a:lnTo>
                    <a:pt x="1673" y="2215"/>
                  </a:lnTo>
                  <a:lnTo>
                    <a:pt x="3108" y="599"/>
                  </a:lnTo>
                  <a:lnTo>
                    <a:pt x="1435" y="0"/>
                  </a:lnTo>
                  <a:lnTo>
                    <a:pt x="1435" y="0"/>
                  </a:lnTo>
                  <a:close/>
                </a:path>
              </a:pathLst>
            </a:custGeom>
            <a:solidFill>
              <a:srgbClr val="7FC3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843" y="3813"/>
              <a:ext cx="140" cy="193"/>
            </a:xfrm>
            <a:custGeom>
              <a:avLst/>
              <a:gdLst/>
              <a:ahLst/>
              <a:cxnLst>
                <a:cxn ang="0">
                  <a:pos x="4" y="327"/>
                </a:cxn>
                <a:cxn ang="0">
                  <a:pos x="0" y="279"/>
                </a:cxn>
                <a:cxn ang="0">
                  <a:pos x="14" y="230"/>
                </a:cxn>
                <a:cxn ang="0">
                  <a:pos x="50" y="176"/>
                </a:cxn>
                <a:cxn ang="0">
                  <a:pos x="93" y="116"/>
                </a:cxn>
                <a:cxn ang="0">
                  <a:pos x="116" y="66"/>
                </a:cxn>
                <a:cxn ang="0">
                  <a:pos x="90" y="36"/>
                </a:cxn>
                <a:cxn ang="0">
                  <a:pos x="124" y="3"/>
                </a:cxn>
                <a:cxn ang="0">
                  <a:pos x="164" y="0"/>
                </a:cxn>
                <a:cxn ang="0">
                  <a:pos x="213" y="22"/>
                </a:cxn>
                <a:cxn ang="0">
                  <a:pos x="249" y="66"/>
                </a:cxn>
                <a:cxn ang="0">
                  <a:pos x="263" y="116"/>
                </a:cxn>
                <a:cxn ang="0">
                  <a:pos x="244" y="169"/>
                </a:cxn>
                <a:cxn ang="0">
                  <a:pos x="204" y="209"/>
                </a:cxn>
                <a:cxn ang="0">
                  <a:pos x="164" y="243"/>
                </a:cxn>
                <a:cxn ang="0">
                  <a:pos x="147" y="310"/>
                </a:cxn>
                <a:cxn ang="0">
                  <a:pos x="280" y="359"/>
                </a:cxn>
                <a:cxn ang="0">
                  <a:pos x="240" y="380"/>
                </a:cxn>
                <a:cxn ang="0">
                  <a:pos x="204" y="386"/>
                </a:cxn>
                <a:cxn ang="0">
                  <a:pos x="156" y="376"/>
                </a:cxn>
                <a:cxn ang="0">
                  <a:pos x="90" y="368"/>
                </a:cxn>
                <a:cxn ang="0">
                  <a:pos x="44" y="363"/>
                </a:cxn>
                <a:cxn ang="0">
                  <a:pos x="84" y="310"/>
                </a:cxn>
                <a:cxn ang="0">
                  <a:pos x="107" y="266"/>
                </a:cxn>
                <a:cxn ang="0">
                  <a:pos x="133" y="213"/>
                </a:cxn>
                <a:cxn ang="0">
                  <a:pos x="160" y="169"/>
                </a:cxn>
                <a:cxn ang="0">
                  <a:pos x="196" y="119"/>
                </a:cxn>
                <a:cxn ang="0">
                  <a:pos x="169" y="83"/>
                </a:cxn>
                <a:cxn ang="0">
                  <a:pos x="130" y="123"/>
                </a:cxn>
                <a:cxn ang="0">
                  <a:pos x="84" y="182"/>
                </a:cxn>
                <a:cxn ang="0">
                  <a:pos x="40" y="235"/>
                </a:cxn>
                <a:cxn ang="0">
                  <a:pos x="27" y="275"/>
                </a:cxn>
                <a:cxn ang="0">
                  <a:pos x="27" y="310"/>
                </a:cxn>
                <a:cxn ang="0">
                  <a:pos x="4" y="327"/>
                </a:cxn>
                <a:cxn ang="0">
                  <a:pos x="4" y="327"/>
                </a:cxn>
              </a:cxnLst>
              <a:rect l="0" t="0" r="r" b="b"/>
              <a:pathLst>
                <a:path w="280" h="386">
                  <a:moveTo>
                    <a:pt x="4" y="327"/>
                  </a:moveTo>
                  <a:lnTo>
                    <a:pt x="0" y="279"/>
                  </a:lnTo>
                  <a:lnTo>
                    <a:pt x="14" y="230"/>
                  </a:lnTo>
                  <a:lnTo>
                    <a:pt x="50" y="176"/>
                  </a:lnTo>
                  <a:lnTo>
                    <a:pt x="93" y="116"/>
                  </a:lnTo>
                  <a:lnTo>
                    <a:pt x="116" y="66"/>
                  </a:lnTo>
                  <a:lnTo>
                    <a:pt x="90" y="36"/>
                  </a:lnTo>
                  <a:lnTo>
                    <a:pt x="124" y="3"/>
                  </a:lnTo>
                  <a:lnTo>
                    <a:pt x="164" y="0"/>
                  </a:lnTo>
                  <a:lnTo>
                    <a:pt x="213" y="22"/>
                  </a:lnTo>
                  <a:lnTo>
                    <a:pt x="249" y="66"/>
                  </a:lnTo>
                  <a:lnTo>
                    <a:pt x="263" y="116"/>
                  </a:lnTo>
                  <a:lnTo>
                    <a:pt x="244" y="169"/>
                  </a:lnTo>
                  <a:lnTo>
                    <a:pt x="204" y="209"/>
                  </a:lnTo>
                  <a:lnTo>
                    <a:pt x="164" y="243"/>
                  </a:lnTo>
                  <a:lnTo>
                    <a:pt x="147" y="310"/>
                  </a:lnTo>
                  <a:lnTo>
                    <a:pt x="280" y="359"/>
                  </a:lnTo>
                  <a:lnTo>
                    <a:pt x="240" y="380"/>
                  </a:lnTo>
                  <a:lnTo>
                    <a:pt x="204" y="386"/>
                  </a:lnTo>
                  <a:lnTo>
                    <a:pt x="156" y="376"/>
                  </a:lnTo>
                  <a:lnTo>
                    <a:pt x="90" y="368"/>
                  </a:lnTo>
                  <a:lnTo>
                    <a:pt x="44" y="363"/>
                  </a:lnTo>
                  <a:lnTo>
                    <a:pt x="84" y="310"/>
                  </a:lnTo>
                  <a:lnTo>
                    <a:pt x="107" y="266"/>
                  </a:lnTo>
                  <a:lnTo>
                    <a:pt x="133" y="213"/>
                  </a:lnTo>
                  <a:lnTo>
                    <a:pt x="160" y="169"/>
                  </a:lnTo>
                  <a:lnTo>
                    <a:pt x="196" y="119"/>
                  </a:lnTo>
                  <a:lnTo>
                    <a:pt x="169" y="83"/>
                  </a:lnTo>
                  <a:lnTo>
                    <a:pt x="130" y="123"/>
                  </a:lnTo>
                  <a:lnTo>
                    <a:pt x="84" y="182"/>
                  </a:lnTo>
                  <a:lnTo>
                    <a:pt x="40" y="235"/>
                  </a:lnTo>
                  <a:lnTo>
                    <a:pt x="27" y="275"/>
                  </a:lnTo>
                  <a:lnTo>
                    <a:pt x="27" y="310"/>
                  </a:lnTo>
                  <a:lnTo>
                    <a:pt x="4" y="327"/>
                  </a:lnTo>
                  <a:lnTo>
                    <a:pt x="4" y="32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1108" y="3966"/>
              <a:ext cx="722" cy="58"/>
            </a:xfrm>
            <a:custGeom>
              <a:avLst/>
              <a:gdLst/>
              <a:ahLst/>
              <a:cxnLst>
                <a:cxn ang="0">
                  <a:pos x="40" y="53"/>
                </a:cxn>
                <a:cxn ang="0">
                  <a:pos x="110" y="62"/>
                </a:cxn>
                <a:cxn ang="0">
                  <a:pos x="207" y="47"/>
                </a:cxn>
                <a:cxn ang="0">
                  <a:pos x="283" y="30"/>
                </a:cxn>
                <a:cxn ang="0">
                  <a:pos x="372" y="21"/>
                </a:cxn>
                <a:cxn ang="0">
                  <a:pos x="450" y="17"/>
                </a:cxn>
                <a:cxn ang="0">
                  <a:pos x="530" y="21"/>
                </a:cxn>
                <a:cxn ang="0">
                  <a:pos x="646" y="43"/>
                </a:cxn>
                <a:cxn ang="0">
                  <a:pos x="775" y="47"/>
                </a:cxn>
                <a:cxn ang="0">
                  <a:pos x="863" y="40"/>
                </a:cxn>
                <a:cxn ang="0">
                  <a:pos x="946" y="30"/>
                </a:cxn>
                <a:cxn ang="0">
                  <a:pos x="1019" y="21"/>
                </a:cxn>
                <a:cxn ang="0">
                  <a:pos x="1112" y="7"/>
                </a:cxn>
                <a:cxn ang="0">
                  <a:pos x="1205" y="0"/>
                </a:cxn>
                <a:cxn ang="0">
                  <a:pos x="1289" y="0"/>
                </a:cxn>
                <a:cxn ang="0">
                  <a:pos x="1363" y="4"/>
                </a:cxn>
                <a:cxn ang="0">
                  <a:pos x="1443" y="21"/>
                </a:cxn>
                <a:cxn ang="0">
                  <a:pos x="1289" y="26"/>
                </a:cxn>
                <a:cxn ang="0">
                  <a:pos x="1195" y="43"/>
                </a:cxn>
                <a:cxn ang="0">
                  <a:pos x="1102" y="57"/>
                </a:cxn>
                <a:cxn ang="0">
                  <a:pos x="996" y="80"/>
                </a:cxn>
                <a:cxn ang="0">
                  <a:pos x="893" y="101"/>
                </a:cxn>
                <a:cxn ang="0">
                  <a:pos x="775" y="116"/>
                </a:cxn>
                <a:cxn ang="0">
                  <a:pos x="686" y="110"/>
                </a:cxn>
                <a:cxn ang="0">
                  <a:pos x="579" y="89"/>
                </a:cxn>
                <a:cxn ang="0">
                  <a:pos x="503" y="70"/>
                </a:cxn>
                <a:cxn ang="0">
                  <a:pos x="412" y="66"/>
                </a:cxn>
                <a:cxn ang="0">
                  <a:pos x="332" y="66"/>
                </a:cxn>
                <a:cxn ang="0">
                  <a:pos x="213" y="83"/>
                </a:cxn>
                <a:cxn ang="0">
                  <a:pos x="114" y="93"/>
                </a:cxn>
                <a:cxn ang="0">
                  <a:pos x="40" y="89"/>
                </a:cxn>
                <a:cxn ang="0">
                  <a:pos x="0" y="74"/>
                </a:cxn>
                <a:cxn ang="0">
                  <a:pos x="40" y="53"/>
                </a:cxn>
                <a:cxn ang="0">
                  <a:pos x="40" y="53"/>
                </a:cxn>
              </a:cxnLst>
              <a:rect l="0" t="0" r="r" b="b"/>
              <a:pathLst>
                <a:path w="1443" h="116">
                  <a:moveTo>
                    <a:pt x="40" y="53"/>
                  </a:moveTo>
                  <a:lnTo>
                    <a:pt x="110" y="62"/>
                  </a:lnTo>
                  <a:lnTo>
                    <a:pt x="207" y="47"/>
                  </a:lnTo>
                  <a:lnTo>
                    <a:pt x="283" y="30"/>
                  </a:lnTo>
                  <a:lnTo>
                    <a:pt x="372" y="21"/>
                  </a:lnTo>
                  <a:lnTo>
                    <a:pt x="450" y="17"/>
                  </a:lnTo>
                  <a:lnTo>
                    <a:pt x="530" y="21"/>
                  </a:lnTo>
                  <a:lnTo>
                    <a:pt x="646" y="43"/>
                  </a:lnTo>
                  <a:lnTo>
                    <a:pt x="775" y="47"/>
                  </a:lnTo>
                  <a:lnTo>
                    <a:pt x="863" y="40"/>
                  </a:lnTo>
                  <a:lnTo>
                    <a:pt x="946" y="30"/>
                  </a:lnTo>
                  <a:lnTo>
                    <a:pt x="1019" y="21"/>
                  </a:lnTo>
                  <a:lnTo>
                    <a:pt x="1112" y="7"/>
                  </a:lnTo>
                  <a:lnTo>
                    <a:pt x="1205" y="0"/>
                  </a:lnTo>
                  <a:lnTo>
                    <a:pt x="1289" y="0"/>
                  </a:lnTo>
                  <a:lnTo>
                    <a:pt x="1363" y="4"/>
                  </a:lnTo>
                  <a:lnTo>
                    <a:pt x="1443" y="21"/>
                  </a:lnTo>
                  <a:lnTo>
                    <a:pt x="1289" y="26"/>
                  </a:lnTo>
                  <a:lnTo>
                    <a:pt x="1195" y="43"/>
                  </a:lnTo>
                  <a:lnTo>
                    <a:pt x="1102" y="57"/>
                  </a:lnTo>
                  <a:lnTo>
                    <a:pt x="996" y="80"/>
                  </a:lnTo>
                  <a:lnTo>
                    <a:pt x="893" y="101"/>
                  </a:lnTo>
                  <a:lnTo>
                    <a:pt x="775" y="116"/>
                  </a:lnTo>
                  <a:lnTo>
                    <a:pt x="686" y="110"/>
                  </a:lnTo>
                  <a:lnTo>
                    <a:pt x="579" y="89"/>
                  </a:lnTo>
                  <a:lnTo>
                    <a:pt x="503" y="70"/>
                  </a:lnTo>
                  <a:lnTo>
                    <a:pt x="412" y="66"/>
                  </a:lnTo>
                  <a:lnTo>
                    <a:pt x="332" y="66"/>
                  </a:lnTo>
                  <a:lnTo>
                    <a:pt x="213" y="83"/>
                  </a:lnTo>
                  <a:lnTo>
                    <a:pt x="114" y="93"/>
                  </a:lnTo>
                  <a:lnTo>
                    <a:pt x="40" y="89"/>
                  </a:lnTo>
                  <a:lnTo>
                    <a:pt x="0" y="74"/>
                  </a:lnTo>
                  <a:lnTo>
                    <a:pt x="40" y="53"/>
                  </a:lnTo>
                  <a:lnTo>
                    <a:pt x="40" y="5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1080" y="4024"/>
              <a:ext cx="247" cy="352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6" y="93"/>
                </a:cxn>
                <a:cxn ang="0">
                  <a:pos x="39" y="163"/>
                </a:cxn>
                <a:cxn ang="0">
                  <a:pos x="60" y="220"/>
                </a:cxn>
                <a:cxn ang="0">
                  <a:pos x="87" y="260"/>
                </a:cxn>
                <a:cxn ang="0">
                  <a:pos x="117" y="287"/>
                </a:cxn>
                <a:cxn ang="0">
                  <a:pos x="184" y="317"/>
                </a:cxn>
                <a:cxn ang="0">
                  <a:pos x="220" y="420"/>
                </a:cxn>
                <a:cxn ang="0">
                  <a:pos x="237" y="500"/>
                </a:cxn>
                <a:cxn ang="0">
                  <a:pos x="273" y="566"/>
                </a:cxn>
                <a:cxn ang="0">
                  <a:pos x="313" y="623"/>
                </a:cxn>
                <a:cxn ang="0">
                  <a:pos x="384" y="682"/>
                </a:cxn>
                <a:cxn ang="0">
                  <a:pos x="433" y="703"/>
                </a:cxn>
                <a:cxn ang="0">
                  <a:pos x="494" y="637"/>
                </a:cxn>
                <a:cxn ang="0">
                  <a:pos x="406" y="610"/>
                </a:cxn>
                <a:cxn ang="0">
                  <a:pos x="357" y="576"/>
                </a:cxn>
                <a:cxn ang="0">
                  <a:pos x="304" y="500"/>
                </a:cxn>
                <a:cxn ang="0">
                  <a:pos x="273" y="416"/>
                </a:cxn>
                <a:cxn ang="0">
                  <a:pos x="250" y="332"/>
                </a:cxn>
                <a:cxn ang="0">
                  <a:pos x="207" y="283"/>
                </a:cxn>
                <a:cxn ang="0">
                  <a:pos x="154" y="237"/>
                </a:cxn>
                <a:cxn ang="0">
                  <a:pos x="100" y="190"/>
                </a:cxn>
                <a:cxn ang="0">
                  <a:pos x="64" y="118"/>
                </a:cxn>
                <a:cxn ang="0">
                  <a:pos x="53" y="61"/>
                </a:cxn>
                <a:cxn ang="0">
                  <a:pos x="39" y="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494" h="703">
                  <a:moveTo>
                    <a:pt x="0" y="34"/>
                  </a:moveTo>
                  <a:lnTo>
                    <a:pt x="26" y="93"/>
                  </a:lnTo>
                  <a:lnTo>
                    <a:pt x="39" y="163"/>
                  </a:lnTo>
                  <a:lnTo>
                    <a:pt x="60" y="220"/>
                  </a:lnTo>
                  <a:lnTo>
                    <a:pt x="87" y="260"/>
                  </a:lnTo>
                  <a:lnTo>
                    <a:pt x="117" y="287"/>
                  </a:lnTo>
                  <a:lnTo>
                    <a:pt x="184" y="317"/>
                  </a:lnTo>
                  <a:lnTo>
                    <a:pt x="220" y="420"/>
                  </a:lnTo>
                  <a:lnTo>
                    <a:pt x="237" y="500"/>
                  </a:lnTo>
                  <a:lnTo>
                    <a:pt x="273" y="566"/>
                  </a:lnTo>
                  <a:lnTo>
                    <a:pt x="313" y="623"/>
                  </a:lnTo>
                  <a:lnTo>
                    <a:pt x="384" y="682"/>
                  </a:lnTo>
                  <a:lnTo>
                    <a:pt x="433" y="703"/>
                  </a:lnTo>
                  <a:lnTo>
                    <a:pt x="494" y="637"/>
                  </a:lnTo>
                  <a:lnTo>
                    <a:pt x="406" y="610"/>
                  </a:lnTo>
                  <a:lnTo>
                    <a:pt x="357" y="576"/>
                  </a:lnTo>
                  <a:lnTo>
                    <a:pt x="304" y="500"/>
                  </a:lnTo>
                  <a:lnTo>
                    <a:pt x="273" y="416"/>
                  </a:lnTo>
                  <a:lnTo>
                    <a:pt x="250" y="332"/>
                  </a:lnTo>
                  <a:lnTo>
                    <a:pt x="207" y="283"/>
                  </a:lnTo>
                  <a:lnTo>
                    <a:pt x="154" y="237"/>
                  </a:lnTo>
                  <a:lnTo>
                    <a:pt x="100" y="190"/>
                  </a:lnTo>
                  <a:lnTo>
                    <a:pt x="64" y="118"/>
                  </a:lnTo>
                  <a:lnTo>
                    <a:pt x="53" y="61"/>
                  </a:lnTo>
                  <a:lnTo>
                    <a:pt x="39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1013" y="3939"/>
              <a:ext cx="89" cy="85"/>
            </a:xfrm>
            <a:custGeom>
              <a:avLst/>
              <a:gdLst/>
              <a:ahLst/>
              <a:cxnLst>
                <a:cxn ang="0">
                  <a:pos x="177" y="106"/>
                </a:cxn>
                <a:cxn ang="0">
                  <a:pos x="115" y="0"/>
                </a:cxn>
                <a:cxn ang="0">
                  <a:pos x="97" y="53"/>
                </a:cxn>
                <a:cxn ang="0">
                  <a:pos x="0" y="57"/>
                </a:cxn>
                <a:cxn ang="0">
                  <a:pos x="4" y="123"/>
                </a:cxn>
                <a:cxn ang="0">
                  <a:pos x="164" y="169"/>
                </a:cxn>
                <a:cxn ang="0">
                  <a:pos x="177" y="106"/>
                </a:cxn>
                <a:cxn ang="0">
                  <a:pos x="177" y="106"/>
                </a:cxn>
              </a:cxnLst>
              <a:rect l="0" t="0" r="r" b="b"/>
              <a:pathLst>
                <a:path w="177" h="169">
                  <a:moveTo>
                    <a:pt x="177" y="106"/>
                  </a:moveTo>
                  <a:lnTo>
                    <a:pt x="115" y="0"/>
                  </a:lnTo>
                  <a:lnTo>
                    <a:pt x="97" y="53"/>
                  </a:lnTo>
                  <a:lnTo>
                    <a:pt x="0" y="57"/>
                  </a:lnTo>
                  <a:lnTo>
                    <a:pt x="4" y="123"/>
                  </a:lnTo>
                  <a:lnTo>
                    <a:pt x="164" y="169"/>
                  </a:lnTo>
                  <a:lnTo>
                    <a:pt x="177" y="106"/>
                  </a:lnTo>
                  <a:lnTo>
                    <a:pt x="177" y="10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1004" y="3997"/>
              <a:ext cx="742" cy="811"/>
            </a:xfrm>
            <a:custGeom>
              <a:avLst/>
              <a:gdLst/>
              <a:ahLst/>
              <a:cxnLst>
                <a:cxn ang="0">
                  <a:pos x="1375" y="8"/>
                </a:cxn>
                <a:cxn ang="0">
                  <a:pos x="1240" y="67"/>
                </a:cxn>
                <a:cxn ang="0">
                  <a:pos x="1135" y="137"/>
                </a:cxn>
                <a:cxn ang="0">
                  <a:pos x="1033" y="231"/>
                </a:cxn>
                <a:cxn ang="0">
                  <a:pos x="936" y="341"/>
                </a:cxn>
                <a:cxn ang="0">
                  <a:pos x="843" y="470"/>
                </a:cxn>
                <a:cxn ang="0">
                  <a:pos x="687" y="660"/>
                </a:cxn>
                <a:cxn ang="0">
                  <a:pos x="577" y="750"/>
                </a:cxn>
                <a:cxn ang="0">
                  <a:pos x="443" y="847"/>
                </a:cxn>
                <a:cxn ang="0">
                  <a:pos x="356" y="926"/>
                </a:cxn>
                <a:cxn ang="0">
                  <a:pos x="257" y="1023"/>
                </a:cxn>
                <a:cxn ang="0">
                  <a:pos x="153" y="1162"/>
                </a:cxn>
                <a:cxn ang="0">
                  <a:pos x="54" y="1303"/>
                </a:cxn>
                <a:cxn ang="0">
                  <a:pos x="0" y="1419"/>
                </a:cxn>
                <a:cxn ang="0">
                  <a:pos x="50" y="1472"/>
                </a:cxn>
                <a:cxn ang="0">
                  <a:pos x="94" y="1552"/>
                </a:cxn>
                <a:cxn ang="0">
                  <a:pos x="166" y="1622"/>
                </a:cxn>
                <a:cxn ang="0">
                  <a:pos x="240" y="1512"/>
                </a:cxn>
                <a:cxn ang="0">
                  <a:pos x="160" y="1455"/>
                </a:cxn>
                <a:cxn ang="0">
                  <a:pos x="103" y="1423"/>
                </a:cxn>
                <a:cxn ang="0">
                  <a:pos x="120" y="1329"/>
                </a:cxn>
                <a:cxn ang="0">
                  <a:pos x="173" y="1229"/>
                </a:cxn>
                <a:cxn ang="0">
                  <a:pos x="236" y="1117"/>
                </a:cxn>
                <a:cxn ang="0">
                  <a:pos x="320" y="1023"/>
                </a:cxn>
                <a:cxn ang="0">
                  <a:pos x="396" y="953"/>
                </a:cxn>
                <a:cxn ang="0">
                  <a:pos x="480" y="883"/>
                </a:cxn>
                <a:cxn ang="0">
                  <a:pos x="582" y="810"/>
                </a:cxn>
                <a:cxn ang="0">
                  <a:pos x="653" y="767"/>
                </a:cxn>
                <a:cxn ang="0">
                  <a:pos x="740" y="704"/>
                </a:cxn>
                <a:cxn ang="0">
                  <a:pos x="860" y="594"/>
                </a:cxn>
                <a:cxn ang="0">
                  <a:pos x="949" y="478"/>
                </a:cxn>
                <a:cxn ang="0">
                  <a:pos x="1025" y="364"/>
                </a:cxn>
                <a:cxn ang="0">
                  <a:pos x="1099" y="248"/>
                </a:cxn>
                <a:cxn ang="0">
                  <a:pos x="1175" y="168"/>
                </a:cxn>
                <a:cxn ang="0">
                  <a:pos x="1267" y="97"/>
                </a:cxn>
                <a:cxn ang="0">
                  <a:pos x="1369" y="48"/>
                </a:cxn>
                <a:cxn ang="0">
                  <a:pos x="1485" y="0"/>
                </a:cxn>
                <a:cxn ang="0">
                  <a:pos x="1375" y="8"/>
                </a:cxn>
                <a:cxn ang="0">
                  <a:pos x="1375" y="8"/>
                </a:cxn>
              </a:cxnLst>
              <a:rect l="0" t="0" r="r" b="b"/>
              <a:pathLst>
                <a:path w="1485" h="1622">
                  <a:moveTo>
                    <a:pt x="1375" y="8"/>
                  </a:moveTo>
                  <a:lnTo>
                    <a:pt x="1240" y="67"/>
                  </a:lnTo>
                  <a:lnTo>
                    <a:pt x="1135" y="137"/>
                  </a:lnTo>
                  <a:lnTo>
                    <a:pt x="1033" y="231"/>
                  </a:lnTo>
                  <a:lnTo>
                    <a:pt x="936" y="341"/>
                  </a:lnTo>
                  <a:lnTo>
                    <a:pt x="843" y="470"/>
                  </a:lnTo>
                  <a:lnTo>
                    <a:pt x="687" y="660"/>
                  </a:lnTo>
                  <a:lnTo>
                    <a:pt x="577" y="750"/>
                  </a:lnTo>
                  <a:lnTo>
                    <a:pt x="443" y="847"/>
                  </a:lnTo>
                  <a:lnTo>
                    <a:pt x="356" y="926"/>
                  </a:lnTo>
                  <a:lnTo>
                    <a:pt x="257" y="1023"/>
                  </a:lnTo>
                  <a:lnTo>
                    <a:pt x="153" y="1162"/>
                  </a:lnTo>
                  <a:lnTo>
                    <a:pt x="54" y="1303"/>
                  </a:lnTo>
                  <a:lnTo>
                    <a:pt x="0" y="1419"/>
                  </a:lnTo>
                  <a:lnTo>
                    <a:pt x="50" y="1472"/>
                  </a:lnTo>
                  <a:lnTo>
                    <a:pt x="94" y="1552"/>
                  </a:lnTo>
                  <a:lnTo>
                    <a:pt x="166" y="1622"/>
                  </a:lnTo>
                  <a:lnTo>
                    <a:pt x="240" y="1512"/>
                  </a:lnTo>
                  <a:lnTo>
                    <a:pt x="160" y="1455"/>
                  </a:lnTo>
                  <a:lnTo>
                    <a:pt x="103" y="1423"/>
                  </a:lnTo>
                  <a:lnTo>
                    <a:pt x="120" y="1329"/>
                  </a:lnTo>
                  <a:lnTo>
                    <a:pt x="173" y="1229"/>
                  </a:lnTo>
                  <a:lnTo>
                    <a:pt x="236" y="1117"/>
                  </a:lnTo>
                  <a:lnTo>
                    <a:pt x="320" y="1023"/>
                  </a:lnTo>
                  <a:lnTo>
                    <a:pt x="396" y="953"/>
                  </a:lnTo>
                  <a:lnTo>
                    <a:pt x="480" y="883"/>
                  </a:lnTo>
                  <a:lnTo>
                    <a:pt x="582" y="810"/>
                  </a:lnTo>
                  <a:lnTo>
                    <a:pt x="653" y="767"/>
                  </a:lnTo>
                  <a:lnTo>
                    <a:pt x="740" y="704"/>
                  </a:lnTo>
                  <a:lnTo>
                    <a:pt x="860" y="594"/>
                  </a:lnTo>
                  <a:lnTo>
                    <a:pt x="949" y="478"/>
                  </a:lnTo>
                  <a:lnTo>
                    <a:pt x="1025" y="364"/>
                  </a:lnTo>
                  <a:lnTo>
                    <a:pt x="1099" y="248"/>
                  </a:lnTo>
                  <a:lnTo>
                    <a:pt x="1175" y="168"/>
                  </a:lnTo>
                  <a:lnTo>
                    <a:pt x="1267" y="97"/>
                  </a:lnTo>
                  <a:lnTo>
                    <a:pt x="1369" y="48"/>
                  </a:lnTo>
                  <a:lnTo>
                    <a:pt x="1485" y="0"/>
                  </a:lnTo>
                  <a:lnTo>
                    <a:pt x="1375" y="8"/>
                  </a:lnTo>
                  <a:lnTo>
                    <a:pt x="1375" y="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1080" y="3988"/>
              <a:ext cx="723" cy="880"/>
            </a:xfrm>
            <a:custGeom>
              <a:avLst/>
              <a:gdLst/>
              <a:ahLst/>
              <a:cxnLst>
                <a:cxn ang="0">
                  <a:pos x="1446" y="0"/>
                </a:cxn>
                <a:cxn ang="0">
                  <a:pos x="1340" y="46"/>
                </a:cxn>
                <a:cxn ang="0">
                  <a:pos x="1230" y="94"/>
                </a:cxn>
                <a:cxn ang="0">
                  <a:pos x="1123" y="153"/>
                </a:cxn>
                <a:cxn ang="0">
                  <a:pos x="1057" y="204"/>
                </a:cxn>
                <a:cxn ang="0">
                  <a:pos x="990" y="293"/>
                </a:cxn>
                <a:cxn ang="0">
                  <a:pos x="933" y="373"/>
                </a:cxn>
                <a:cxn ang="0">
                  <a:pos x="872" y="462"/>
                </a:cxn>
                <a:cxn ang="0">
                  <a:pos x="809" y="546"/>
                </a:cxn>
                <a:cxn ang="0">
                  <a:pos x="756" y="609"/>
                </a:cxn>
                <a:cxn ang="0">
                  <a:pos x="686" y="683"/>
                </a:cxn>
                <a:cxn ang="0">
                  <a:pos x="597" y="755"/>
                </a:cxn>
                <a:cxn ang="0">
                  <a:pos x="494" y="829"/>
                </a:cxn>
                <a:cxn ang="0">
                  <a:pos x="403" y="919"/>
                </a:cxn>
                <a:cxn ang="0">
                  <a:pos x="340" y="989"/>
                </a:cxn>
                <a:cxn ang="0">
                  <a:pos x="256" y="1088"/>
                </a:cxn>
                <a:cxn ang="0">
                  <a:pos x="193" y="1162"/>
                </a:cxn>
                <a:cxn ang="0">
                  <a:pos x="140" y="1269"/>
                </a:cxn>
                <a:cxn ang="0">
                  <a:pos x="114" y="1335"/>
                </a:cxn>
                <a:cxn ang="0">
                  <a:pos x="77" y="1432"/>
                </a:cxn>
                <a:cxn ang="0">
                  <a:pos x="53" y="1527"/>
                </a:cxn>
                <a:cxn ang="0">
                  <a:pos x="26" y="1615"/>
                </a:cxn>
                <a:cxn ang="0">
                  <a:pos x="0" y="1753"/>
                </a:cxn>
                <a:cxn ang="0">
                  <a:pos x="77" y="1761"/>
                </a:cxn>
                <a:cxn ang="0">
                  <a:pos x="91" y="1645"/>
                </a:cxn>
                <a:cxn ang="0">
                  <a:pos x="136" y="1464"/>
                </a:cxn>
                <a:cxn ang="0">
                  <a:pos x="176" y="1318"/>
                </a:cxn>
                <a:cxn ang="0">
                  <a:pos x="233" y="1194"/>
                </a:cxn>
                <a:cxn ang="0">
                  <a:pos x="304" y="1092"/>
                </a:cxn>
                <a:cxn ang="0">
                  <a:pos x="389" y="999"/>
                </a:cxn>
                <a:cxn ang="0">
                  <a:pos x="460" y="923"/>
                </a:cxn>
                <a:cxn ang="0">
                  <a:pos x="547" y="856"/>
                </a:cxn>
                <a:cxn ang="0">
                  <a:pos x="627" y="789"/>
                </a:cxn>
                <a:cxn ang="0">
                  <a:pos x="716" y="696"/>
                </a:cxn>
                <a:cxn ang="0">
                  <a:pos x="809" y="596"/>
                </a:cxn>
                <a:cxn ang="0">
                  <a:pos x="897" y="497"/>
                </a:cxn>
                <a:cxn ang="0">
                  <a:pos x="982" y="390"/>
                </a:cxn>
                <a:cxn ang="0">
                  <a:pos x="1060" y="280"/>
                </a:cxn>
                <a:cxn ang="0">
                  <a:pos x="1142" y="191"/>
                </a:cxn>
                <a:cxn ang="0">
                  <a:pos x="1222" y="134"/>
                </a:cxn>
                <a:cxn ang="0">
                  <a:pos x="1296" y="86"/>
                </a:cxn>
                <a:cxn ang="0">
                  <a:pos x="1446" y="0"/>
                </a:cxn>
                <a:cxn ang="0">
                  <a:pos x="1446" y="0"/>
                </a:cxn>
              </a:cxnLst>
              <a:rect l="0" t="0" r="r" b="b"/>
              <a:pathLst>
                <a:path w="1446" h="1761">
                  <a:moveTo>
                    <a:pt x="1446" y="0"/>
                  </a:moveTo>
                  <a:lnTo>
                    <a:pt x="1340" y="46"/>
                  </a:lnTo>
                  <a:lnTo>
                    <a:pt x="1230" y="94"/>
                  </a:lnTo>
                  <a:lnTo>
                    <a:pt x="1123" y="153"/>
                  </a:lnTo>
                  <a:lnTo>
                    <a:pt x="1057" y="204"/>
                  </a:lnTo>
                  <a:lnTo>
                    <a:pt x="990" y="293"/>
                  </a:lnTo>
                  <a:lnTo>
                    <a:pt x="933" y="373"/>
                  </a:lnTo>
                  <a:lnTo>
                    <a:pt x="872" y="462"/>
                  </a:lnTo>
                  <a:lnTo>
                    <a:pt x="809" y="546"/>
                  </a:lnTo>
                  <a:lnTo>
                    <a:pt x="756" y="609"/>
                  </a:lnTo>
                  <a:lnTo>
                    <a:pt x="686" y="683"/>
                  </a:lnTo>
                  <a:lnTo>
                    <a:pt x="597" y="755"/>
                  </a:lnTo>
                  <a:lnTo>
                    <a:pt x="494" y="829"/>
                  </a:lnTo>
                  <a:lnTo>
                    <a:pt x="403" y="919"/>
                  </a:lnTo>
                  <a:lnTo>
                    <a:pt x="340" y="989"/>
                  </a:lnTo>
                  <a:lnTo>
                    <a:pt x="256" y="1088"/>
                  </a:lnTo>
                  <a:lnTo>
                    <a:pt x="193" y="1162"/>
                  </a:lnTo>
                  <a:lnTo>
                    <a:pt x="140" y="1269"/>
                  </a:lnTo>
                  <a:lnTo>
                    <a:pt x="114" y="1335"/>
                  </a:lnTo>
                  <a:lnTo>
                    <a:pt x="77" y="1432"/>
                  </a:lnTo>
                  <a:lnTo>
                    <a:pt x="53" y="1527"/>
                  </a:lnTo>
                  <a:lnTo>
                    <a:pt x="26" y="1615"/>
                  </a:lnTo>
                  <a:lnTo>
                    <a:pt x="0" y="1753"/>
                  </a:lnTo>
                  <a:lnTo>
                    <a:pt x="77" y="1761"/>
                  </a:lnTo>
                  <a:lnTo>
                    <a:pt x="91" y="1645"/>
                  </a:lnTo>
                  <a:lnTo>
                    <a:pt x="136" y="1464"/>
                  </a:lnTo>
                  <a:lnTo>
                    <a:pt x="176" y="1318"/>
                  </a:lnTo>
                  <a:lnTo>
                    <a:pt x="233" y="1194"/>
                  </a:lnTo>
                  <a:lnTo>
                    <a:pt x="304" y="1092"/>
                  </a:lnTo>
                  <a:lnTo>
                    <a:pt x="389" y="999"/>
                  </a:lnTo>
                  <a:lnTo>
                    <a:pt x="460" y="923"/>
                  </a:lnTo>
                  <a:lnTo>
                    <a:pt x="547" y="856"/>
                  </a:lnTo>
                  <a:lnTo>
                    <a:pt x="627" y="789"/>
                  </a:lnTo>
                  <a:lnTo>
                    <a:pt x="716" y="696"/>
                  </a:lnTo>
                  <a:lnTo>
                    <a:pt x="809" y="596"/>
                  </a:lnTo>
                  <a:lnTo>
                    <a:pt x="897" y="497"/>
                  </a:lnTo>
                  <a:lnTo>
                    <a:pt x="982" y="390"/>
                  </a:lnTo>
                  <a:lnTo>
                    <a:pt x="1060" y="280"/>
                  </a:lnTo>
                  <a:lnTo>
                    <a:pt x="1142" y="191"/>
                  </a:lnTo>
                  <a:lnTo>
                    <a:pt x="1222" y="134"/>
                  </a:lnTo>
                  <a:lnTo>
                    <a:pt x="1296" y="86"/>
                  </a:lnTo>
                  <a:lnTo>
                    <a:pt x="1446" y="0"/>
                  </a:lnTo>
                  <a:lnTo>
                    <a:pt x="1446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1451" y="3999"/>
              <a:ext cx="392" cy="683"/>
            </a:xfrm>
            <a:custGeom>
              <a:avLst/>
              <a:gdLst/>
              <a:ahLst/>
              <a:cxnLst>
                <a:cxn ang="0">
                  <a:pos x="783" y="0"/>
                </a:cxn>
                <a:cxn ang="0">
                  <a:pos x="722" y="80"/>
                </a:cxn>
                <a:cxn ang="0">
                  <a:pos x="656" y="168"/>
                </a:cxn>
                <a:cxn ang="0">
                  <a:pos x="563" y="280"/>
                </a:cxn>
                <a:cxn ang="0">
                  <a:pos x="464" y="400"/>
                </a:cxn>
                <a:cxn ang="0">
                  <a:pos x="344" y="519"/>
                </a:cxn>
                <a:cxn ang="0">
                  <a:pos x="260" y="603"/>
                </a:cxn>
                <a:cxn ang="0">
                  <a:pos x="200" y="673"/>
                </a:cxn>
                <a:cxn ang="0">
                  <a:pos x="137" y="759"/>
                </a:cxn>
                <a:cxn ang="0">
                  <a:pos x="93" y="820"/>
                </a:cxn>
                <a:cxn ang="0">
                  <a:pos x="27" y="959"/>
                </a:cxn>
                <a:cxn ang="0">
                  <a:pos x="53" y="1082"/>
                </a:cxn>
                <a:cxn ang="0">
                  <a:pos x="146" y="1029"/>
                </a:cxn>
                <a:cxn ang="0">
                  <a:pos x="84" y="1126"/>
                </a:cxn>
                <a:cxn ang="0">
                  <a:pos x="53" y="1215"/>
                </a:cxn>
                <a:cxn ang="0">
                  <a:pos x="36" y="1291"/>
                </a:cxn>
                <a:cxn ang="0">
                  <a:pos x="0" y="1365"/>
                </a:cxn>
                <a:cxn ang="0">
                  <a:pos x="101" y="1335"/>
                </a:cxn>
                <a:cxn ang="0">
                  <a:pos x="163" y="1308"/>
                </a:cxn>
                <a:cxn ang="0">
                  <a:pos x="207" y="1272"/>
                </a:cxn>
                <a:cxn ang="0">
                  <a:pos x="243" y="1206"/>
                </a:cxn>
                <a:cxn ang="0">
                  <a:pos x="283" y="1086"/>
                </a:cxn>
                <a:cxn ang="0">
                  <a:pos x="314" y="966"/>
                </a:cxn>
                <a:cxn ang="0">
                  <a:pos x="359" y="833"/>
                </a:cxn>
                <a:cxn ang="0">
                  <a:pos x="399" y="709"/>
                </a:cxn>
                <a:cxn ang="0">
                  <a:pos x="447" y="612"/>
                </a:cxn>
                <a:cxn ang="0">
                  <a:pos x="500" y="510"/>
                </a:cxn>
                <a:cxn ang="0">
                  <a:pos x="557" y="420"/>
                </a:cxn>
                <a:cxn ang="0">
                  <a:pos x="452" y="550"/>
                </a:cxn>
                <a:cxn ang="0">
                  <a:pos x="390" y="652"/>
                </a:cxn>
                <a:cxn ang="0">
                  <a:pos x="314" y="772"/>
                </a:cxn>
                <a:cxn ang="0">
                  <a:pos x="266" y="856"/>
                </a:cxn>
                <a:cxn ang="0">
                  <a:pos x="186" y="959"/>
                </a:cxn>
                <a:cxn ang="0">
                  <a:pos x="141" y="989"/>
                </a:cxn>
                <a:cxn ang="0">
                  <a:pos x="84" y="1012"/>
                </a:cxn>
                <a:cxn ang="0">
                  <a:pos x="74" y="949"/>
                </a:cxn>
                <a:cxn ang="0">
                  <a:pos x="150" y="806"/>
                </a:cxn>
                <a:cxn ang="0">
                  <a:pos x="207" y="719"/>
                </a:cxn>
                <a:cxn ang="0">
                  <a:pos x="287" y="620"/>
                </a:cxn>
                <a:cxn ang="0">
                  <a:pos x="390" y="533"/>
                </a:cxn>
                <a:cxn ang="0">
                  <a:pos x="509" y="430"/>
                </a:cxn>
                <a:cxn ang="0">
                  <a:pos x="610" y="323"/>
                </a:cxn>
                <a:cxn ang="0">
                  <a:pos x="696" y="213"/>
                </a:cxn>
                <a:cxn ang="0">
                  <a:pos x="743" y="120"/>
                </a:cxn>
                <a:cxn ang="0">
                  <a:pos x="783" y="0"/>
                </a:cxn>
                <a:cxn ang="0">
                  <a:pos x="783" y="0"/>
                </a:cxn>
              </a:cxnLst>
              <a:rect l="0" t="0" r="r" b="b"/>
              <a:pathLst>
                <a:path w="783" h="1365">
                  <a:moveTo>
                    <a:pt x="783" y="0"/>
                  </a:moveTo>
                  <a:lnTo>
                    <a:pt x="722" y="80"/>
                  </a:lnTo>
                  <a:lnTo>
                    <a:pt x="656" y="168"/>
                  </a:lnTo>
                  <a:lnTo>
                    <a:pt x="563" y="280"/>
                  </a:lnTo>
                  <a:lnTo>
                    <a:pt x="464" y="400"/>
                  </a:lnTo>
                  <a:lnTo>
                    <a:pt x="344" y="519"/>
                  </a:lnTo>
                  <a:lnTo>
                    <a:pt x="260" y="603"/>
                  </a:lnTo>
                  <a:lnTo>
                    <a:pt x="200" y="673"/>
                  </a:lnTo>
                  <a:lnTo>
                    <a:pt x="137" y="759"/>
                  </a:lnTo>
                  <a:lnTo>
                    <a:pt x="93" y="820"/>
                  </a:lnTo>
                  <a:lnTo>
                    <a:pt x="27" y="959"/>
                  </a:lnTo>
                  <a:lnTo>
                    <a:pt x="53" y="1082"/>
                  </a:lnTo>
                  <a:lnTo>
                    <a:pt x="146" y="1029"/>
                  </a:lnTo>
                  <a:lnTo>
                    <a:pt x="84" y="1126"/>
                  </a:lnTo>
                  <a:lnTo>
                    <a:pt x="53" y="1215"/>
                  </a:lnTo>
                  <a:lnTo>
                    <a:pt x="36" y="1291"/>
                  </a:lnTo>
                  <a:lnTo>
                    <a:pt x="0" y="1365"/>
                  </a:lnTo>
                  <a:lnTo>
                    <a:pt x="101" y="1335"/>
                  </a:lnTo>
                  <a:lnTo>
                    <a:pt x="163" y="1308"/>
                  </a:lnTo>
                  <a:lnTo>
                    <a:pt x="207" y="1272"/>
                  </a:lnTo>
                  <a:lnTo>
                    <a:pt x="243" y="1206"/>
                  </a:lnTo>
                  <a:lnTo>
                    <a:pt x="283" y="1086"/>
                  </a:lnTo>
                  <a:lnTo>
                    <a:pt x="314" y="966"/>
                  </a:lnTo>
                  <a:lnTo>
                    <a:pt x="359" y="833"/>
                  </a:lnTo>
                  <a:lnTo>
                    <a:pt x="399" y="709"/>
                  </a:lnTo>
                  <a:lnTo>
                    <a:pt x="447" y="612"/>
                  </a:lnTo>
                  <a:lnTo>
                    <a:pt x="500" y="510"/>
                  </a:lnTo>
                  <a:lnTo>
                    <a:pt x="557" y="420"/>
                  </a:lnTo>
                  <a:lnTo>
                    <a:pt x="452" y="550"/>
                  </a:lnTo>
                  <a:lnTo>
                    <a:pt x="390" y="652"/>
                  </a:lnTo>
                  <a:lnTo>
                    <a:pt x="314" y="772"/>
                  </a:lnTo>
                  <a:lnTo>
                    <a:pt x="266" y="856"/>
                  </a:lnTo>
                  <a:lnTo>
                    <a:pt x="186" y="959"/>
                  </a:lnTo>
                  <a:lnTo>
                    <a:pt x="141" y="989"/>
                  </a:lnTo>
                  <a:lnTo>
                    <a:pt x="84" y="1012"/>
                  </a:lnTo>
                  <a:lnTo>
                    <a:pt x="74" y="949"/>
                  </a:lnTo>
                  <a:lnTo>
                    <a:pt x="150" y="806"/>
                  </a:lnTo>
                  <a:lnTo>
                    <a:pt x="207" y="719"/>
                  </a:lnTo>
                  <a:lnTo>
                    <a:pt x="287" y="620"/>
                  </a:lnTo>
                  <a:lnTo>
                    <a:pt x="390" y="533"/>
                  </a:lnTo>
                  <a:lnTo>
                    <a:pt x="509" y="430"/>
                  </a:lnTo>
                  <a:lnTo>
                    <a:pt x="610" y="323"/>
                  </a:lnTo>
                  <a:lnTo>
                    <a:pt x="696" y="213"/>
                  </a:lnTo>
                  <a:lnTo>
                    <a:pt x="743" y="120"/>
                  </a:lnTo>
                  <a:lnTo>
                    <a:pt x="783" y="0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1292" y="4418"/>
              <a:ext cx="186" cy="37"/>
            </a:xfrm>
            <a:custGeom>
              <a:avLst/>
              <a:gdLst/>
              <a:ahLst/>
              <a:cxnLst>
                <a:cxn ang="0">
                  <a:pos x="83" y="17"/>
                </a:cxn>
                <a:cxn ang="0">
                  <a:pos x="173" y="0"/>
                </a:cxn>
                <a:cxn ang="0">
                  <a:pos x="252" y="0"/>
                </a:cxn>
                <a:cxn ang="0">
                  <a:pos x="319" y="7"/>
                </a:cxn>
                <a:cxn ang="0">
                  <a:pos x="372" y="21"/>
                </a:cxn>
                <a:cxn ang="0">
                  <a:pos x="342" y="61"/>
                </a:cxn>
                <a:cxn ang="0">
                  <a:pos x="249" y="43"/>
                </a:cxn>
                <a:cxn ang="0">
                  <a:pos x="155" y="47"/>
                </a:cxn>
                <a:cxn ang="0">
                  <a:pos x="83" y="53"/>
                </a:cxn>
                <a:cxn ang="0">
                  <a:pos x="0" y="74"/>
                </a:cxn>
                <a:cxn ang="0">
                  <a:pos x="83" y="17"/>
                </a:cxn>
                <a:cxn ang="0">
                  <a:pos x="83" y="17"/>
                </a:cxn>
              </a:cxnLst>
              <a:rect l="0" t="0" r="r" b="b"/>
              <a:pathLst>
                <a:path w="372" h="74">
                  <a:moveTo>
                    <a:pt x="83" y="17"/>
                  </a:moveTo>
                  <a:lnTo>
                    <a:pt x="173" y="0"/>
                  </a:lnTo>
                  <a:lnTo>
                    <a:pt x="252" y="0"/>
                  </a:lnTo>
                  <a:lnTo>
                    <a:pt x="319" y="7"/>
                  </a:lnTo>
                  <a:lnTo>
                    <a:pt x="372" y="21"/>
                  </a:lnTo>
                  <a:lnTo>
                    <a:pt x="342" y="61"/>
                  </a:lnTo>
                  <a:lnTo>
                    <a:pt x="249" y="43"/>
                  </a:lnTo>
                  <a:lnTo>
                    <a:pt x="155" y="47"/>
                  </a:lnTo>
                  <a:lnTo>
                    <a:pt x="83" y="53"/>
                  </a:lnTo>
                  <a:lnTo>
                    <a:pt x="0" y="74"/>
                  </a:lnTo>
                  <a:lnTo>
                    <a:pt x="83" y="17"/>
                  </a:lnTo>
                  <a:lnTo>
                    <a:pt x="83" y="1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1628" y="4376"/>
              <a:ext cx="346" cy="202"/>
            </a:xfrm>
            <a:custGeom>
              <a:avLst/>
              <a:gdLst/>
              <a:ahLst/>
              <a:cxnLst>
                <a:cxn ang="0">
                  <a:pos x="9" y="129"/>
                </a:cxn>
                <a:cxn ang="0">
                  <a:pos x="150" y="160"/>
                </a:cxn>
                <a:cxn ang="0">
                  <a:pos x="289" y="200"/>
                </a:cxn>
                <a:cxn ang="0">
                  <a:pos x="479" y="266"/>
                </a:cxn>
                <a:cxn ang="0">
                  <a:pos x="606" y="329"/>
                </a:cxn>
                <a:cxn ang="0">
                  <a:pos x="389" y="213"/>
                </a:cxn>
                <a:cxn ang="0">
                  <a:pos x="249" y="126"/>
                </a:cxn>
                <a:cxn ang="0">
                  <a:pos x="133" y="0"/>
                </a:cxn>
                <a:cxn ang="0">
                  <a:pos x="279" y="120"/>
                </a:cxn>
                <a:cxn ang="0">
                  <a:pos x="399" y="183"/>
                </a:cxn>
                <a:cxn ang="0">
                  <a:pos x="562" y="245"/>
                </a:cxn>
                <a:cxn ang="0">
                  <a:pos x="692" y="299"/>
                </a:cxn>
                <a:cxn ang="0">
                  <a:pos x="692" y="405"/>
                </a:cxn>
                <a:cxn ang="0">
                  <a:pos x="549" y="382"/>
                </a:cxn>
                <a:cxn ang="0">
                  <a:pos x="406" y="333"/>
                </a:cxn>
                <a:cxn ang="0">
                  <a:pos x="235" y="263"/>
                </a:cxn>
                <a:cxn ang="0">
                  <a:pos x="79" y="206"/>
                </a:cxn>
                <a:cxn ang="0">
                  <a:pos x="0" y="192"/>
                </a:cxn>
                <a:cxn ang="0">
                  <a:pos x="9" y="129"/>
                </a:cxn>
                <a:cxn ang="0">
                  <a:pos x="9" y="129"/>
                </a:cxn>
              </a:cxnLst>
              <a:rect l="0" t="0" r="r" b="b"/>
              <a:pathLst>
                <a:path w="692" h="405">
                  <a:moveTo>
                    <a:pt x="9" y="129"/>
                  </a:moveTo>
                  <a:lnTo>
                    <a:pt x="150" y="160"/>
                  </a:lnTo>
                  <a:lnTo>
                    <a:pt x="289" y="200"/>
                  </a:lnTo>
                  <a:lnTo>
                    <a:pt x="479" y="266"/>
                  </a:lnTo>
                  <a:lnTo>
                    <a:pt x="606" y="329"/>
                  </a:lnTo>
                  <a:lnTo>
                    <a:pt x="389" y="213"/>
                  </a:lnTo>
                  <a:lnTo>
                    <a:pt x="249" y="126"/>
                  </a:lnTo>
                  <a:lnTo>
                    <a:pt x="133" y="0"/>
                  </a:lnTo>
                  <a:lnTo>
                    <a:pt x="279" y="120"/>
                  </a:lnTo>
                  <a:lnTo>
                    <a:pt x="399" y="183"/>
                  </a:lnTo>
                  <a:lnTo>
                    <a:pt x="562" y="245"/>
                  </a:lnTo>
                  <a:lnTo>
                    <a:pt x="692" y="299"/>
                  </a:lnTo>
                  <a:lnTo>
                    <a:pt x="692" y="405"/>
                  </a:lnTo>
                  <a:lnTo>
                    <a:pt x="549" y="382"/>
                  </a:lnTo>
                  <a:lnTo>
                    <a:pt x="406" y="333"/>
                  </a:lnTo>
                  <a:lnTo>
                    <a:pt x="235" y="263"/>
                  </a:lnTo>
                  <a:lnTo>
                    <a:pt x="79" y="206"/>
                  </a:lnTo>
                  <a:lnTo>
                    <a:pt x="0" y="192"/>
                  </a:lnTo>
                  <a:lnTo>
                    <a:pt x="9" y="129"/>
                  </a:lnTo>
                  <a:lnTo>
                    <a:pt x="9" y="12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1916" y="4016"/>
              <a:ext cx="74" cy="579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02"/>
                </a:cxn>
                <a:cxn ang="0">
                  <a:pos x="0" y="218"/>
                </a:cxn>
                <a:cxn ang="0">
                  <a:pos x="13" y="338"/>
                </a:cxn>
                <a:cxn ang="0">
                  <a:pos x="40" y="524"/>
                </a:cxn>
                <a:cxn ang="0">
                  <a:pos x="66" y="718"/>
                </a:cxn>
                <a:cxn ang="0">
                  <a:pos x="89" y="851"/>
                </a:cxn>
                <a:cxn ang="0">
                  <a:pos x="102" y="981"/>
                </a:cxn>
                <a:cxn ang="0">
                  <a:pos x="102" y="1087"/>
                </a:cxn>
                <a:cxn ang="0">
                  <a:pos x="89" y="1157"/>
                </a:cxn>
                <a:cxn ang="0">
                  <a:pos x="123" y="1157"/>
                </a:cxn>
                <a:cxn ang="0">
                  <a:pos x="142" y="1051"/>
                </a:cxn>
                <a:cxn ang="0">
                  <a:pos x="146" y="910"/>
                </a:cxn>
                <a:cxn ang="0">
                  <a:pos x="123" y="741"/>
                </a:cxn>
                <a:cxn ang="0">
                  <a:pos x="89" y="577"/>
                </a:cxn>
                <a:cxn ang="0">
                  <a:pos x="36" y="404"/>
                </a:cxn>
                <a:cxn ang="0">
                  <a:pos x="22" y="266"/>
                </a:cxn>
                <a:cxn ang="0">
                  <a:pos x="26" y="159"/>
                </a:cxn>
                <a:cxn ang="0">
                  <a:pos x="49" y="22"/>
                </a:cxn>
                <a:cxn ang="0">
                  <a:pos x="9" y="0"/>
                </a:cxn>
                <a:cxn ang="0">
                  <a:pos x="9" y="0"/>
                </a:cxn>
              </a:cxnLst>
              <a:rect l="0" t="0" r="r" b="b"/>
              <a:pathLst>
                <a:path w="146" h="1157">
                  <a:moveTo>
                    <a:pt x="9" y="0"/>
                  </a:moveTo>
                  <a:lnTo>
                    <a:pt x="0" y="102"/>
                  </a:lnTo>
                  <a:lnTo>
                    <a:pt x="0" y="218"/>
                  </a:lnTo>
                  <a:lnTo>
                    <a:pt x="13" y="338"/>
                  </a:lnTo>
                  <a:lnTo>
                    <a:pt x="40" y="524"/>
                  </a:lnTo>
                  <a:lnTo>
                    <a:pt x="66" y="718"/>
                  </a:lnTo>
                  <a:lnTo>
                    <a:pt x="89" y="851"/>
                  </a:lnTo>
                  <a:lnTo>
                    <a:pt x="102" y="981"/>
                  </a:lnTo>
                  <a:lnTo>
                    <a:pt x="102" y="1087"/>
                  </a:lnTo>
                  <a:lnTo>
                    <a:pt x="89" y="1157"/>
                  </a:lnTo>
                  <a:lnTo>
                    <a:pt x="123" y="1157"/>
                  </a:lnTo>
                  <a:lnTo>
                    <a:pt x="142" y="1051"/>
                  </a:lnTo>
                  <a:lnTo>
                    <a:pt x="146" y="910"/>
                  </a:lnTo>
                  <a:lnTo>
                    <a:pt x="123" y="741"/>
                  </a:lnTo>
                  <a:lnTo>
                    <a:pt x="89" y="577"/>
                  </a:lnTo>
                  <a:lnTo>
                    <a:pt x="36" y="404"/>
                  </a:lnTo>
                  <a:lnTo>
                    <a:pt x="22" y="266"/>
                  </a:lnTo>
                  <a:lnTo>
                    <a:pt x="26" y="159"/>
                  </a:lnTo>
                  <a:lnTo>
                    <a:pt x="49" y="22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1998" y="4011"/>
              <a:ext cx="231" cy="589"/>
            </a:xfrm>
            <a:custGeom>
              <a:avLst/>
              <a:gdLst/>
              <a:ahLst/>
              <a:cxnLst>
                <a:cxn ang="0">
                  <a:pos x="0" y="57"/>
                </a:cxn>
                <a:cxn ang="0">
                  <a:pos x="10" y="127"/>
                </a:cxn>
                <a:cxn ang="0">
                  <a:pos x="23" y="217"/>
                </a:cxn>
                <a:cxn ang="0">
                  <a:pos x="50" y="318"/>
                </a:cxn>
                <a:cxn ang="0">
                  <a:pos x="93" y="460"/>
                </a:cxn>
                <a:cxn ang="0">
                  <a:pos x="147" y="603"/>
                </a:cxn>
                <a:cxn ang="0">
                  <a:pos x="196" y="730"/>
                </a:cxn>
                <a:cxn ang="0">
                  <a:pos x="230" y="846"/>
                </a:cxn>
                <a:cxn ang="0">
                  <a:pos x="257" y="962"/>
                </a:cxn>
                <a:cxn ang="0">
                  <a:pos x="276" y="1059"/>
                </a:cxn>
                <a:cxn ang="0">
                  <a:pos x="289" y="1166"/>
                </a:cxn>
                <a:cxn ang="0">
                  <a:pos x="373" y="1179"/>
                </a:cxn>
                <a:cxn ang="0">
                  <a:pos x="359" y="1072"/>
                </a:cxn>
                <a:cxn ang="0">
                  <a:pos x="350" y="1006"/>
                </a:cxn>
                <a:cxn ang="0">
                  <a:pos x="323" y="896"/>
                </a:cxn>
                <a:cxn ang="0">
                  <a:pos x="462" y="859"/>
                </a:cxn>
                <a:cxn ang="0">
                  <a:pos x="403" y="810"/>
                </a:cxn>
                <a:cxn ang="0">
                  <a:pos x="337" y="717"/>
                </a:cxn>
                <a:cxn ang="0">
                  <a:pos x="240" y="580"/>
                </a:cxn>
                <a:cxn ang="0">
                  <a:pos x="147" y="416"/>
                </a:cxn>
                <a:cxn ang="0">
                  <a:pos x="103" y="297"/>
                </a:cxn>
                <a:cxn ang="0">
                  <a:pos x="63" y="194"/>
                </a:cxn>
                <a:cxn ang="0">
                  <a:pos x="40" y="120"/>
                </a:cxn>
                <a:cxn ang="0">
                  <a:pos x="23" y="40"/>
                </a:cxn>
                <a:cxn ang="0">
                  <a:pos x="23" y="0"/>
                </a:cxn>
                <a:cxn ang="0">
                  <a:pos x="0" y="57"/>
                </a:cxn>
                <a:cxn ang="0">
                  <a:pos x="0" y="57"/>
                </a:cxn>
              </a:cxnLst>
              <a:rect l="0" t="0" r="r" b="b"/>
              <a:pathLst>
                <a:path w="462" h="1179">
                  <a:moveTo>
                    <a:pt x="0" y="57"/>
                  </a:moveTo>
                  <a:lnTo>
                    <a:pt x="10" y="127"/>
                  </a:lnTo>
                  <a:lnTo>
                    <a:pt x="23" y="217"/>
                  </a:lnTo>
                  <a:lnTo>
                    <a:pt x="50" y="318"/>
                  </a:lnTo>
                  <a:lnTo>
                    <a:pt x="93" y="460"/>
                  </a:lnTo>
                  <a:lnTo>
                    <a:pt x="147" y="603"/>
                  </a:lnTo>
                  <a:lnTo>
                    <a:pt x="196" y="730"/>
                  </a:lnTo>
                  <a:lnTo>
                    <a:pt x="230" y="846"/>
                  </a:lnTo>
                  <a:lnTo>
                    <a:pt x="257" y="962"/>
                  </a:lnTo>
                  <a:lnTo>
                    <a:pt x="276" y="1059"/>
                  </a:lnTo>
                  <a:lnTo>
                    <a:pt x="289" y="1166"/>
                  </a:lnTo>
                  <a:lnTo>
                    <a:pt x="373" y="1179"/>
                  </a:lnTo>
                  <a:lnTo>
                    <a:pt x="359" y="1072"/>
                  </a:lnTo>
                  <a:lnTo>
                    <a:pt x="350" y="1006"/>
                  </a:lnTo>
                  <a:lnTo>
                    <a:pt x="323" y="896"/>
                  </a:lnTo>
                  <a:lnTo>
                    <a:pt x="462" y="859"/>
                  </a:lnTo>
                  <a:lnTo>
                    <a:pt x="403" y="810"/>
                  </a:lnTo>
                  <a:lnTo>
                    <a:pt x="337" y="717"/>
                  </a:lnTo>
                  <a:lnTo>
                    <a:pt x="240" y="580"/>
                  </a:lnTo>
                  <a:lnTo>
                    <a:pt x="147" y="416"/>
                  </a:lnTo>
                  <a:lnTo>
                    <a:pt x="103" y="297"/>
                  </a:lnTo>
                  <a:lnTo>
                    <a:pt x="63" y="194"/>
                  </a:lnTo>
                  <a:lnTo>
                    <a:pt x="40" y="120"/>
                  </a:lnTo>
                  <a:lnTo>
                    <a:pt x="23" y="40"/>
                  </a:lnTo>
                  <a:lnTo>
                    <a:pt x="23" y="0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1991" y="3997"/>
              <a:ext cx="481" cy="4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3" y="35"/>
                </a:cxn>
                <a:cxn ang="0">
                  <a:pos x="169" y="67"/>
                </a:cxn>
                <a:cxn ang="0">
                  <a:pos x="243" y="111"/>
                </a:cxn>
                <a:cxn ang="0">
                  <a:pos x="283" y="160"/>
                </a:cxn>
                <a:cxn ang="0">
                  <a:pos x="289" y="217"/>
                </a:cxn>
                <a:cxn ang="0">
                  <a:pos x="372" y="257"/>
                </a:cxn>
                <a:cxn ang="0">
                  <a:pos x="469" y="324"/>
                </a:cxn>
                <a:cxn ang="0">
                  <a:pos x="576" y="421"/>
                </a:cxn>
                <a:cxn ang="0">
                  <a:pos x="633" y="497"/>
                </a:cxn>
                <a:cxn ang="0">
                  <a:pos x="692" y="567"/>
                </a:cxn>
                <a:cxn ang="0">
                  <a:pos x="785" y="651"/>
                </a:cxn>
                <a:cxn ang="0">
                  <a:pos x="882" y="731"/>
                </a:cxn>
                <a:cxn ang="0">
                  <a:pos x="935" y="793"/>
                </a:cxn>
                <a:cxn ang="0">
                  <a:pos x="962" y="847"/>
                </a:cxn>
                <a:cxn ang="0">
                  <a:pos x="895" y="770"/>
                </a:cxn>
                <a:cxn ang="0">
                  <a:pos x="806" y="700"/>
                </a:cxn>
                <a:cxn ang="0">
                  <a:pos x="686" y="607"/>
                </a:cxn>
                <a:cxn ang="0">
                  <a:pos x="580" y="527"/>
                </a:cxn>
                <a:cxn ang="0">
                  <a:pos x="496" y="451"/>
                </a:cxn>
                <a:cxn ang="0">
                  <a:pos x="443" y="377"/>
                </a:cxn>
                <a:cxn ang="0">
                  <a:pos x="386" y="331"/>
                </a:cxn>
                <a:cxn ang="0">
                  <a:pos x="296" y="297"/>
                </a:cxn>
                <a:cxn ang="0">
                  <a:pos x="249" y="284"/>
                </a:cxn>
                <a:cxn ang="0">
                  <a:pos x="239" y="194"/>
                </a:cxn>
                <a:cxn ang="0">
                  <a:pos x="196" y="137"/>
                </a:cxn>
                <a:cxn ang="0">
                  <a:pos x="137" y="94"/>
                </a:cxn>
                <a:cxn ang="0">
                  <a:pos x="53" y="5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2" h="847">
                  <a:moveTo>
                    <a:pt x="0" y="0"/>
                  </a:moveTo>
                  <a:lnTo>
                    <a:pt x="83" y="35"/>
                  </a:lnTo>
                  <a:lnTo>
                    <a:pt x="169" y="67"/>
                  </a:lnTo>
                  <a:lnTo>
                    <a:pt x="243" y="111"/>
                  </a:lnTo>
                  <a:lnTo>
                    <a:pt x="283" y="160"/>
                  </a:lnTo>
                  <a:lnTo>
                    <a:pt x="289" y="217"/>
                  </a:lnTo>
                  <a:lnTo>
                    <a:pt x="372" y="257"/>
                  </a:lnTo>
                  <a:lnTo>
                    <a:pt x="469" y="324"/>
                  </a:lnTo>
                  <a:lnTo>
                    <a:pt x="576" y="421"/>
                  </a:lnTo>
                  <a:lnTo>
                    <a:pt x="633" y="497"/>
                  </a:lnTo>
                  <a:lnTo>
                    <a:pt x="692" y="567"/>
                  </a:lnTo>
                  <a:lnTo>
                    <a:pt x="785" y="651"/>
                  </a:lnTo>
                  <a:lnTo>
                    <a:pt x="882" y="731"/>
                  </a:lnTo>
                  <a:lnTo>
                    <a:pt x="935" y="793"/>
                  </a:lnTo>
                  <a:lnTo>
                    <a:pt x="962" y="847"/>
                  </a:lnTo>
                  <a:lnTo>
                    <a:pt x="895" y="770"/>
                  </a:lnTo>
                  <a:lnTo>
                    <a:pt x="806" y="700"/>
                  </a:lnTo>
                  <a:lnTo>
                    <a:pt x="686" y="607"/>
                  </a:lnTo>
                  <a:lnTo>
                    <a:pt x="580" y="527"/>
                  </a:lnTo>
                  <a:lnTo>
                    <a:pt x="496" y="451"/>
                  </a:lnTo>
                  <a:lnTo>
                    <a:pt x="443" y="377"/>
                  </a:lnTo>
                  <a:lnTo>
                    <a:pt x="386" y="331"/>
                  </a:lnTo>
                  <a:lnTo>
                    <a:pt x="296" y="297"/>
                  </a:lnTo>
                  <a:lnTo>
                    <a:pt x="249" y="284"/>
                  </a:lnTo>
                  <a:lnTo>
                    <a:pt x="239" y="194"/>
                  </a:lnTo>
                  <a:lnTo>
                    <a:pt x="196" y="137"/>
                  </a:lnTo>
                  <a:lnTo>
                    <a:pt x="137" y="94"/>
                  </a:lnTo>
                  <a:lnTo>
                    <a:pt x="53" y="5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2146" y="4452"/>
              <a:ext cx="271" cy="66"/>
            </a:xfrm>
            <a:custGeom>
              <a:avLst/>
              <a:gdLst/>
              <a:ahLst/>
              <a:cxnLst>
                <a:cxn ang="0">
                  <a:pos x="23" y="54"/>
                </a:cxn>
                <a:cxn ang="0">
                  <a:pos x="85" y="40"/>
                </a:cxn>
                <a:cxn ang="0">
                  <a:pos x="138" y="17"/>
                </a:cxn>
                <a:cxn ang="0">
                  <a:pos x="196" y="0"/>
                </a:cxn>
                <a:cxn ang="0">
                  <a:pos x="262" y="4"/>
                </a:cxn>
                <a:cxn ang="0">
                  <a:pos x="346" y="17"/>
                </a:cxn>
                <a:cxn ang="0">
                  <a:pos x="426" y="31"/>
                </a:cxn>
                <a:cxn ang="0">
                  <a:pos x="483" y="40"/>
                </a:cxn>
                <a:cxn ang="0">
                  <a:pos x="542" y="34"/>
                </a:cxn>
                <a:cxn ang="0">
                  <a:pos x="475" y="57"/>
                </a:cxn>
                <a:cxn ang="0">
                  <a:pos x="422" y="57"/>
                </a:cxn>
                <a:cxn ang="0">
                  <a:pos x="329" y="57"/>
                </a:cxn>
                <a:cxn ang="0">
                  <a:pos x="266" y="44"/>
                </a:cxn>
                <a:cxn ang="0">
                  <a:pos x="199" y="54"/>
                </a:cxn>
                <a:cxn ang="0">
                  <a:pos x="165" y="61"/>
                </a:cxn>
                <a:cxn ang="0">
                  <a:pos x="119" y="88"/>
                </a:cxn>
                <a:cxn ang="0">
                  <a:pos x="59" y="120"/>
                </a:cxn>
                <a:cxn ang="0">
                  <a:pos x="0" y="133"/>
                </a:cxn>
                <a:cxn ang="0">
                  <a:pos x="23" y="54"/>
                </a:cxn>
                <a:cxn ang="0">
                  <a:pos x="23" y="54"/>
                </a:cxn>
              </a:cxnLst>
              <a:rect l="0" t="0" r="r" b="b"/>
              <a:pathLst>
                <a:path w="542" h="133">
                  <a:moveTo>
                    <a:pt x="23" y="54"/>
                  </a:moveTo>
                  <a:lnTo>
                    <a:pt x="85" y="40"/>
                  </a:lnTo>
                  <a:lnTo>
                    <a:pt x="138" y="17"/>
                  </a:lnTo>
                  <a:lnTo>
                    <a:pt x="196" y="0"/>
                  </a:lnTo>
                  <a:lnTo>
                    <a:pt x="262" y="4"/>
                  </a:lnTo>
                  <a:lnTo>
                    <a:pt x="346" y="17"/>
                  </a:lnTo>
                  <a:lnTo>
                    <a:pt x="426" y="31"/>
                  </a:lnTo>
                  <a:lnTo>
                    <a:pt x="483" y="40"/>
                  </a:lnTo>
                  <a:lnTo>
                    <a:pt x="542" y="34"/>
                  </a:lnTo>
                  <a:lnTo>
                    <a:pt x="475" y="57"/>
                  </a:lnTo>
                  <a:lnTo>
                    <a:pt x="422" y="57"/>
                  </a:lnTo>
                  <a:lnTo>
                    <a:pt x="329" y="57"/>
                  </a:lnTo>
                  <a:lnTo>
                    <a:pt x="266" y="44"/>
                  </a:lnTo>
                  <a:lnTo>
                    <a:pt x="199" y="54"/>
                  </a:lnTo>
                  <a:lnTo>
                    <a:pt x="165" y="61"/>
                  </a:lnTo>
                  <a:lnTo>
                    <a:pt x="119" y="88"/>
                  </a:lnTo>
                  <a:lnTo>
                    <a:pt x="59" y="120"/>
                  </a:lnTo>
                  <a:lnTo>
                    <a:pt x="0" y="133"/>
                  </a:lnTo>
                  <a:lnTo>
                    <a:pt x="23" y="54"/>
                  </a:lnTo>
                  <a:lnTo>
                    <a:pt x="23" y="5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1225" y="4480"/>
              <a:ext cx="107" cy="398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153" y="107"/>
                </a:cxn>
                <a:cxn ang="0">
                  <a:pos x="99" y="249"/>
                </a:cxn>
                <a:cxn ang="0">
                  <a:pos x="59" y="413"/>
                </a:cxn>
                <a:cxn ang="0">
                  <a:pos x="23" y="550"/>
                </a:cxn>
                <a:cxn ang="0">
                  <a:pos x="6" y="670"/>
                </a:cxn>
                <a:cxn ang="0">
                  <a:pos x="0" y="776"/>
                </a:cxn>
                <a:cxn ang="0">
                  <a:pos x="50" y="795"/>
                </a:cxn>
                <a:cxn ang="0">
                  <a:pos x="67" y="630"/>
                </a:cxn>
                <a:cxn ang="0">
                  <a:pos x="80" y="443"/>
                </a:cxn>
                <a:cxn ang="0">
                  <a:pos x="113" y="263"/>
                </a:cxn>
                <a:cxn ang="0">
                  <a:pos x="191" y="76"/>
                </a:cxn>
                <a:cxn ang="0">
                  <a:pos x="213" y="0"/>
                </a:cxn>
                <a:cxn ang="0">
                  <a:pos x="213" y="0"/>
                </a:cxn>
              </a:cxnLst>
              <a:rect l="0" t="0" r="r" b="b"/>
              <a:pathLst>
                <a:path w="213" h="795">
                  <a:moveTo>
                    <a:pt x="213" y="0"/>
                  </a:moveTo>
                  <a:lnTo>
                    <a:pt x="153" y="107"/>
                  </a:lnTo>
                  <a:lnTo>
                    <a:pt x="99" y="249"/>
                  </a:lnTo>
                  <a:lnTo>
                    <a:pt x="59" y="413"/>
                  </a:lnTo>
                  <a:lnTo>
                    <a:pt x="23" y="550"/>
                  </a:lnTo>
                  <a:lnTo>
                    <a:pt x="6" y="670"/>
                  </a:lnTo>
                  <a:lnTo>
                    <a:pt x="0" y="776"/>
                  </a:lnTo>
                  <a:lnTo>
                    <a:pt x="50" y="795"/>
                  </a:lnTo>
                  <a:lnTo>
                    <a:pt x="67" y="630"/>
                  </a:lnTo>
                  <a:lnTo>
                    <a:pt x="80" y="443"/>
                  </a:lnTo>
                  <a:lnTo>
                    <a:pt x="113" y="263"/>
                  </a:lnTo>
                  <a:lnTo>
                    <a:pt x="191" y="76"/>
                  </a:lnTo>
                  <a:lnTo>
                    <a:pt x="213" y="0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1338" y="4677"/>
              <a:ext cx="193" cy="2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3" y="152"/>
                </a:cxn>
                <a:cxn ang="0">
                  <a:pos x="222" y="298"/>
                </a:cxn>
                <a:cxn ang="0">
                  <a:pos x="292" y="374"/>
                </a:cxn>
                <a:cxn ang="0">
                  <a:pos x="386" y="431"/>
                </a:cxn>
                <a:cxn ang="0">
                  <a:pos x="243" y="431"/>
                </a:cxn>
                <a:cxn ang="0">
                  <a:pos x="199" y="348"/>
                </a:cxn>
                <a:cxn ang="0">
                  <a:pos x="133" y="245"/>
                </a:cxn>
                <a:cxn ang="0">
                  <a:pos x="3" y="10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6" h="431">
                  <a:moveTo>
                    <a:pt x="0" y="0"/>
                  </a:moveTo>
                  <a:lnTo>
                    <a:pt x="83" y="152"/>
                  </a:lnTo>
                  <a:lnTo>
                    <a:pt x="222" y="298"/>
                  </a:lnTo>
                  <a:lnTo>
                    <a:pt x="292" y="374"/>
                  </a:lnTo>
                  <a:lnTo>
                    <a:pt x="386" y="431"/>
                  </a:lnTo>
                  <a:lnTo>
                    <a:pt x="243" y="431"/>
                  </a:lnTo>
                  <a:lnTo>
                    <a:pt x="199" y="348"/>
                  </a:lnTo>
                  <a:lnTo>
                    <a:pt x="133" y="245"/>
                  </a:lnTo>
                  <a:lnTo>
                    <a:pt x="3" y="10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1343" y="4786"/>
              <a:ext cx="104" cy="1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" y="79"/>
                </a:cxn>
                <a:cxn ang="0">
                  <a:pos x="128" y="140"/>
                </a:cxn>
                <a:cxn ang="0">
                  <a:pos x="207" y="199"/>
                </a:cxn>
                <a:cxn ang="0">
                  <a:pos x="164" y="203"/>
                </a:cxn>
                <a:cxn ang="0">
                  <a:pos x="71" y="146"/>
                </a:cxn>
                <a:cxn ang="0">
                  <a:pos x="34" y="8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07" h="203">
                  <a:moveTo>
                    <a:pt x="0" y="0"/>
                  </a:moveTo>
                  <a:lnTo>
                    <a:pt x="67" y="79"/>
                  </a:lnTo>
                  <a:lnTo>
                    <a:pt x="128" y="140"/>
                  </a:lnTo>
                  <a:lnTo>
                    <a:pt x="207" y="199"/>
                  </a:lnTo>
                  <a:lnTo>
                    <a:pt x="164" y="203"/>
                  </a:lnTo>
                  <a:lnTo>
                    <a:pt x="71" y="146"/>
                  </a:lnTo>
                  <a:lnTo>
                    <a:pt x="34" y="8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1132" y="4640"/>
              <a:ext cx="899" cy="288"/>
            </a:xfrm>
            <a:custGeom>
              <a:avLst/>
              <a:gdLst/>
              <a:ahLst/>
              <a:cxnLst>
                <a:cxn ang="0">
                  <a:pos x="0" y="448"/>
                </a:cxn>
                <a:cxn ang="0">
                  <a:pos x="179" y="460"/>
                </a:cxn>
                <a:cxn ang="0">
                  <a:pos x="382" y="483"/>
                </a:cxn>
                <a:cxn ang="0">
                  <a:pos x="608" y="519"/>
                </a:cxn>
                <a:cxn ang="0">
                  <a:pos x="789" y="532"/>
                </a:cxn>
                <a:cxn ang="0">
                  <a:pos x="1072" y="545"/>
                </a:cxn>
                <a:cxn ang="0">
                  <a:pos x="1308" y="545"/>
                </a:cxn>
                <a:cxn ang="0">
                  <a:pos x="1506" y="532"/>
                </a:cxn>
                <a:cxn ang="0">
                  <a:pos x="1645" y="513"/>
                </a:cxn>
                <a:cxn ang="0">
                  <a:pos x="1671" y="502"/>
                </a:cxn>
                <a:cxn ang="0">
                  <a:pos x="1439" y="403"/>
                </a:cxn>
                <a:cxn ang="0">
                  <a:pos x="1525" y="253"/>
                </a:cxn>
                <a:cxn ang="0">
                  <a:pos x="1569" y="150"/>
                </a:cxn>
                <a:cxn ang="0">
                  <a:pos x="1612" y="30"/>
                </a:cxn>
                <a:cxn ang="0">
                  <a:pos x="1626" y="0"/>
                </a:cxn>
                <a:cxn ang="0">
                  <a:pos x="1666" y="40"/>
                </a:cxn>
                <a:cxn ang="0">
                  <a:pos x="1648" y="133"/>
                </a:cxn>
                <a:cxn ang="0">
                  <a:pos x="1626" y="239"/>
                </a:cxn>
                <a:cxn ang="0">
                  <a:pos x="1591" y="336"/>
                </a:cxn>
                <a:cxn ang="0">
                  <a:pos x="1569" y="393"/>
                </a:cxn>
                <a:cxn ang="0">
                  <a:pos x="1799" y="456"/>
                </a:cxn>
                <a:cxn ang="0">
                  <a:pos x="1772" y="559"/>
                </a:cxn>
                <a:cxn ang="0">
                  <a:pos x="1639" y="566"/>
                </a:cxn>
                <a:cxn ang="0">
                  <a:pos x="1445" y="572"/>
                </a:cxn>
                <a:cxn ang="0">
                  <a:pos x="1245" y="576"/>
                </a:cxn>
                <a:cxn ang="0">
                  <a:pos x="1042" y="566"/>
                </a:cxn>
                <a:cxn ang="0">
                  <a:pos x="806" y="549"/>
                </a:cxn>
                <a:cxn ang="0">
                  <a:pos x="569" y="542"/>
                </a:cxn>
                <a:cxn ang="0">
                  <a:pos x="365" y="523"/>
                </a:cxn>
                <a:cxn ang="0">
                  <a:pos x="107" y="496"/>
                </a:cxn>
                <a:cxn ang="0">
                  <a:pos x="0" y="448"/>
                </a:cxn>
                <a:cxn ang="0">
                  <a:pos x="0" y="448"/>
                </a:cxn>
              </a:cxnLst>
              <a:rect l="0" t="0" r="r" b="b"/>
              <a:pathLst>
                <a:path w="1799" h="576">
                  <a:moveTo>
                    <a:pt x="0" y="448"/>
                  </a:moveTo>
                  <a:lnTo>
                    <a:pt x="179" y="460"/>
                  </a:lnTo>
                  <a:lnTo>
                    <a:pt x="382" y="483"/>
                  </a:lnTo>
                  <a:lnTo>
                    <a:pt x="608" y="519"/>
                  </a:lnTo>
                  <a:lnTo>
                    <a:pt x="789" y="532"/>
                  </a:lnTo>
                  <a:lnTo>
                    <a:pt x="1072" y="545"/>
                  </a:lnTo>
                  <a:lnTo>
                    <a:pt x="1308" y="545"/>
                  </a:lnTo>
                  <a:lnTo>
                    <a:pt x="1506" y="532"/>
                  </a:lnTo>
                  <a:lnTo>
                    <a:pt x="1645" y="513"/>
                  </a:lnTo>
                  <a:lnTo>
                    <a:pt x="1671" y="502"/>
                  </a:lnTo>
                  <a:lnTo>
                    <a:pt x="1439" y="403"/>
                  </a:lnTo>
                  <a:lnTo>
                    <a:pt x="1525" y="253"/>
                  </a:lnTo>
                  <a:lnTo>
                    <a:pt x="1569" y="150"/>
                  </a:lnTo>
                  <a:lnTo>
                    <a:pt x="1612" y="30"/>
                  </a:lnTo>
                  <a:lnTo>
                    <a:pt x="1626" y="0"/>
                  </a:lnTo>
                  <a:lnTo>
                    <a:pt x="1666" y="40"/>
                  </a:lnTo>
                  <a:lnTo>
                    <a:pt x="1648" y="133"/>
                  </a:lnTo>
                  <a:lnTo>
                    <a:pt x="1626" y="239"/>
                  </a:lnTo>
                  <a:lnTo>
                    <a:pt x="1591" y="336"/>
                  </a:lnTo>
                  <a:lnTo>
                    <a:pt x="1569" y="393"/>
                  </a:lnTo>
                  <a:lnTo>
                    <a:pt x="1799" y="456"/>
                  </a:lnTo>
                  <a:lnTo>
                    <a:pt x="1772" y="559"/>
                  </a:lnTo>
                  <a:lnTo>
                    <a:pt x="1639" y="566"/>
                  </a:lnTo>
                  <a:lnTo>
                    <a:pt x="1445" y="572"/>
                  </a:lnTo>
                  <a:lnTo>
                    <a:pt x="1245" y="576"/>
                  </a:lnTo>
                  <a:lnTo>
                    <a:pt x="1042" y="566"/>
                  </a:lnTo>
                  <a:lnTo>
                    <a:pt x="806" y="549"/>
                  </a:lnTo>
                  <a:lnTo>
                    <a:pt x="569" y="542"/>
                  </a:lnTo>
                  <a:lnTo>
                    <a:pt x="365" y="523"/>
                  </a:lnTo>
                  <a:lnTo>
                    <a:pt x="107" y="496"/>
                  </a:lnTo>
                  <a:lnTo>
                    <a:pt x="0" y="448"/>
                  </a:lnTo>
                  <a:lnTo>
                    <a:pt x="0" y="44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2303" y="4380"/>
              <a:ext cx="317" cy="536"/>
            </a:xfrm>
            <a:custGeom>
              <a:avLst/>
              <a:gdLst/>
              <a:ahLst/>
              <a:cxnLst>
                <a:cxn ang="0">
                  <a:pos x="354" y="0"/>
                </a:cxn>
                <a:cxn ang="0">
                  <a:pos x="346" y="83"/>
                </a:cxn>
                <a:cxn ang="0">
                  <a:pos x="263" y="188"/>
                </a:cxn>
                <a:cxn ang="0">
                  <a:pos x="251" y="262"/>
                </a:cxn>
                <a:cxn ang="0">
                  <a:pos x="278" y="234"/>
                </a:cxn>
                <a:cxn ang="0">
                  <a:pos x="341" y="154"/>
                </a:cxn>
                <a:cxn ang="0">
                  <a:pos x="386" y="104"/>
                </a:cxn>
                <a:cxn ang="0">
                  <a:pos x="367" y="209"/>
                </a:cxn>
                <a:cxn ang="0">
                  <a:pos x="305" y="279"/>
                </a:cxn>
                <a:cxn ang="0">
                  <a:pos x="307" y="311"/>
                </a:cxn>
                <a:cxn ang="0">
                  <a:pos x="388" y="355"/>
                </a:cxn>
                <a:cxn ang="0">
                  <a:pos x="449" y="443"/>
                </a:cxn>
                <a:cxn ang="0">
                  <a:pos x="481" y="570"/>
                </a:cxn>
                <a:cxn ang="0">
                  <a:pos x="533" y="682"/>
                </a:cxn>
                <a:cxn ang="0">
                  <a:pos x="561" y="785"/>
                </a:cxn>
                <a:cxn ang="0">
                  <a:pos x="542" y="870"/>
                </a:cxn>
                <a:cxn ang="0">
                  <a:pos x="352" y="945"/>
                </a:cxn>
                <a:cxn ang="0">
                  <a:pos x="160" y="952"/>
                </a:cxn>
                <a:cxn ang="0">
                  <a:pos x="0" y="908"/>
                </a:cxn>
                <a:cxn ang="0">
                  <a:pos x="67" y="973"/>
                </a:cxn>
                <a:cxn ang="0">
                  <a:pos x="217" y="990"/>
                </a:cxn>
                <a:cxn ang="0">
                  <a:pos x="314" y="1036"/>
                </a:cxn>
                <a:cxn ang="0">
                  <a:pos x="500" y="1068"/>
                </a:cxn>
                <a:cxn ang="0">
                  <a:pos x="628" y="1055"/>
                </a:cxn>
                <a:cxn ang="0">
                  <a:pos x="632" y="943"/>
                </a:cxn>
                <a:cxn ang="0">
                  <a:pos x="634" y="819"/>
                </a:cxn>
                <a:cxn ang="0">
                  <a:pos x="601" y="688"/>
                </a:cxn>
                <a:cxn ang="0">
                  <a:pos x="548" y="564"/>
                </a:cxn>
                <a:cxn ang="0">
                  <a:pos x="512" y="426"/>
                </a:cxn>
                <a:cxn ang="0">
                  <a:pos x="461" y="334"/>
                </a:cxn>
                <a:cxn ang="0">
                  <a:pos x="388" y="281"/>
                </a:cxn>
                <a:cxn ang="0">
                  <a:pos x="396" y="230"/>
                </a:cxn>
                <a:cxn ang="0">
                  <a:pos x="432" y="159"/>
                </a:cxn>
                <a:cxn ang="0">
                  <a:pos x="459" y="106"/>
                </a:cxn>
                <a:cxn ang="0">
                  <a:pos x="421" y="36"/>
                </a:cxn>
                <a:cxn ang="0">
                  <a:pos x="405" y="19"/>
                </a:cxn>
              </a:cxnLst>
              <a:rect l="0" t="0" r="r" b="b"/>
              <a:pathLst>
                <a:path w="634" h="1070">
                  <a:moveTo>
                    <a:pt x="405" y="19"/>
                  </a:moveTo>
                  <a:lnTo>
                    <a:pt x="354" y="0"/>
                  </a:lnTo>
                  <a:lnTo>
                    <a:pt x="331" y="43"/>
                  </a:lnTo>
                  <a:lnTo>
                    <a:pt x="346" y="83"/>
                  </a:lnTo>
                  <a:lnTo>
                    <a:pt x="291" y="142"/>
                  </a:lnTo>
                  <a:lnTo>
                    <a:pt x="263" y="188"/>
                  </a:lnTo>
                  <a:lnTo>
                    <a:pt x="251" y="234"/>
                  </a:lnTo>
                  <a:lnTo>
                    <a:pt x="251" y="262"/>
                  </a:lnTo>
                  <a:lnTo>
                    <a:pt x="268" y="283"/>
                  </a:lnTo>
                  <a:lnTo>
                    <a:pt x="278" y="234"/>
                  </a:lnTo>
                  <a:lnTo>
                    <a:pt x="303" y="190"/>
                  </a:lnTo>
                  <a:lnTo>
                    <a:pt x="341" y="154"/>
                  </a:lnTo>
                  <a:lnTo>
                    <a:pt x="371" y="118"/>
                  </a:lnTo>
                  <a:lnTo>
                    <a:pt x="386" y="104"/>
                  </a:lnTo>
                  <a:lnTo>
                    <a:pt x="392" y="154"/>
                  </a:lnTo>
                  <a:lnTo>
                    <a:pt x="367" y="209"/>
                  </a:lnTo>
                  <a:lnTo>
                    <a:pt x="341" y="251"/>
                  </a:lnTo>
                  <a:lnTo>
                    <a:pt x="305" y="279"/>
                  </a:lnTo>
                  <a:lnTo>
                    <a:pt x="261" y="311"/>
                  </a:lnTo>
                  <a:lnTo>
                    <a:pt x="307" y="311"/>
                  </a:lnTo>
                  <a:lnTo>
                    <a:pt x="346" y="321"/>
                  </a:lnTo>
                  <a:lnTo>
                    <a:pt x="388" y="355"/>
                  </a:lnTo>
                  <a:lnTo>
                    <a:pt x="432" y="397"/>
                  </a:lnTo>
                  <a:lnTo>
                    <a:pt x="449" y="443"/>
                  </a:lnTo>
                  <a:lnTo>
                    <a:pt x="466" y="509"/>
                  </a:lnTo>
                  <a:lnTo>
                    <a:pt x="481" y="570"/>
                  </a:lnTo>
                  <a:lnTo>
                    <a:pt x="504" y="625"/>
                  </a:lnTo>
                  <a:lnTo>
                    <a:pt x="533" y="682"/>
                  </a:lnTo>
                  <a:lnTo>
                    <a:pt x="554" y="737"/>
                  </a:lnTo>
                  <a:lnTo>
                    <a:pt x="561" y="785"/>
                  </a:lnTo>
                  <a:lnTo>
                    <a:pt x="565" y="832"/>
                  </a:lnTo>
                  <a:lnTo>
                    <a:pt x="542" y="870"/>
                  </a:lnTo>
                  <a:lnTo>
                    <a:pt x="462" y="918"/>
                  </a:lnTo>
                  <a:lnTo>
                    <a:pt x="352" y="945"/>
                  </a:lnTo>
                  <a:lnTo>
                    <a:pt x="280" y="950"/>
                  </a:lnTo>
                  <a:lnTo>
                    <a:pt x="160" y="952"/>
                  </a:lnTo>
                  <a:lnTo>
                    <a:pt x="78" y="935"/>
                  </a:lnTo>
                  <a:lnTo>
                    <a:pt x="0" y="908"/>
                  </a:lnTo>
                  <a:lnTo>
                    <a:pt x="10" y="943"/>
                  </a:lnTo>
                  <a:lnTo>
                    <a:pt x="67" y="973"/>
                  </a:lnTo>
                  <a:lnTo>
                    <a:pt x="109" y="986"/>
                  </a:lnTo>
                  <a:lnTo>
                    <a:pt x="217" y="990"/>
                  </a:lnTo>
                  <a:lnTo>
                    <a:pt x="248" y="1011"/>
                  </a:lnTo>
                  <a:lnTo>
                    <a:pt x="314" y="1036"/>
                  </a:lnTo>
                  <a:lnTo>
                    <a:pt x="419" y="1062"/>
                  </a:lnTo>
                  <a:lnTo>
                    <a:pt x="500" y="1068"/>
                  </a:lnTo>
                  <a:lnTo>
                    <a:pt x="582" y="1070"/>
                  </a:lnTo>
                  <a:lnTo>
                    <a:pt x="628" y="1055"/>
                  </a:lnTo>
                  <a:lnTo>
                    <a:pt x="628" y="1000"/>
                  </a:lnTo>
                  <a:lnTo>
                    <a:pt x="632" y="943"/>
                  </a:lnTo>
                  <a:lnTo>
                    <a:pt x="618" y="878"/>
                  </a:lnTo>
                  <a:lnTo>
                    <a:pt x="634" y="819"/>
                  </a:lnTo>
                  <a:lnTo>
                    <a:pt x="626" y="768"/>
                  </a:lnTo>
                  <a:lnTo>
                    <a:pt x="601" y="688"/>
                  </a:lnTo>
                  <a:lnTo>
                    <a:pt x="571" y="635"/>
                  </a:lnTo>
                  <a:lnTo>
                    <a:pt x="548" y="564"/>
                  </a:lnTo>
                  <a:lnTo>
                    <a:pt x="529" y="494"/>
                  </a:lnTo>
                  <a:lnTo>
                    <a:pt x="512" y="426"/>
                  </a:lnTo>
                  <a:lnTo>
                    <a:pt x="489" y="372"/>
                  </a:lnTo>
                  <a:lnTo>
                    <a:pt x="461" y="334"/>
                  </a:lnTo>
                  <a:lnTo>
                    <a:pt x="432" y="306"/>
                  </a:lnTo>
                  <a:lnTo>
                    <a:pt x="388" y="281"/>
                  </a:lnTo>
                  <a:lnTo>
                    <a:pt x="373" y="272"/>
                  </a:lnTo>
                  <a:lnTo>
                    <a:pt x="396" y="230"/>
                  </a:lnTo>
                  <a:lnTo>
                    <a:pt x="407" y="190"/>
                  </a:lnTo>
                  <a:lnTo>
                    <a:pt x="432" y="159"/>
                  </a:lnTo>
                  <a:lnTo>
                    <a:pt x="459" y="150"/>
                  </a:lnTo>
                  <a:lnTo>
                    <a:pt x="459" y="106"/>
                  </a:lnTo>
                  <a:lnTo>
                    <a:pt x="445" y="68"/>
                  </a:lnTo>
                  <a:lnTo>
                    <a:pt x="421" y="36"/>
                  </a:lnTo>
                  <a:lnTo>
                    <a:pt x="405" y="19"/>
                  </a:lnTo>
                  <a:lnTo>
                    <a:pt x="405" y="1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2243" y="4508"/>
              <a:ext cx="189" cy="81"/>
            </a:xfrm>
            <a:custGeom>
              <a:avLst/>
              <a:gdLst/>
              <a:ahLst/>
              <a:cxnLst>
                <a:cxn ang="0">
                  <a:pos x="357" y="4"/>
                </a:cxn>
                <a:cxn ang="0">
                  <a:pos x="313" y="0"/>
                </a:cxn>
                <a:cxn ang="0">
                  <a:pos x="264" y="10"/>
                </a:cxn>
                <a:cxn ang="0">
                  <a:pos x="207" y="31"/>
                </a:cxn>
                <a:cxn ang="0">
                  <a:pos x="152" y="67"/>
                </a:cxn>
                <a:cxn ang="0">
                  <a:pos x="110" y="97"/>
                </a:cxn>
                <a:cxn ang="0">
                  <a:pos x="59" y="124"/>
                </a:cxn>
                <a:cxn ang="0">
                  <a:pos x="0" y="147"/>
                </a:cxn>
                <a:cxn ang="0">
                  <a:pos x="62" y="162"/>
                </a:cxn>
                <a:cxn ang="0">
                  <a:pos x="110" y="151"/>
                </a:cxn>
                <a:cxn ang="0">
                  <a:pos x="161" y="120"/>
                </a:cxn>
                <a:cxn ang="0">
                  <a:pos x="216" y="76"/>
                </a:cxn>
                <a:cxn ang="0">
                  <a:pos x="270" y="40"/>
                </a:cxn>
                <a:cxn ang="0">
                  <a:pos x="317" y="21"/>
                </a:cxn>
                <a:cxn ang="0">
                  <a:pos x="376" y="25"/>
                </a:cxn>
                <a:cxn ang="0">
                  <a:pos x="357" y="4"/>
                </a:cxn>
                <a:cxn ang="0">
                  <a:pos x="357" y="4"/>
                </a:cxn>
              </a:cxnLst>
              <a:rect l="0" t="0" r="r" b="b"/>
              <a:pathLst>
                <a:path w="376" h="162">
                  <a:moveTo>
                    <a:pt x="357" y="4"/>
                  </a:moveTo>
                  <a:lnTo>
                    <a:pt x="313" y="0"/>
                  </a:lnTo>
                  <a:lnTo>
                    <a:pt x="264" y="10"/>
                  </a:lnTo>
                  <a:lnTo>
                    <a:pt x="207" y="31"/>
                  </a:lnTo>
                  <a:lnTo>
                    <a:pt x="152" y="67"/>
                  </a:lnTo>
                  <a:lnTo>
                    <a:pt x="110" y="97"/>
                  </a:lnTo>
                  <a:lnTo>
                    <a:pt x="59" y="124"/>
                  </a:lnTo>
                  <a:lnTo>
                    <a:pt x="0" y="147"/>
                  </a:lnTo>
                  <a:lnTo>
                    <a:pt x="62" y="162"/>
                  </a:lnTo>
                  <a:lnTo>
                    <a:pt x="110" y="151"/>
                  </a:lnTo>
                  <a:lnTo>
                    <a:pt x="161" y="120"/>
                  </a:lnTo>
                  <a:lnTo>
                    <a:pt x="216" y="76"/>
                  </a:lnTo>
                  <a:lnTo>
                    <a:pt x="270" y="40"/>
                  </a:lnTo>
                  <a:lnTo>
                    <a:pt x="317" y="21"/>
                  </a:lnTo>
                  <a:lnTo>
                    <a:pt x="376" y="25"/>
                  </a:lnTo>
                  <a:lnTo>
                    <a:pt x="357" y="4"/>
                  </a:lnTo>
                  <a:lnTo>
                    <a:pt x="357" y="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2285" y="4574"/>
              <a:ext cx="193" cy="232"/>
            </a:xfrm>
            <a:custGeom>
              <a:avLst/>
              <a:gdLst/>
              <a:ahLst/>
              <a:cxnLst>
                <a:cxn ang="0">
                  <a:pos x="386" y="0"/>
                </a:cxn>
                <a:cxn ang="0">
                  <a:pos x="365" y="64"/>
                </a:cxn>
                <a:cxn ang="0">
                  <a:pos x="337" y="140"/>
                </a:cxn>
                <a:cxn ang="0">
                  <a:pos x="304" y="214"/>
                </a:cxn>
                <a:cxn ang="0">
                  <a:pos x="261" y="277"/>
                </a:cxn>
                <a:cxn ang="0">
                  <a:pos x="215" y="334"/>
                </a:cxn>
                <a:cxn ang="0">
                  <a:pos x="166" y="385"/>
                </a:cxn>
                <a:cxn ang="0">
                  <a:pos x="107" y="425"/>
                </a:cxn>
                <a:cxn ang="0">
                  <a:pos x="48" y="443"/>
                </a:cxn>
                <a:cxn ang="0">
                  <a:pos x="0" y="454"/>
                </a:cxn>
                <a:cxn ang="0">
                  <a:pos x="88" y="463"/>
                </a:cxn>
                <a:cxn ang="0">
                  <a:pos x="166" y="450"/>
                </a:cxn>
                <a:cxn ang="0">
                  <a:pos x="217" y="425"/>
                </a:cxn>
                <a:cxn ang="0">
                  <a:pos x="274" y="370"/>
                </a:cxn>
                <a:cxn ang="0">
                  <a:pos x="325" y="300"/>
                </a:cxn>
                <a:cxn ang="0">
                  <a:pos x="360" y="211"/>
                </a:cxn>
                <a:cxn ang="0">
                  <a:pos x="381" y="123"/>
                </a:cxn>
                <a:cxn ang="0">
                  <a:pos x="386" y="0"/>
                </a:cxn>
                <a:cxn ang="0">
                  <a:pos x="386" y="0"/>
                </a:cxn>
              </a:cxnLst>
              <a:rect l="0" t="0" r="r" b="b"/>
              <a:pathLst>
                <a:path w="386" h="463">
                  <a:moveTo>
                    <a:pt x="386" y="0"/>
                  </a:moveTo>
                  <a:lnTo>
                    <a:pt x="365" y="64"/>
                  </a:lnTo>
                  <a:lnTo>
                    <a:pt x="337" y="140"/>
                  </a:lnTo>
                  <a:lnTo>
                    <a:pt x="304" y="214"/>
                  </a:lnTo>
                  <a:lnTo>
                    <a:pt x="261" y="277"/>
                  </a:lnTo>
                  <a:lnTo>
                    <a:pt x="215" y="334"/>
                  </a:lnTo>
                  <a:lnTo>
                    <a:pt x="166" y="385"/>
                  </a:lnTo>
                  <a:lnTo>
                    <a:pt x="107" y="425"/>
                  </a:lnTo>
                  <a:lnTo>
                    <a:pt x="48" y="443"/>
                  </a:lnTo>
                  <a:lnTo>
                    <a:pt x="0" y="454"/>
                  </a:lnTo>
                  <a:lnTo>
                    <a:pt x="88" y="463"/>
                  </a:lnTo>
                  <a:lnTo>
                    <a:pt x="166" y="450"/>
                  </a:lnTo>
                  <a:lnTo>
                    <a:pt x="217" y="425"/>
                  </a:lnTo>
                  <a:lnTo>
                    <a:pt x="274" y="370"/>
                  </a:lnTo>
                  <a:lnTo>
                    <a:pt x="325" y="300"/>
                  </a:lnTo>
                  <a:lnTo>
                    <a:pt x="360" y="211"/>
                  </a:lnTo>
                  <a:lnTo>
                    <a:pt x="381" y="123"/>
                  </a:lnTo>
                  <a:lnTo>
                    <a:pt x="386" y="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2308" y="4531"/>
              <a:ext cx="132" cy="162"/>
            </a:xfrm>
            <a:custGeom>
              <a:avLst/>
              <a:gdLst/>
              <a:ahLst/>
              <a:cxnLst>
                <a:cxn ang="0">
                  <a:pos x="239" y="9"/>
                </a:cxn>
                <a:cxn ang="0">
                  <a:pos x="205" y="53"/>
                </a:cxn>
                <a:cxn ang="0">
                  <a:pos x="154" y="101"/>
                </a:cxn>
                <a:cxn ang="0">
                  <a:pos x="99" y="148"/>
                </a:cxn>
                <a:cxn ang="0">
                  <a:pos x="36" y="196"/>
                </a:cxn>
                <a:cxn ang="0">
                  <a:pos x="0" y="234"/>
                </a:cxn>
                <a:cxn ang="0">
                  <a:pos x="40" y="323"/>
                </a:cxn>
                <a:cxn ang="0">
                  <a:pos x="68" y="255"/>
                </a:cxn>
                <a:cxn ang="0">
                  <a:pos x="118" y="188"/>
                </a:cxn>
                <a:cxn ang="0">
                  <a:pos x="177" y="133"/>
                </a:cxn>
                <a:cxn ang="0">
                  <a:pos x="224" y="82"/>
                </a:cxn>
                <a:cxn ang="0">
                  <a:pos x="251" y="44"/>
                </a:cxn>
                <a:cxn ang="0">
                  <a:pos x="264" y="0"/>
                </a:cxn>
                <a:cxn ang="0">
                  <a:pos x="239" y="9"/>
                </a:cxn>
                <a:cxn ang="0">
                  <a:pos x="239" y="9"/>
                </a:cxn>
              </a:cxnLst>
              <a:rect l="0" t="0" r="r" b="b"/>
              <a:pathLst>
                <a:path w="264" h="323">
                  <a:moveTo>
                    <a:pt x="239" y="9"/>
                  </a:moveTo>
                  <a:lnTo>
                    <a:pt x="205" y="53"/>
                  </a:lnTo>
                  <a:lnTo>
                    <a:pt x="154" y="101"/>
                  </a:lnTo>
                  <a:lnTo>
                    <a:pt x="99" y="148"/>
                  </a:lnTo>
                  <a:lnTo>
                    <a:pt x="36" y="196"/>
                  </a:lnTo>
                  <a:lnTo>
                    <a:pt x="0" y="234"/>
                  </a:lnTo>
                  <a:lnTo>
                    <a:pt x="40" y="323"/>
                  </a:lnTo>
                  <a:lnTo>
                    <a:pt x="68" y="255"/>
                  </a:lnTo>
                  <a:lnTo>
                    <a:pt x="118" y="188"/>
                  </a:lnTo>
                  <a:lnTo>
                    <a:pt x="177" y="133"/>
                  </a:lnTo>
                  <a:lnTo>
                    <a:pt x="224" y="82"/>
                  </a:lnTo>
                  <a:lnTo>
                    <a:pt x="251" y="44"/>
                  </a:lnTo>
                  <a:lnTo>
                    <a:pt x="264" y="0"/>
                  </a:lnTo>
                  <a:lnTo>
                    <a:pt x="239" y="9"/>
                  </a:lnTo>
                  <a:lnTo>
                    <a:pt x="239" y="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904" y="4568"/>
              <a:ext cx="440" cy="357"/>
            </a:xfrm>
            <a:custGeom>
              <a:avLst/>
              <a:gdLst/>
              <a:ahLst/>
              <a:cxnLst>
                <a:cxn ang="0">
                  <a:pos x="114" y="55"/>
                </a:cxn>
                <a:cxn ang="0">
                  <a:pos x="291" y="74"/>
                </a:cxn>
                <a:cxn ang="0">
                  <a:pos x="490" y="59"/>
                </a:cxn>
                <a:cxn ang="0">
                  <a:pos x="643" y="27"/>
                </a:cxn>
                <a:cxn ang="0">
                  <a:pos x="749" y="42"/>
                </a:cxn>
                <a:cxn ang="0">
                  <a:pos x="800" y="149"/>
                </a:cxn>
                <a:cxn ang="0">
                  <a:pos x="865" y="310"/>
                </a:cxn>
                <a:cxn ang="0">
                  <a:pos x="880" y="439"/>
                </a:cxn>
                <a:cxn ang="0">
                  <a:pos x="861" y="396"/>
                </a:cxn>
                <a:cxn ang="0">
                  <a:pos x="817" y="249"/>
                </a:cxn>
                <a:cxn ang="0">
                  <a:pos x="736" y="118"/>
                </a:cxn>
                <a:cxn ang="0">
                  <a:pos x="701" y="61"/>
                </a:cxn>
                <a:cxn ang="0">
                  <a:pos x="686" y="88"/>
                </a:cxn>
                <a:cxn ang="0">
                  <a:pos x="760" y="255"/>
                </a:cxn>
                <a:cxn ang="0">
                  <a:pos x="787" y="396"/>
                </a:cxn>
                <a:cxn ang="0">
                  <a:pos x="774" y="417"/>
                </a:cxn>
                <a:cxn ang="0">
                  <a:pos x="722" y="304"/>
                </a:cxn>
                <a:cxn ang="0">
                  <a:pos x="656" y="183"/>
                </a:cxn>
                <a:cxn ang="0">
                  <a:pos x="585" y="124"/>
                </a:cxn>
                <a:cxn ang="0">
                  <a:pos x="424" y="135"/>
                </a:cxn>
                <a:cxn ang="0">
                  <a:pos x="167" y="122"/>
                </a:cxn>
                <a:cxn ang="0">
                  <a:pos x="125" y="147"/>
                </a:cxn>
                <a:cxn ang="0">
                  <a:pos x="228" y="304"/>
                </a:cxn>
                <a:cxn ang="0">
                  <a:pos x="279" y="472"/>
                </a:cxn>
                <a:cxn ang="0">
                  <a:pos x="272" y="620"/>
                </a:cxn>
                <a:cxn ang="0">
                  <a:pos x="285" y="709"/>
                </a:cxn>
                <a:cxn ang="0">
                  <a:pos x="241" y="664"/>
                </a:cxn>
                <a:cxn ang="0">
                  <a:pos x="249" y="515"/>
                </a:cxn>
                <a:cxn ang="0">
                  <a:pos x="200" y="361"/>
                </a:cxn>
                <a:cxn ang="0">
                  <a:pos x="101" y="207"/>
                </a:cxn>
                <a:cxn ang="0">
                  <a:pos x="0" y="103"/>
                </a:cxn>
                <a:cxn ang="0">
                  <a:pos x="0" y="48"/>
                </a:cxn>
                <a:cxn ang="0">
                  <a:pos x="47" y="36"/>
                </a:cxn>
              </a:cxnLst>
              <a:rect l="0" t="0" r="r" b="b"/>
              <a:pathLst>
                <a:path w="880" h="715">
                  <a:moveTo>
                    <a:pt x="47" y="36"/>
                  </a:moveTo>
                  <a:lnTo>
                    <a:pt x="114" y="55"/>
                  </a:lnTo>
                  <a:lnTo>
                    <a:pt x="186" y="71"/>
                  </a:lnTo>
                  <a:lnTo>
                    <a:pt x="291" y="74"/>
                  </a:lnTo>
                  <a:lnTo>
                    <a:pt x="397" y="67"/>
                  </a:lnTo>
                  <a:lnTo>
                    <a:pt x="490" y="59"/>
                  </a:lnTo>
                  <a:lnTo>
                    <a:pt x="584" y="42"/>
                  </a:lnTo>
                  <a:lnTo>
                    <a:pt x="643" y="27"/>
                  </a:lnTo>
                  <a:lnTo>
                    <a:pt x="713" y="0"/>
                  </a:lnTo>
                  <a:lnTo>
                    <a:pt x="749" y="42"/>
                  </a:lnTo>
                  <a:lnTo>
                    <a:pt x="768" y="82"/>
                  </a:lnTo>
                  <a:lnTo>
                    <a:pt x="800" y="149"/>
                  </a:lnTo>
                  <a:lnTo>
                    <a:pt x="833" y="217"/>
                  </a:lnTo>
                  <a:lnTo>
                    <a:pt x="865" y="310"/>
                  </a:lnTo>
                  <a:lnTo>
                    <a:pt x="876" y="384"/>
                  </a:lnTo>
                  <a:lnTo>
                    <a:pt x="880" y="439"/>
                  </a:lnTo>
                  <a:lnTo>
                    <a:pt x="861" y="451"/>
                  </a:lnTo>
                  <a:lnTo>
                    <a:pt x="861" y="396"/>
                  </a:lnTo>
                  <a:lnTo>
                    <a:pt x="844" y="320"/>
                  </a:lnTo>
                  <a:lnTo>
                    <a:pt x="817" y="249"/>
                  </a:lnTo>
                  <a:lnTo>
                    <a:pt x="774" y="173"/>
                  </a:lnTo>
                  <a:lnTo>
                    <a:pt x="736" y="118"/>
                  </a:lnTo>
                  <a:lnTo>
                    <a:pt x="711" y="86"/>
                  </a:lnTo>
                  <a:lnTo>
                    <a:pt x="701" y="61"/>
                  </a:lnTo>
                  <a:lnTo>
                    <a:pt x="633" y="67"/>
                  </a:lnTo>
                  <a:lnTo>
                    <a:pt x="686" y="88"/>
                  </a:lnTo>
                  <a:lnTo>
                    <a:pt x="734" y="171"/>
                  </a:lnTo>
                  <a:lnTo>
                    <a:pt x="760" y="255"/>
                  </a:lnTo>
                  <a:lnTo>
                    <a:pt x="777" y="329"/>
                  </a:lnTo>
                  <a:lnTo>
                    <a:pt x="787" y="396"/>
                  </a:lnTo>
                  <a:lnTo>
                    <a:pt x="787" y="468"/>
                  </a:lnTo>
                  <a:lnTo>
                    <a:pt x="774" y="417"/>
                  </a:lnTo>
                  <a:lnTo>
                    <a:pt x="753" y="367"/>
                  </a:lnTo>
                  <a:lnTo>
                    <a:pt x="722" y="304"/>
                  </a:lnTo>
                  <a:lnTo>
                    <a:pt x="679" y="238"/>
                  </a:lnTo>
                  <a:lnTo>
                    <a:pt x="656" y="183"/>
                  </a:lnTo>
                  <a:lnTo>
                    <a:pt x="646" y="147"/>
                  </a:lnTo>
                  <a:lnTo>
                    <a:pt x="585" y="124"/>
                  </a:lnTo>
                  <a:lnTo>
                    <a:pt x="517" y="131"/>
                  </a:lnTo>
                  <a:lnTo>
                    <a:pt x="424" y="135"/>
                  </a:lnTo>
                  <a:lnTo>
                    <a:pt x="306" y="137"/>
                  </a:lnTo>
                  <a:lnTo>
                    <a:pt x="167" y="122"/>
                  </a:lnTo>
                  <a:lnTo>
                    <a:pt x="85" y="103"/>
                  </a:lnTo>
                  <a:lnTo>
                    <a:pt x="125" y="147"/>
                  </a:lnTo>
                  <a:lnTo>
                    <a:pt x="182" y="226"/>
                  </a:lnTo>
                  <a:lnTo>
                    <a:pt x="228" y="304"/>
                  </a:lnTo>
                  <a:lnTo>
                    <a:pt x="262" y="396"/>
                  </a:lnTo>
                  <a:lnTo>
                    <a:pt x="279" y="472"/>
                  </a:lnTo>
                  <a:lnTo>
                    <a:pt x="281" y="548"/>
                  </a:lnTo>
                  <a:lnTo>
                    <a:pt x="272" y="620"/>
                  </a:lnTo>
                  <a:lnTo>
                    <a:pt x="270" y="669"/>
                  </a:lnTo>
                  <a:lnTo>
                    <a:pt x="285" y="709"/>
                  </a:lnTo>
                  <a:lnTo>
                    <a:pt x="236" y="715"/>
                  </a:lnTo>
                  <a:lnTo>
                    <a:pt x="241" y="664"/>
                  </a:lnTo>
                  <a:lnTo>
                    <a:pt x="247" y="597"/>
                  </a:lnTo>
                  <a:lnTo>
                    <a:pt x="249" y="515"/>
                  </a:lnTo>
                  <a:lnTo>
                    <a:pt x="230" y="430"/>
                  </a:lnTo>
                  <a:lnTo>
                    <a:pt x="200" y="361"/>
                  </a:lnTo>
                  <a:lnTo>
                    <a:pt x="158" y="282"/>
                  </a:lnTo>
                  <a:lnTo>
                    <a:pt x="101" y="207"/>
                  </a:lnTo>
                  <a:lnTo>
                    <a:pt x="46" y="143"/>
                  </a:lnTo>
                  <a:lnTo>
                    <a:pt x="0" y="103"/>
                  </a:lnTo>
                  <a:lnTo>
                    <a:pt x="42" y="91"/>
                  </a:lnTo>
                  <a:lnTo>
                    <a:pt x="0" y="48"/>
                  </a:lnTo>
                  <a:lnTo>
                    <a:pt x="47" y="36"/>
                  </a:lnTo>
                  <a:lnTo>
                    <a:pt x="47" y="3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2025" y="4876"/>
              <a:ext cx="605" cy="93"/>
            </a:xfrm>
            <a:custGeom>
              <a:avLst/>
              <a:gdLst/>
              <a:ahLst/>
              <a:cxnLst>
                <a:cxn ang="0">
                  <a:pos x="80" y="99"/>
                </a:cxn>
                <a:cxn ang="0">
                  <a:pos x="171" y="107"/>
                </a:cxn>
                <a:cxn ang="0">
                  <a:pos x="278" y="105"/>
                </a:cxn>
                <a:cxn ang="0">
                  <a:pos x="362" y="103"/>
                </a:cxn>
                <a:cxn ang="0">
                  <a:pos x="464" y="112"/>
                </a:cxn>
                <a:cxn ang="0">
                  <a:pos x="546" y="128"/>
                </a:cxn>
                <a:cxn ang="0">
                  <a:pos x="614" y="143"/>
                </a:cxn>
                <a:cxn ang="0">
                  <a:pos x="652" y="105"/>
                </a:cxn>
                <a:cxn ang="0">
                  <a:pos x="645" y="63"/>
                </a:cxn>
                <a:cxn ang="0">
                  <a:pos x="635" y="0"/>
                </a:cxn>
                <a:cxn ang="0">
                  <a:pos x="666" y="10"/>
                </a:cxn>
                <a:cxn ang="0">
                  <a:pos x="713" y="101"/>
                </a:cxn>
                <a:cxn ang="0">
                  <a:pos x="768" y="114"/>
                </a:cxn>
                <a:cxn ang="0">
                  <a:pos x="875" y="130"/>
                </a:cxn>
                <a:cxn ang="0">
                  <a:pos x="959" y="128"/>
                </a:cxn>
                <a:cxn ang="0">
                  <a:pos x="1056" y="120"/>
                </a:cxn>
                <a:cxn ang="0">
                  <a:pos x="1137" y="114"/>
                </a:cxn>
                <a:cxn ang="0">
                  <a:pos x="1206" y="93"/>
                </a:cxn>
                <a:cxn ang="0">
                  <a:pos x="1211" y="156"/>
                </a:cxn>
                <a:cxn ang="0">
                  <a:pos x="1139" y="168"/>
                </a:cxn>
                <a:cxn ang="0">
                  <a:pos x="1048" y="171"/>
                </a:cxn>
                <a:cxn ang="0">
                  <a:pos x="949" y="168"/>
                </a:cxn>
                <a:cxn ang="0">
                  <a:pos x="833" y="156"/>
                </a:cxn>
                <a:cxn ang="0">
                  <a:pos x="751" y="152"/>
                </a:cxn>
                <a:cxn ang="0">
                  <a:pos x="698" y="160"/>
                </a:cxn>
                <a:cxn ang="0">
                  <a:pos x="630" y="187"/>
                </a:cxn>
                <a:cxn ang="0">
                  <a:pos x="516" y="154"/>
                </a:cxn>
                <a:cxn ang="0">
                  <a:pos x="422" y="139"/>
                </a:cxn>
                <a:cxn ang="0">
                  <a:pos x="318" y="131"/>
                </a:cxn>
                <a:cxn ang="0">
                  <a:pos x="175" y="139"/>
                </a:cxn>
                <a:cxn ang="0">
                  <a:pos x="74" y="143"/>
                </a:cxn>
                <a:cxn ang="0">
                  <a:pos x="0" y="130"/>
                </a:cxn>
                <a:cxn ang="0">
                  <a:pos x="80" y="99"/>
                </a:cxn>
                <a:cxn ang="0">
                  <a:pos x="80" y="99"/>
                </a:cxn>
              </a:cxnLst>
              <a:rect l="0" t="0" r="r" b="b"/>
              <a:pathLst>
                <a:path w="1211" h="187">
                  <a:moveTo>
                    <a:pt x="80" y="99"/>
                  </a:moveTo>
                  <a:lnTo>
                    <a:pt x="171" y="107"/>
                  </a:lnTo>
                  <a:lnTo>
                    <a:pt x="278" y="105"/>
                  </a:lnTo>
                  <a:lnTo>
                    <a:pt x="362" y="103"/>
                  </a:lnTo>
                  <a:lnTo>
                    <a:pt x="464" y="112"/>
                  </a:lnTo>
                  <a:lnTo>
                    <a:pt x="546" y="128"/>
                  </a:lnTo>
                  <a:lnTo>
                    <a:pt x="614" y="143"/>
                  </a:lnTo>
                  <a:lnTo>
                    <a:pt x="652" y="105"/>
                  </a:lnTo>
                  <a:lnTo>
                    <a:pt x="645" y="63"/>
                  </a:lnTo>
                  <a:lnTo>
                    <a:pt x="635" y="0"/>
                  </a:lnTo>
                  <a:lnTo>
                    <a:pt x="666" y="10"/>
                  </a:lnTo>
                  <a:lnTo>
                    <a:pt x="713" y="101"/>
                  </a:lnTo>
                  <a:lnTo>
                    <a:pt x="768" y="114"/>
                  </a:lnTo>
                  <a:lnTo>
                    <a:pt x="875" y="130"/>
                  </a:lnTo>
                  <a:lnTo>
                    <a:pt x="959" y="128"/>
                  </a:lnTo>
                  <a:lnTo>
                    <a:pt x="1056" y="120"/>
                  </a:lnTo>
                  <a:lnTo>
                    <a:pt x="1137" y="114"/>
                  </a:lnTo>
                  <a:lnTo>
                    <a:pt x="1206" y="93"/>
                  </a:lnTo>
                  <a:lnTo>
                    <a:pt x="1211" y="156"/>
                  </a:lnTo>
                  <a:lnTo>
                    <a:pt x="1139" y="168"/>
                  </a:lnTo>
                  <a:lnTo>
                    <a:pt x="1048" y="171"/>
                  </a:lnTo>
                  <a:lnTo>
                    <a:pt x="949" y="168"/>
                  </a:lnTo>
                  <a:lnTo>
                    <a:pt x="833" y="156"/>
                  </a:lnTo>
                  <a:lnTo>
                    <a:pt x="751" y="152"/>
                  </a:lnTo>
                  <a:lnTo>
                    <a:pt x="698" y="160"/>
                  </a:lnTo>
                  <a:lnTo>
                    <a:pt x="630" y="187"/>
                  </a:lnTo>
                  <a:lnTo>
                    <a:pt x="516" y="154"/>
                  </a:lnTo>
                  <a:lnTo>
                    <a:pt x="422" y="139"/>
                  </a:lnTo>
                  <a:lnTo>
                    <a:pt x="318" y="131"/>
                  </a:lnTo>
                  <a:lnTo>
                    <a:pt x="175" y="139"/>
                  </a:lnTo>
                  <a:lnTo>
                    <a:pt x="74" y="143"/>
                  </a:lnTo>
                  <a:lnTo>
                    <a:pt x="0" y="130"/>
                  </a:lnTo>
                  <a:lnTo>
                    <a:pt x="80" y="99"/>
                  </a:lnTo>
                  <a:lnTo>
                    <a:pt x="80" y="9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2207" y="4781"/>
              <a:ext cx="86" cy="58"/>
            </a:xfrm>
            <a:custGeom>
              <a:avLst/>
              <a:gdLst/>
              <a:ahLst/>
              <a:cxnLst>
                <a:cxn ang="0">
                  <a:pos x="135" y="36"/>
                </a:cxn>
                <a:cxn ang="0">
                  <a:pos x="54" y="0"/>
                </a:cxn>
                <a:cxn ang="0">
                  <a:pos x="101" y="40"/>
                </a:cxn>
                <a:cxn ang="0">
                  <a:pos x="0" y="67"/>
                </a:cxn>
                <a:cxn ang="0">
                  <a:pos x="59" y="118"/>
                </a:cxn>
                <a:cxn ang="0">
                  <a:pos x="171" y="112"/>
                </a:cxn>
                <a:cxn ang="0">
                  <a:pos x="135" y="36"/>
                </a:cxn>
                <a:cxn ang="0">
                  <a:pos x="135" y="36"/>
                </a:cxn>
              </a:cxnLst>
              <a:rect l="0" t="0" r="r" b="b"/>
              <a:pathLst>
                <a:path w="171" h="118">
                  <a:moveTo>
                    <a:pt x="135" y="36"/>
                  </a:moveTo>
                  <a:lnTo>
                    <a:pt x="54" y="0"/>
                  </a:lnTo>
                  <a:lnTo>
                    <a:pt x="101" y="40"/>
                  </a:lnTo>
                  <a:lnTo>
                    <a:pt x="0" y="67"/>
                  </a:lnTo>
                  <a:lnTo>
                    <a:pt x="59" y="118"/>
                  </a:lnTo>
                  <a:lnTo>
                    <a:pt x="171" y="112"/>
                  </a:lnTo>
                  <a:lnTo>
                    <a:pt x="135" y="36"/>
                  </a:lnTo>
                  <a:lnTo>
                    <a:pt x="135" y="3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2731" y="4402"/>
              <a:ext cx="191" cy="149"/>
            </a:xfrm>
            <a:custGeom>
              <a:avLst/>
              <a:gdLst/>
              <a:ahLst/>
              <a:cxnLst>
                <a:cxn ang="0">
                  <a:pos x="84" y="86"/>
                </a:cxn>
                <a:cxn ang="0">
                  <a:pos x="53" y="130"/>
                </a:cxn>
                <a:cxn ang="0">
                  <a:pos x="0" y="173"/>
                </a:cxn>
                <a:cxn ang="0">
                  <a:pos x="8" y="253"/>
                </a:cxn>
                <a:cxn ang="0">
                  <a:pos x="59" y="196"/>
                </a:cxn>
                <a:cxn ang="0">
                  <a:pos x="103" y="126"/>
                </a:cxn>
                <a:cxn ang="0">
                  <a:pos x="144" y="133"/>
                </a:cxn>
                <a:cxn ang="0">
                  <a:pos x="120" y="202"/>
                </a:cxn>
                <a:cxn ang="0">
                  <a:pos x="127" y="236"/>
                </a:cxn>
                <a:cxn ang="0">
                  <a:pos x="173" y="160"/>
                </a:cxn>
                <a:cxn ang="0">
                  <a:pos x="181" y="86"/>
                </a:cxn>
                <a:cxn ang="0">
                  <a:pos x="201" y="40"/>
                </a:cxn>
                <a:cxn ang="0">
                  <a:pos x="224" y="67"/>
                </a:cxn>
                <a:cxn ang="0">
                  <a:pos x="266" y="92"/>
                </a:cxn>
                <a:cxn ang="0">
                  <a:pos x="333" y="120"/>
                </a:cxn>
                <a:cxn ang="0">
                  <a:pos x="249" y="132"/>
                </a:cxn>
                <a:cxn ang="0">
                  <a:pos x="257" y="185"/>
                </a:cxn>
                <a:cxn ang="0">
                  <a:pos x="249" y="236"/>
                </a:cxn>
                <a:cxn ang="0">
                  <a:pos x="200" y="215"/>
                </a:cxn>
                <a:cxn ang="0">
                  <a:pos x="162" y="234"/>
                </a:cxn>
                <a:cxn ang="0">
                  <a:pos x="209" y="289"/>
                </a:cxn>
                <a:cxn ang="0">
                  <a:pos x="278" y="295"/>
                </a:cxn>
                <a:cxn ang="0">
                  <a:pos x="333" y="255"/>
                </a:cxn>
                <a:cxn ang="0">
                  <a:pos x="342" y="198"/>
                </a:cxn>
                <a:cxn ang="0">
                  <a:pos x="306" y="156"/>
                </a:cxn>
                <a:cxn ang="0">
                  <a:pos x="373" y="130"/>
                </a:cxn>
                <a:cxn ang="0">
                  <a:pos x="365" y="75"/>
                </a:cxn>
                <a:cxn ang="0">
                  <a:pos x="316" y="54"/>
                </a:cxn>
                <a:cxn ang="0">
                  <a:pos x="253" y="52"/>
                </a:cxn>
                <a:cxn ang="0">
                  <a:pos x="260" y="2"/>
                </a:cxn>
                <a:cxn ang="0">
                  <a:pos x="198" y="6"/>
                </a:cxn>
                <a:cxn ang="0">
                  <a:pos x="125" y="48"/>
                </a:cxn>
              </a:cxnLst>
              <a:rect l="0" t="0" r="r" b="b"/>
              <a:pathLst>
                <a:path w="382" h="299">
                  <a:moveTo>
                    <a:pt x="125" y="48"/>
                  </a:moveTo>
                  <a:lnTo>
                    <a:pt x="84" y="86"/>
                  </a:lnTo>
                  <a:lnTo>
                    <a:pt x="66" y="107"/>
                  </a:lnTo>
                  <a:lnTo>
                    <a:pt x="53" y="130"/>
                  </a:lnTo>
                  <a:lnTo>
                    <a:pt x="36" y="151"/>
                  </a:lnTo>
                  <a:lnTo>
                    <a:pt x="0" y="173"/>
                  </a:lnTo>
                  <a:lnTo>
                    <a:pt x="32" y="185"/>
                  </a:lnTo>
                  <a:lnTo>
                    <a:pt x="8" y="253"/>
                  </a:lnTo>
                  <a:lnTo>
                    <a:pt x="47" y="242"/>
                  </a:lnTo>
                  <a:lnTo>
                    <a:pt x="59" y="196"/>
                  </a:lnTo>
                  <a:lnTo>
                    <a:pt x="82" y="154"/>
                  </a:lnTo>
                  <a:lnTo>
                    <a:pt x="103" y="126"/>
                  </a:lnTo>
                  <a:lnTo>
                    <a:pt x="141" y="101"/>
                  </a:lnTo>
                  <a:lnTo>
                    <a:pt x="144" y="133"/>
                  </a:lnTo>
                  <a:lnTo>
                    <a:pt x="133" y="172"/>
                  </a:lnTo>
                  <a:lnTo>
                    <a:pt x="120" y="202"/>
                  </a:lnTo>
                  <a:lnTo>
                    <a:pt x="93" y="238"/>
                  </a:lnTo>
                  <a:lnTo>
                    <a:pt x="127" y="236"/>
                  </a:lnTo>
                  <a:lnTo>
                    <a:pt x="154" y="200"/>
                  </a:lnTo>
                  <a:lnTo>
                    <a:pt x="173" y="160"/>
                  </a:lnTo>
                  <a:lnTo>
                    <a:pt x="182" y="120"/>
                  </a:lnTo>
                  <a:lnTo>
                    <a:pt x="181" y="86"/>
                  </a:lnTo>
                  <a:lnTo>
                    <a:pt x="167" y="54"/>
                  </a:lnTo>
                  <a:lnTo>
                    <a:pt x="201" y="40"/>
                  </a:lnTo>
                  <a:lnTo>
                    <a:pt x="234" y="40"/>
                  </a:lnTo>
                  <a:lnTo>
                    <a:pt x="224" y="67"/>
                  </a:lnTo>
                  <a:lnTo>
                    <a:pt x="215" y="86"/>
                  </a:lnTo>
                  <a:lnTo>
                    <a:pt x="266" y="92"/>
                  </a:lnTo>
                  <a:lnTo>
                    <a:pt x="308" y="105"/>
                  </a:lnTo>
                  <a:lnTo>
                    <a:pt x="333" y="120"/>
                  </a:lnTo>
                  <a:lnTo>
                    <a:pt x="279" y="130"/>
                  </a:lnTo>
                  <a:lnTo>
                    <a:pt x="249" y="132"/>
                  </a:lnTo>
                  <a:lnTo>
                    <a:pt x="215" y="143"/>
                  </a:lnTo>
                  <a:lnTo>
                    <a:pt x="257" y="185"/>
                  </a:lnTo>
                  <a:lnTo>
                    <a:pt x="270" y="202"/>
                  </a:lnTo>
                  <a:lnTo>
                    <a:pt x="249" y="236"/>
                  </a:lnTo>
                  <a:lnTo>
                    <a:pt x="234" y="232"/>
                  </a:lnTo>
                  <a:lnTo>
                    <a:pt x="200" y="215"/>
                  </a:lnTo>
                  <a:lnTo>
                    <a:pt x="192" y="202"/>
                  </a:lnTo>
                  <a:lnTo>
                    <a:pt x="162" y="234"/>
                  </a:lnTo>
                  <a:lnTo>
                    <a:pt x="184" y="267"/>
                  </a:lnTo>
                  <a:lnTo>
                    <a:pt x="209" y="289"/>
                  </a:lnTo>
                  <a:lnTo>
                    <a:pt x="243" y="299"/>
                  </a:lnTo>
                  <a:lnTo>
                    <a:pt x="278" y="295"/>
                  </a:lnTo>
                  <a:lnTo>
                    <a:pt x="310" y="280"/>
                  </a:lnTo>
                  <a:lnTo>
                    <a:pt x="333" y="255"/>
                  </a:lnTo>
                  <a:lnTo>
                    <a:pt x="344" y="229"/>
                  </a:lnTo>
                  <a:lnTo>
                    <a:pt x="342" y="198"/>
                  </a:lnTo>
                  <a:lnTo>
                    <a:pt x="329" y="172"/>
                  </a:lnTo>
                  <a:lnTo>
                    <a:pt x="306" y="156"/>
                  </a:lnTo>
                  <a:lnTo>
                    <a:pt x="359" y="147"/>
                  </a:lnTo>
                  <a:lnTo>
                    <a:pt x="373" y="130"/>
                  </a:lnTo>
                  <a:lnTo>
                    <a:pt x="382" y="95"/>
                  </a:lnTo>
                  <a:lnTo>
                    <a:pt x="365" y="75"/>
                  </a:lnTo>
                  <a:lnTo>
                    <a:pt x="342" y="59"/>
                  </a:lnTo>
                  <a:lnTo>
                    <a:pt x="316" y="54"/>
                  </a:lnTo>
                  <a:lnTo>
                    <a:pt x="279" y="50"/>
                  </a:lnTo>
                  <a:lnTo>
                    <a:pt x="253" y="52"/>
                  </a:lnTo>
                  <a:lnTo>
                    <a:pt x="276" y="16"/>
                  </a:lnTo>
                  <a:lnTo>
                    <a:pt x="260" y="2"/>
                  </a:lnTo>
                  <a:lnTo>
                    <a:pt x="226" y="0"/>
                  </a:lnTo>
                  <a:lnTo>
                    <a:pt x="198" y="6"/>
                  </a:lnTo>
                  <a:lnTo>
                    <a:pt x="165" y="14"/>
                  </a:lnTo>
                  <a:lnTo>
                    <a:pt x="125" y="48"/>
                  </a:lnTo>
                  <a:lnTo>
                    <a:pt x="125" y="4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2553" y="4525"/>
              <a:ext cx="174" cy="93"/>
            </a:xfrm>
            <a:custGeom>
              <a:avLst/>
              <a:gdLst/>
              <a:ahLst/>
              <a:cxnLst>
                <a:cxn ang="0">
                  <a:pos x="345" y="0"/>
                </a:cxn>
                <a:cxn ang="0">
                  <a:pos x="288" y="2"/>
                </a:cxn>
                <a:cxn ang="0">
                  <a:pos x="221" y="15"/>
                </a:cxn>
                <a:cxn ang="0">
                  <a:pos x="164" y="36"/>
                </a:cxn>
                <a:cxn ang="0">
                  <a:pos x="120" y="57"/>
                </a:cxn>
                <a:cxn ang="0">
                  <a:pos x="80" y="87"/>
                </a:cxn>
                <a:cxn ang="0">
                  <a:pos x="52" y="106"/>
                </a:cxn>
                <a:cxn ang="0">
                  <a:pos x="29" y="121"/>
                </a:cxn>
                <a:cxn ang="0">
                  <a:pos x="0" y="129"/>
                </a:cxn>
                <a:cxn ang="0">
                  <a:pos x="14" y="186"/>
                </a:cxn>
                <a:cxn ang="0">
                  <a:pos x="71" y="159"/>
                </a:cxn>
                <a:cxn ang="0">
                  <a:pos x="111" y="123"/>
                </a:cxn>
                <a:cxn ang="0">
                  <a:pos x="149" y="95"/>
                </a:cxn>
                <a:cxn ang="0">
                  <a:pos x="196" y="62"/>
                </a:cxn>
                <a:cxn ang="0">
                  <a:pos x="261" y="43"/>
                </a:cxn>
                <a:cxn ang="0">
                  <a:pos x="301" y="36"/>
                </a:cxn>
                <a:cxn ang="0">
                  <a:pos x="348" y="28"/>
                </a:cxn>
                <a:cxn ang="0">
                  <a:pos x="345" y="0"/>
                </a:cxn>
                <a:cxn ang="0">
                  <a:pos x="345" y="0"/>
                </a:cxn>
              </a:cxnLst>
              <a:rect l="0" t="0" r="r" b="b"/>
              <a:pathLst>
                <a:path w="348" h="186">
                  <a:moveTo>
                    <a:pt x="345" y="0"/>
                  </a:moveTo>
                  <a:lnTo>
                    <a:pt x="288" y="2"/>
                  </a:lnTo>
                  <a:lnTo>
                    <a:pt x="221" y="15"/>
                  </a:lnTo>
                  <a:lnTo>
                    <a:pt x="164" y="36"/>
                  </a:lnTo>
                  <a:lnTo>
                    <a:pt x="120" y="57"/>
                  </a:lnTo>
                  <a:lnTo>
                    <a:pt x="80" y="87"/>
                  </a:lnTo>
                  <a:lnTo>
                    <a:pt x="52" y="106"/>
                  </a:lnTo>
                  <a:lnTo>
                    <a:pt x="29" y="121"/>
                  </a:lnTo>
                  <a:lnTo>
                    <a:pt x="0" y="129"/>
                  </a:lnTo>
                  <a:lnTo>
                    <a:pt x="14" y="186"/>
                  </a:lnTo>
                  <a:lnTo>
                    <a:pt x="71" y="159"/>
                  </a:lnTo>
                  <a:lnTo>
                    <a:pt x="111" y="123"/>
                  </a:lnTo>
                  <a:lnTo>
                    <a:pt x="149" y="95"/>
                  </a:lnTo>
                  <a:lnTo>
                    <a:pt x="196" y="62"/>
                  </a:lnTo>
                  <a:lnTo>
                    <a:pt x="261" y="43"/>
                  </a:lnTo>
                  <a:lnTo>
                    <a:pt x="301" y="36"/>
                  </a:lnTo>
                  <a:lnTo>
                    <a:pt x="348" y="28"/>
                  </a:lnTo>
                  <a:lnTo>
                    <a:pt x="345" y="0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2579" y="4533"/>
              <a:ext cx="196" cy="182"/>
            </a:xfrm>
            <a:custGeom>
              <a:avLst/>
              <a:gdLst/>
              <a:ahLst/>
              <a:cxnLst>
                <a:cxn ang="0">
                  <a:pos x="391" y="0"/>
                </a:cxn>
                <a:cxn ang="0">
                  <a:pos x="327" y="26"/>
                </a:cxn>
                <a:cxn ang="0">
                  <a:pos x="274" y="63"/>
                </a:cxn>
                <a:cxn ang="0">
                  <a:pos x="220" y="108"/>
                </a:cxn>
                <a:cxn ang="0">
                  <a:pos x="180" y="161"/>
                </a:cxn>
                <a:cxn ang="0">
                  <a:pos x="142" y="217"/>
                </a:cxn>
                <a:cxn ang="0">
                  <a:pos x="116" y="256"/>
                </a:cxn>
                <a:cxn ang="0">
                  <a:pos x="85" y="298"/>
                </a:cxn>
                <a:cxn ang="0">
                  <a:pos x="61" y="329"/>
                </a:cxn>
                <a:cxn ang="0">
                  <a:pos x="0" y="363"/>
                </a:cxn>
                <a:cxn ang="0">
                  <a:pos x="66" y="357"/>
                </a:cxn>
                <a:cxn ang="0">
                  <a:pos x="116" y="331"/>
                </a:cxn>
                <a:cxn ang="0">
                  <a:pos x="161" y="287"/>
                </a:cxn>
                <a:cxn ang="0">
                  <a:pos x="188" y="237"/>
                </a:cxn>
                <a:cxn ang="0">
                  <a:pos x="216" y="178"/>
                </a:cxn>
                <a:cxn ang="0">
                  <a:pos x="249" y="123"/>
                </a:cxn>
                <a:cxn ang="0">
                  <a:pos x="291" y="82"/>
                </a:cxn>
                <a:cxn ang="0">
                  <a:pos x="351" y="42"/>
                </a:cxn>
                <a:cxn ang="0">
                  <a:pos x="391" y="0"/>
                </a:cxn>
                <a:cxn ang="0">
                  <a:pos x="391" y="0"/>
                </a:cxn>
              </a:cxnLst>
              <a:rect l="0" t="0" r="r" b="b"/>
              <a:pathLst>
                <a:path w="391" h="363">
                  <a:moveTo>
                    <a:pt x="391" y="0"/>
                  </a:moveTo>
                  <a:lnTo>
                    <a:pt x="327" y="26"/>
                  </a:lnTo>
                  <a:lnTo>
                    <a:pt x="274" y="63"/>
                  </a:lnTo>
                  <a:lnTo>
                    <a:pt x="220" y="108"/>
                  </a:lnTo>
                  <a:lnTo>
                    <a:pt x="180" y="161"/>
                  </a:lnTo>
                  <a:lnTo>
                    <a:pt x="142" y="217"/>
                  </a:lnTo>
                  <a:lnTo>
                    <a:pt x="116" y="256"/>
                  </a:lnTo>
                  <a:lnTo>
                    <a:pt x="85" y="298"/>
                  </a:lnTo>
                  <a:lnTo>
                    <a:pt x="61" y="329"/>
                  </a:lnTo>
                  <a:lnTo>
                    <a:pt x="0" y="363"/>
                  </a:lnTo>
                  <a:lnTo>
                    <a:pt x="66" y="357"/>
                  </a:lnTo>
                  <a:lnTo>
                    <a:pt x="116" y="331"/>
                  </a:lnTo>
                  <a:lnTo>
                    <a:pt x="161" y="287"/>
                  </a:lnTo>
                  <a:lnTo>
                    <a:pt x="188" y="237"/>
                  </a:lnTo>
                  <a:lnTo>
                    <a:pt x="216" y="178"/>
                  </a:lnTo>
                  <a:lnTo>
                    <a:pt x="249" y="123"/>
                  </a:lnTo>
                  <a:lnTo>
                    <a:pt x="291" y="82"/>
                  </a:lnTo>
                  <a:lnTo>
                    <a:pt x="351" y="42"/>
                  </a:lnTo>
                  <a:lnTo>
                    <a:pt x="391" y="0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2636" y="4553"/>
              <a:ext cx="166" cy="227"/>
            </a:xfrm>
            <a:custGeom>
              <a:avLst/>
              <a:gdLst/>
              <a:ahLst/>
              <a:cxnLst>
                <a:cxn ang="0">
                  <a:pos x="315" y="15"/>
                </a:cxn>
                <a:cxn ang="0">
                  <a:pos x="293" y="57"/>
                </a:cxn>
                <a:cxn ang="0">
                  <a:pos x="279" y="110"/>
                </a:cxn>
                <a:cxn ang="0">
                  <a:pos x="266" y="184"/>
                </a:cxn>
                <a:cxn ang="0">
                  <a:pos x="249" y="245"/>
                </a:cxn>
                <a:cxn ang="0">
                  <a:pos x="228" y="293"/>
                </a:cxn>
                <a:cxn ang="0">
                  <a:pos x="192" y="342"/>
                </a:cxn>
                <a:cxn ang="0">
                  <a:pos x="165" y="374"/>
                </a:cxn>
                <a:cxn ang="0">
                  <a:pos x="122" y="408"/>
                </a:cxn>
                <a:cxn ang="0">
                  <a:pos x="49" y="439"/>
                </a:cxn>
                <a:cxn ang="0">
                  <a:pos x="0" y="443"/>
                </a:cxn>
                <a:cxn ang="0">
                  <a:pos x="78" y="452"/>
                </a:cxn>
                <a:cxn ang="0">
                  <a:pos x="131" y="443"/>
                </a:cxn>
                <a:cxn ang="0">
                  <a:pos x="192" y="416"/>
                </a:cxn>
                <a:cxn ang="0">
                  <a:pos x="243" y="369"/>
                </a:cxn>
                <a:cxn ang="0">
                  <a:pos x="285" y="304"/>
                </a:cxn>
                <a:cxn ang="0">
                  <a:pos x="304" y="247"/>
                </a:cxn>
                <a:cxn ang="0">
                  <a:pos x="310" y="182"/>
                </a:cxn>
                <a:cxn ang="0">
                  <a:pos x="308" y="123"/>
                </a:cxn>
                <a:cxn ang="0">
                  <a:pos x="312" y="66"/>
                </a:cxn>
                <a:cxn ang="0">
                  <a:pos x="333" y="0"/>
                </a:cxn>
                <a:cxn ang="0">
                  <a:pos x="315" y="15"/>
                </a:cxn>
                <a:cxn ang="0">
                  <a:pos x="315" y="15"/>
                </a:cxn>
              </a:cxnLst>
              <a:rect l="0" t="0" r="r" b="b"/>
              <a:pathLst>
                <a:path w="333" h="452">
                  <a:moveTo>
                    <a:pt x="315" y="15"/>
                  </a:moveTo>
                  <a:lnTo>
                    <a:pt x="293" y="57"/>
                  </a:lnTo>
                  <a:lnTo>
                    <a:pt x="279" y="110"/>
                  </a:lnTo>
                  <a:lnTo>
                    <a:pt x="266" y="184"/>
                  </a:lnTo>
                  <a:lnTo>
                    <a:pt x="249" y="245"/>
                  </a:lnTo>
                  <a:lnTo>
                    <a:pt x="228" y="293"/>
                  </a:lnTo>
                  <a:lnTo>
                    <a:pt x="192" y="342"/>
                  </a:lnTo>
                  <a:lnTo>
                    <a:pt x="165" y="374"/>
                  </a:lnTo>
                  <a:lnTo>
                    <a:pt x="122" y="408"/>
                  </a:lnTo>
                  <a:lnTo>
                    <a:pt x="49" y="439"/>
                  </a:lnTo>
                  <a:lnTo>
                    <a:pt x="0" y="443"/>
                  </a:lnTo>
                  <a:lnTo>
                    <a:pt x="78" y="452"/>
                  </a:lnTo>
                  <a:lnTo>
                    <a:pt x="131" y="443"/>
                  </a:lnTo>
                  <a:lnTo>
                    <a:pt x="192" y="416"/>
                  </a:lnTo>
                  <a:lnTo>
                    <a:pt x="243" y="369"/>
                  </a:lnTo>
                  <a:lnTo>
                    <a:pt x="285" y="304"/>
                  </a:lnTo>
                  <a:lnTo>
                    <a:pt x="304" y="247"/>
                  </a:lnTo>
                  <a:lnTo>
                    <a:pt x="310" y="182"/>
                  </a:lnTo>
                  <a:lnTo>
                    <a:pt x="308" y="123"/>
                  </a:lnTo>
                  <a:lnTo>
                    <a:pt x="312" y="66"/>
                  </a:lnTo>
                  <a:lnTo>
                    <a:pt x="333" y="0"/>
                  </a:lnTo>
                  <a:lnTo>
                    <a:pt x="315" y="15"/>
                  </a:lnTo>
                  <a:lnTo>
                    <a:pt x="315" y="1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2630" y="4523"/>
              <a:ext cx="292" cy="365"/>
            </a:xfrm>
            <a:custGeom>
              <a:avLst/>
              <a:gdLst/>
              <a:ahLst/>
              <a:cxnLst>
                <a:cxn ang="0">
                  <a:pos x="318" y="0"/>
                </a:cxn>
                <a:cxn ang="0">
                  <a:pos x="369" y="23"/>
                </a:cxn>
                <a:cxn ang="0">
                  <a:pos x="411" y="63"/>
                </a:cxn>
                <a:cxn ang="0">
                  <a:pos x="445" y="114"/>
                </a:cxn>
                <a:cxn ang="0">
                  <a:pos x="472" y="171"/>
                </a:cxn>
                <a:cxn ang="0">
                  <a:pos x="512" y="245"/>
                </a:cxn>
                <a:cxn ang="0">
                  <a:pos x="559" y="338"/>
                </a:cxn>
                <a:cxn ang="0">
                  <a:pos x="580" y="416"/>
                </a:cxn>
                <a:cxn ang="0">
                  <a:pos x="584" y="469"/>
                </a:cxn>
                <a:cxn ang="0">
                  <a:pos x="573" y="519"/>
                </a:cxn>
                <a:cxn ang="0">
                  <a:pos x="550" y="565"/>
                </a:cxn>
                <a:cxn ang="0">
                  <a:pos x="512" y="578"/>
                </a:cxn>
                <a:cxn ang="0">
                  <a:pos x="548" y="715"/>
                </a:cxn>
                <a:cxn ang="0">
                  <a:pos x="493" y="728"/>
                </a:cxn>
                <a:cxn ang="0">
                  <a:pos x="426" y="730"/>
                </a:cxn>
                <a:cxn ang="0">
                  <a:pos x="335" y="720"/>
                </a:cxn>
                <a:cxn ang="0">
                  <a:pos x="270" y="709"/>
                </a:cxn>
                <a:cxn ang="0">
                  <a:pos x="204" y="684"/>
                </a:cxn>
                <a:cxn ang="0">
                  <a:pos x="168" y="650"/>
                </a:cxn>
                <a:cxn ang="0">
                  <a:pos x="33" y="620"/>
                </a:cxn>
                <a:cxn ang="0">
                  <a:pos x="0" y="593"/>
                </a:cxn>
                <a:cxn ang="0">
                  <a:pos x="73" y="608"/>
                </a:cxn>
                <a:cxn ang="0">
                  <a:pos x="154" y="614"/>
                </a:cxn>
                <a:cxn ang="0">
                  <a:pos x="240" y="610"/>
                </a:cxn>
                <a:cxn ang="0">
                  <a:pos x="322" y="587"/>
                </a:cxn>
                <a:cxn ang="0">
                  <a:pos x="390" y="557"/>
                </a:cxn>
                <a:cxn ang="0">
                  <a:pos x="442" y="528"/>
                </a:cxn>
                <a:cxn ang="0">
                  <a:pos x="489" y="506"/>
                </a:cxn>
                <a:cxn ang="0">
                  <a:pos x="531" y="492"/>
                </a:cxn>
                <a:cxn ang="0">
                  <a:pos x="546" y="437"/>
                </a:cxn>
                <a:cxn ang="0">
                  <a:pos x="538" y="384"/>
                </a:cxn>
                <a:cxn ang="0">
                  <a:pos x="508" y="329"/>
                </a:cxn>
                <a:cxn ang="0">
                  <a:pos x="457" y="260"/>
                </a:cxn>
                <a:cxn ang="0">
                  <a:pos x="422" y="199"/>
                </a:cxn>
                <a:cxn ang="0">
                  <a:pos x="402" y="148"/>
                </a:cxn>
                <a:cxn ang="0">
                  <a:pos x="394" y="93"/>
                </a:cxn>
                <a:cxn ang="0">
                  <a:pos x="377" y="51"/>
                </a:cxn>
                <a:cxn ang="0">
                  <a:pos x="341" y="25"/>
                </a:cxn>
                <a:cxn ang="0">
                  <a:pos x="318" y="0"/>
                </a:cxn>
                <a:cxn ang="0">
                  <a:pos x="318" y="0"/>
                </a:cxn>
              </a:cxnLst>
              <a:rect l="0" t="0" r="r" b="b"/>
              <a:pathLst>
                <a:path w="584" h="730">
                  <a:moveTo>
                    <a:pt x="318" y="0"/>
                  </a:moveTo>
                  <a:lnTo>
                    <a:pt x="369" y="23"/>
                  </a:lnTo>
                  <a:lnTo>
                    <a:pt x="411" y="63"/>
                  </a:lnTo>
                  <a:lnTo>
                    <a:pt x="445" y="114"/>
                  </a:lnTo>
                  <a:lnTo>
                    <a:pt x="472" y="171"/>
                  </a:lnTo>
                  <a:lnTo>
                    <a:pt x="512" y="245"/>
                  </a:lnTo>
                  <a:lnTo>
                    <a:pt x="559" y="338"/>
                  </a:lnTo>
                  <a:lnTo>
                    <a:pt x="580" y="416"/>
                  </a:lnTo>
                  <a:lnTo>
                    <a:pt x="584" y="469"/>
                  </a:lnTo>
                  <a:lnTo>
                    <a:pt x="573" y="519"/>
                  </a:lnTo>
                  <a:lnTo>
                    <a:pt x="550" y="565"/>
                  </a:lnTo>
                  <a:lnTo>
                    <a:pt x="512" y="578"/>
                  </a:lnTo>
                  <a:lnTo>
                    <a:pt x="548" y="715"/>
                  </a:lnTo>
                  <a:lnTo>
                    <a:pt x="493" y="728"/>
                  </a:lnTo>
                  <a:lnTo>
                    <a:pt x="426" y="730"/>
                  </a:lnTo>
                  <a:lnTo>
                    <a:pt x="335" y="720"/>
                  </a:lnTo>
                  <a:lnTo>
                    <a:pt x="270" y="709"/>
                  </a:lnTo>
                  <a:lnTo>
                    <a:pt x="204" y="684"/>
                  </a:lnTo>
                  <a:lnTo>
                    <a:pt x="168" y="650"/>
                  </a:lnTo>
                  <a:lnTo>
                    <a:pt x="33" y="620"/>
                  </a:lnTo>
                  <a:lnTo>
                    <a:pt x="0" y="593"/>
                  </a:lnTo>
                  <a:lnTo>
                    <a:pt x="73" y="608"/>
                  </a:lnTo>
                  <a:lnTo>
                    <a:pt x="154" y="614"/>
                  </a:lnTo>
                  <a:lnTo>
                    <a:pt x="240" y="610"/>
                  </a:lnTo>
                  <a:lnTo>
                    <a:pt x="322" y="587"/>
                  </a:lnTo>
                  <a:lnTo>
                    <a:pt x="390" y="557"/>
                  </a:lnTo>
                  <a:lnTo>
                    <a:pt x="442" y="528"/>
                  </a:lnTo>
                  <a:lnTo>
                    <a:pt x="489" y="506"/>
                  </a:lnTo>
                  <a:lnTo>
                    <a:pt x="531" y="492"/>
                  </a:lnTo>
                  <a:lnTo>
                    <a:pt x="546" y="437"/>
                  </a:lnTo>
                  <a:lnTo>
                    <a:pt x="538" y="384"/>
                  </a:lnTo>
                  <a:lnTo>
                    <a:pt x="508" y="329"/>
                  </a:lnTo>
                  <a:lnTo>
                    <a:pt x="457" y="260"/>
                  </a:lnTo>
                  <a:lnTo>
                    <a:pt x="422" y="199"/>
                  </a:lnTo>
                  <a:lnTo>
                    <a:pt x="402" y="148"/>
                  </a:lnTo>
                  <a:lnTo>
                    <a:pt x="394" y="93"/>
                  </a:lnTo>
                  <a:lnTo>
                    <a:pt x="377" y="51"/>
                  </a:lnTo>
                  <a:lnTo>
                    <a:pt x="341" y="25"/>
                  </a:lnTo>
                  <a:lnTo>
                    <a:pt x="318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2593" y="4591"/>
              <a:ext cx="21" cy="75"/>
            </a:xfrm>
            <a:custGeom>
              <a:avLst/>
              <a:gdLst/>
              <a:ahLst/>
              <a:cxnLst>
                <a:cxn ang="0">
                  <a:pos x="12" y="34"/>
                </a:cxn>
                <a:cxn ang="0">
                  <a:pos x="0" y="66"/>
                </a:cxn>
                <a:cxn ang="0">
                  <a:pos x="0" y="97"/>
                </a:cxn>
                <a:cxn ang="0">
                  <a:pos x="2" y="123"/>
                </a:cxn>
                <a:cxn ang="0">
                  <a:pos x="15" y="150"/>
                </a:cxn>
                <a:cxn ang="0">
                  <a:pos x="42" y="125"/>
                </a:cxn>
                <a:cxn ang="0">
                  <a:pos x="29" y="83"/>
                </a:cxn>
                <a:cxn ang="0">
                  <a:pos x="27" y="43"/>
                </a:cxn>
                <a:cxn ang="0">
                  <a:pos x="38" y="0"/>
                </a:cxn>
                <a:cxn ang="0">
                  <a:pos x="12" y="34"/>
                </a:cxn>
                <a:cxn ang="0">
                  <a:pos x="12" y="34"/>
                </a:cxn>
              </a:cxnLst>
              <a:rect l="0" t="0" r="r" b="b"/>
              <a:pathLst>
                <a:path w="42" h="150">
                  <a:moveTo>
                    <a:pt x="12" y="34"/>
                  </a:moveTo>
                  <a:lnTo>
                    <a:pt x="0" y="66"/>
                  </a:lnTo>
                  <a:lnTo>
                    <a:pt x="0" y="97"/>
                  </a:lnTo>
                  <a:lnTo>
                    <a:pt x="2" y="123"/>
                  </a:lnTo>
                  <a:lnTo>
                    <a:pt x="15" y="150"/>
                  </a:lnTo>
                  <a:lnTo>
                    <a:pt x="42" y="125"/>
                  </a:lnTo>
                  <a:lnTo>
                    <a:pt x="29" y="83"/>
                  </a:lnTo>
                  <a:lnTo>
                    <a:pt x="27" y="43"/>
                  </a:lnTo>
                  <a:lnTo>
                    <a:pt x="38" y="0"/>
                  </a:lnTo>
                  <a:lnTo>
                    <a:pt x="12" y="34"/>
                  </a:lnTo>
                  <a:lnTo>
                    <a:pt x="12" y="3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2669" y="4689"/>
              <a:ext cx="9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21"/>
                </a:cxn>
                <a:cxn ang="0">
                  <a:pos x="65" y="26"/>
                </a:cxn>
                <a:cxn ang="0">
                  <a:pos x="99" y="28"/>
                </a:cxn>
                <a:cxn ang="0">
                  <a:pos x="149" y="24"/>
                </a:cxn>
                <a:cxn ang="0">
                  <a:pos x="190" y="0"/>
                </a:cxn>
                <a:cxn ang="0">
                  <a:pos x="135" y="72"/>
                </a:cxn>
                <a:cxn ang="0">
                  <a:pos x="73" y="66"/>
                </a:cxn>
                <a:cxn ang="0">
                  <a:pos x="36" y="49"/>
                </a:cxn>
                <a:cxn ang="0">
                  <a:pos x="8" y="2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0" h="72">
                  <a:moveTo>
                    <a:pt x="0" y="0"/>
                  </a:moveTo>
                  <a:lnTo>
                    <a:pt x="36" y="21"/>
                  </a:lnTo>
                  <a:lnTo>
                    <a:pt x="65" y="26"/>
                  </a:lnTo>
                  <a:lnTo>
                    <a:pt x="99" y="28"/>
                  </a:lnTo>
                  <a:lnTo>
                    <a:pt x="149" y="24"/>
                  </a:lnTo>
                  <a:lnTo>
                    <a:pt x="190" y="0"/>
                  </a:lnTo>
                  <a:lnTo>
                    <a:pt x="135" y="72"/>
                  </a:lnTo>
                  <a:lnTo>
                    <a:pt x="73" y="66"/>
                  </a:lnTo>
                  <a:lnTo>
                    <a:pt x="36" y="49"/>
                  </a:lnTo>
                  <a:lnTo>
                    <a:pt x="8" y="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2625" y="4887"/>
              <a:ext cx="277" cy="82"/>
            </a:xfrm>
            <a:custGeom>
              <a:avLst/>
              <a:gdLst/>
              <a:ahLst/>
              <a:cxnLst>
                <a:cxn ang="0">
                  <a:pos x="36" y="4"/>
                </a:cxn>
                <a:cxn ang="0">
                  <a:pos x="125" y="36"/>
                </a:cxn>
                <a:cxn ang="0">
                  <a:pos x="194" y="46"/>
                </a:cxn>
                <a:cxn ang="0">
                  <a:pos x="285" y="46"/>
                </a:cxn>
                <a:cxn ang="0">
                  <a:pos x="367" y="42"/>
                </a:cxn>
                <a:cxn ang="0">
                  <a:pos x="439" y="30"/>
                </a:cxn>
                <a:cxn ang="0">
                  <a:pos x="500" y="23"/>
                </a:cxn>
                <a:cxn ang="0">
                  <a:pos x="547" y="17"/>
                </a:cxn>
                <a:cxn ang="0">
                  <a:pos x="542" y="51"/>
                </a:cxn>
                <a:cxn ang="0">
                  <a:pos x="508" y="57"/>
                </a:cxn>
                <a:cxn ang="0">
                  <a:pos x="547" y="72"/>
                </a:cxn>
                <a:cxn ang="0">
                  <a:pos x="553" y="133"/>
                </a:cxn>
                <a:cxn ang="0">
                  <a:pos x="475" y="156"/>
                </a:cxn>
                <a:cxn ang="0">
                  <a:pos x="409" y="164"/>
                </a:cxn>
                <a:cxn ang="0">
                  <a:pos x="321" y="162"/>
                </a:cxn>
                <a:cxn ang="0">
                  <a:pos x="243" y="158"/>
                </a:cxn>
                <a:cxn ang="0">
                  <a:pos x="163" y="148"/>
                </a:cxn>
                <a:cxn ang="0">
                  <a:pos x="87" y="135"/>
                </a:cxn>
                <a:cxn ang="0">
                  <a:pos x="19" y="137"/>
                </a:cxn>
                <a:cxn ang="0">
                  <a:pos x="17" y="68"/>
                </a:cxn>
                <a:cxn ang="0">
                  <a:pos x="87" y="89"/>
                </a:cxn>
                <a:cxn ang="0">
                  <a:pos x="146" y="97"/>
                </a:cxn>
                <a:cxn ang="0">
                  <a:pos x="190" y="103"/>
                </a:cxn>
                <a:cxn ang="0">
                  <a:pos x="257" y="105"/>
                </a:cxn>
                <a:cxn ang="0">
                  <a:pos x="338" y="105"/>
                </a:cxn>
                <a:cxn ang="0">
                  <a:pos x="418" y="91"/>
                </a:cxn>
                <a:cxn ang="0">
                  <a:pos x="403" y="68"/>
                </a:cxn>
                <a:cxn ang="0">
                  <a:pos x="306" y="82"/>
                </a:cxn>
                <a:cxn ang="0">
                  <a:pos x="211" y="82"/>
                </a:cxn>
                <a:cxn ang="0">
                  <a:pos x="137" y="72"/>
                </a:cxn>
                <a:cxn ang="0">
                  <a:pos x="68" y="59"/>
                </a:cxn>
                <a:cxn ang="0">
                  <a:pos x="28" y="40"/>
                </a:cxn>
                <a:cxn ang="0">
                  <a:pos x="0" y="0"/>
                </a:cxn>
                <a:cxn ang="0">
                  <a:pos x="36" y="4"/>
                </a:cxn>
                <a:cxn ang="0">
                  <a:pos x="36" y="4"/>
                </a:cxn>
              </a:cxnLst>
              <a:rect l="0" t="0" r="r" b="b"/>
              <a:pathLst>
                <a:path w="553" h="164">
                  <a:moveTo>
                    <a:pt x="36" y="4"/>
                  </a:moveTo>
                  <a:lnTo>
                    <a:pt x="125" y="36"/>
                  </a:lnTo>
                  <a:lnTo>
                    <a:pt x="194" y="46"/>
                  </a:lnTo>
                  <a:lnTo>
                    <a:pt x="285" y="46"/>
                  </a:lnTo>
                  <a:lnTo>
                    <a:pt x="367" y="42"/>
                  </a:lnTo>
                  <a:lnTo>
                    <a:pt x="439" y="30"/>
                  </a:lnTo>
                  <a:lnTo>
                    <a:pt x="500" y="23"/>
                  </a:lnTo>
                  <a:lnTo>
                    <a:pt x="547" y="17"/>
                  </a:lnTo>
                  <a:lnTo>
                    <a:pt x="542" y="51"/>
                  </a:lnTo>
                  <a:lnTo>
                    <a:pt x="508" y="57"/>
                  </a:lnTo>
                  <a:lnTo>
                    <a:pt x="547" y="72"/>
                  </a:lnTo>
                  <a:lnTo>
                    <a:pt x="553" y="133"/>
                  </a:lnTo>
                  <a:lnTo>
                    <a:pt x="475" y="156"/>
                  </a:lnTo>
                  <a:lnTo>
                    <a:pt x="409" y="164"/>
                  </a:lnTo>
                  <a:lnTo>
                    <a:pt x="321" y="162"/>
                  </a:lnTo>
                  <a:lnTo>
                    <a:pt x="243" y="158"/>
                  </a:lnTo>
                  <a:lnTo>
                    <a:pt x="163" y="148"/>
                  </a:lnTo>
                  <a:lnTo>
                    <a:pt x="87" y="135"/>
                  </a:lnTo>
                  <a:lnTo>
                    <a:pt x="19" y="137"/>
                  </a:lnTo>
                  <a:lnTo>
                    <a:pt x="17" y="68"/>
                  </a:lnTo>
                  <a:lnTo>
                    <a:pt x="87" y="89"/>
                  </a:lnTo>
                  <a:lnTo>
                    <a:pt x="146" y="97"/>
                  </a:lnTo>
                  <a:lnTo>
                    <a:pt x="190" y="103"/>
                  </a:lnTo>
                  <a:lnTo>
                    <a:pt x="257" y="105"/>
                  </a:lnTo>
                  <a:lnTo>
                    <a:pt x="338" y="105"/>
                  </a:lnTo>
                  <a:lnTo>
                    <a:pt x="418" y="91"/>
                  </a:lnTo>
                  <a:lnTo>
                    <a:pt x="403" y="68"/>
                  </a:lnTo>
                  <a:lnTo>
                    <a:pt x="306" y="82"/>
                  </a:lnTo>
                  <a:lnTo>
                    <a:pt x="211" y="82"/>
                  </a:lnTo>
                  <a:lnTo>
                    <a:pt x="137" y="72"/>
                  </a:lnTo>
                  <a:lnTo>
                    <a:pt x="68" y="59"/>
                  </a:lnTo>
                  <a:lnTo>
                    <a:pt x="28" y="40"/>
                  </a:lnTo>
                  <a:lnTo>
                    <a:pt x="0" y="0"/>
                  </a:lnTo>
                  <a:lnTo>
                    <a:pt x="36" y="4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636" y="3757"/>
              <a:ext cx="404" cy="197"/>
            </a:xfrm>
            <a:custGeom>
              <a:avLst/>
              <a:gdLst/>
              <a:ahLst/>
              <a:cxnLst>
                <a:cxn ang="0">
                  <a:pos x="808" y="379"/>
                </a:cxn>
                <a:cxn ang="0">
                  <a:pos x="22" y="0"/>
                </a:cxn>
                <a:cxn ang="0">
                  <a:pos x="0" y="21"/>
                </a:cxn>
                <a:cxn ang="0">
                  <a:pos x="770" y="396"/>
                </a:cxn>
                <a:cxn ang="0">
                  <a:pos x="808" y="379"/>
                </a:cxn>
                <a:cxn ang="0">
                  <a:pos x="808" y="379"/>
                </a:cxn>
              </a:cxnLst>
              <a:rect l="0" t="0" r="r" b="b"/>
              <a:pathLst>
                <a:path w="808" h="396">
                  <a:moveTo>
                    <a:pt x="808" y="379"/>
                  </a:moveTo>
                  <a:lnTo>
                    <a:pt x="22" y="0"/>
                  </a:lnTo>
                  <a:lnTo>
                    <a:pt x="0" y="21"/>
                  </a:lnTo>
                  <a:lnTo>
                    <a:pt x="770" y="396"/>
                  </a:lnTo>
                  <a:lnTo>
                    <a:pt x="808" y="379"/>
                  </a:lnTo>
                  <a:lnTo>
                    <a:pt x="808" y="37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381" y="3646"/>
              <a:ext cx="269" cy="133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4" y="21"/>
                </a:cxn>
                <a:cxn ang="0">
                  <a:pos x="82" y="0"/>
                </a:cxn>
                <a:cxn ang="0">
                  <a:pos x="521" y="59"/>
                </a:cxn>
                <a:cxn ang="0">
                  <a:pos x="538" y="146"/>
                </a:cxn>
                <a:cxn ang="0">
                  <a:pos x="489" y="190"/>
                </a:cxn>
                <a:cxn ang="0">
                  <a:pos x="401" y="184"/>
                </a:cxn>
                <a:cxn ang="0">
                  <a:pos x="418" y="266"/>
                </a:cxn>
                <a:cxn ang="0">
                  <a:pos x="181" y="232"/>
                </a:cxn>
                <a:cxn ang="0">
                  <a:pos x="181" y="158"/>
                </a:cxn>
                <a:cxn ang="0">
                  <a:pos x="105" y="141"/>
                </a:cxn>
                <a:cxn ang="0">
                  <a:pos x="120" y="108"/>
                </a:cxn>
                <a:cxn ang="0">
                  <a:pos x="477" y="158"/>
                </a:cxn>
                <a:cxn ang="0">
                  <a:pos x="494" y="114"/>
                </a:cxn>
                <a:cxn ang="0">
                  <a:pos x="472" y="82"/>
                </a:cxn>
                <a:cxn ang="0">
                  <a:pos x="386" y="59"/>
                </a:cxn>
                <a:cxn ang="0">
                  <a:pos x="67" y="48"/>
                </a:cxn>
                <a:cxn ang="0">
                  <a:pos x="40" y="118"/>
                </a:cxn>
                <a:cxn ang="0">
                  <a:pos x="0" y="91"/>
                </a:cxn>
                <a:cxn ang="0">
                  <a:pos x="0" y="91"/>
                </a:cxn>
              </a:cxnLst>
              <a:rect l="0" t="0" r="r" b="b"/>
              <a:pathLst>
                <a:path w="538" h="266">
                  <a:moveTo>
                    <a:pt x="0" y="91"/>
                  </a:moveTo>
                  <a:lnTo>
                    <a:pt x="34" y="21"/>
                  </a:lnTo>
                  <a:lnTo>
                    <a:pt x="82" y="0"/>
                  </a:lnTo>
                  <a:lnTo>
                    <a:pt x="521" y="59"/>
                  </a:lnTo>
                  <a:lnTo>
                    <a:pt x="538" y="146"/>
                  </a:lnTo>
                  <a:lnTo>
                    <a:pt x="489" y="190"/>
                  </a:lnTo>
                  <a:lnTo>
                    <a:pt x="401" y="184"/>
                  </a:lnTo>
                  <a:lnTo>
                    <a:pt x="418" y="266"/>
                  </a:lnTo>
                  <a:lnTo>
                    <a:pt x="181" y="232"/>
                  </a:lnTo>
                  <a:lnTo>
                    <a:pt x="181" y="158"/>
                  </a:lnTo>
                  <a:lnTo>
                    <a:pt x="105" y="141"/>
                  </a:lnTo>
                  <a:lnTo>
                    <a:pt x="120" y="108"/>
                  </a:lnTo>
                  <a:lnTo>
                    <a:pt x="477" y="158"/>
                  </a:lnTo>
                  <a:lnTo>
                    <a:pt x="494" y="114"/>
                  </a:lnTo>
                  <a:lnTo>
                    <a:pt x="472" y="82"/>
                  </a:lnTo>
                  <a:lnTo>
                    <a:pt x="386" y="59"/>
                  </a:lnTo>
                  <a:lnTo>
                    <a:pt x="67" y="48"/>
                  </a:lnTo>
                  <a:lnTo>
                    <a:pt x="40" y="118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152" y="3643"/>
              <a:ext cx="279" cy="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6" y="33"/>
                </a:cxn>
                <a:cxn ang="0">
                  <a:pos x="249" y="71"/>
                </a:cxn>
                <a:cxn ang="0">
                  <a:pos x="390" y="92"/>
                </a:cxn>
                <a:cxn ang="0">
                  <a:pos x="557" y="120"/>
                </a:cxn>
                <a:cxn ang="0">
                  <a:pos x="530" y="152"/>
                </a:cxn>
                <a:cxn ang="0">
                  <a:pos x="411" y="135"/>
                </a:cxn>
                <a:cxn ang="0">
                  <a:pos x="264" y="109"/>
                </a:cxn>
                <a:cxn ang="0">
                  <a:pos x="129" y="88"/>
                </a:cxn>
                <a:cxn ang="0">
                  <a:pos x="30" y="8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7" h="152">
                  <a:moveTo>
                    <a:pt x="0" y="0"/>
                  </a:moveTo>
                  <a:lnTo>
                    <a:pt x="106" y="33"/>
                  </a:lnTo>
                  <a:lnTo>
                    <a:pt x="249" y="71"/>
                  </a:lnTo>
                  <a:lnTo>
                    <a:pt x="390" y="92"/>
                  </a:lnTo>
                  <a:lnTo>
                    <a:pt x="557" y="120"/>
                  </a:lnTo>
                  <a:lnTo>
                    <a:pt x="530" y="152"/>
                  </a:lnTo>
                  <a:lnTo>
                    <a:pt x="411" y="135"/>
                  </a:lnTo>
                  <a:lnTo>
                    <a:pt x="264" y="109"/>
                  </a:lnTo>
                  <a:lnTo>
                    <a:pt x="129" y="88"/>
                  </a:lnTo>
                  <a:lnTo>
                    <a:pt x="3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642" y="3724"/>
              <a:ext cx="297" cy="711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179" y="9"/>
                </a:cxn>
                <a:cxn ang="0">
                  <a:pos x="276" y="15"/>
                </a:cxn>
                <a:cxn ang="0">
                  <a:pos x="337" y="15"/>
                </a:cxn>
                <a:cxn ang="0">
                  <a:pos x="358" y="80"/>
                </a:cxn>
                <a:cxn ang="0">
                  <a:pos x="325" y="112"/>
                </a:cxn>
                <a:cxn ang="0">
                  <a:pos x="325" y="334"/>
                </a:cxn>
                <a:cxn ang="0">
                  <a:pos x="369" y="557"/>
                </a:cxn>
                <a:cxn ang="0">
                  <a:pos x="407" y="796"/>
                </a:cxn>
                <a:cxn ang="0">
                  <a:pos x="449" y="1028"/>
                </a:cxn>
                <a:cxn ang="0">
                  <a:pos x="504" y="1209"/>
                </a:cxn>
                <a:cxn ang="0">
                  <a:pos x="553" y="1344"/>
                </a:cxn>
                <a:cxn ang="0">
                  <a:pos x="595" y="1420"/>
                </a:cxn>
                <a:cxn ang="0">
                  <a:pos x="510" y="1397"/>
                </a:cxn>
                <a:cxn ang="0">
                  <a:pos x="454" y="1230"/>
                </a:cxn>
                <a:cxn ang="0">
                  <a:pos x="390" y="964"/>
                </a:cxn>
                <a:cxn ang="0">
                  <a:pos x="331" y="671"/>
                </a:cxn>
                <a:cxn ang="0">
                  <a:pos x="293" y="410"/>
                </a:cxn>
                <a:cxn ang="0">
                  <a:pos x="281" y="243"/>
                </a:cxn>
                <a:cxn ang="0">
                  <a:pos x="276" y="97"/>
                </a:cxn>
                <a:cxn ang="0">
                  <a:pos x="281" y="47"/>
                </a:cxn>
                <a:cxn ang="0">
                  <a:pos x="91" y="32"/>
                </a:cxn>
                <a:cxn ang="0">
                  <a:pos x="0" y="9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595" h="1420">
                  <a:moveTo>
                    <a:pt x="55" y="0"/>
                  </a:moveTo>
                  <a:lnTo>
                    <a:pt x="179" y="9"/>
                  </a:lnTo>
                  <a:lnTo>
                    <a:pt x="276" y="15"/>
                  </a:lnTo>
                  <a:lnTo>
                    <a:pt x="337" y="15"/>
                  </a:lnTo>
                  <a:lnTo>
                    <a:pt x="358" y="80"/>
                  </a:lnTo>
                  <a:lnTo>
                    <a:pt x="325" y="112"/>
                  </a:lnTo>
                  <a:lnTo>
                    <a:pt x="325" y="334"/>
                  </a:lnTo>
                  <a:lnTo>
                    <a:pt x="369" y="557"/>
                  </a:lnTo>
                  <a:lnTo>
                    <a:pt x="407" y="796"/>
                  </a:lnTo>
                  <a:lnTo>
                    <a:pt x="449" y="1028"/>
                  </a:lnTo>
                  <a:lnTo>
                    <a:pt x="504" y="1209"/>
                  </a:lnTo>
                  <a:lnTo>
                    <a:pt x="553" y="1344"/>
                  </a:lnTo>
                  <a:lnTo>
                    <a:pt x="595" y="1420"/>
                  </a:lnTo>
                  <a:lnTo>
                    <a:pt x="510" y="1397"/>
                  </a:lnTo>
                  <a:lnTo>
                    <a:pt x="454" y="1230"/>
                  </a:lnTo>
                  <a:lnTo>
                    <a:pt x="390" y="964"/>
                  </a:lnTo>
                  <a:lnTo>
                    <a:pt x="331" y="671"/>
                  </a:lnTo>
                  <a:lnTo>
                    <a:pt x="293" y="410"/>
                  </a:lnTo>
                  <a:lnTo>
                    <a:pt x="281" y="243"/>
                  </a:lnTo>
                  <a:lnTo>
                    <a:pt x="276" y="97"/>
                  </a:lnTo>
                  <a:lnTo>
                    <a:pt x="281" y="47"/>
                  </a:lnTo>
                  <a:lnTo>
                    <a:pt x="91" y="32"/>
                  </a:lnTo>
                  <a:lnTo>
                    <a:pt x="0" y="9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162" y="3672"/>
              <a:ext cx="97" cy="795"/>
            </a:xfrm>
            <a:custGeom>
              <a:avLst/>
              <a:gdLst/>
              <a:ahLst/>
              <a:cxnLst>
                <a:cxn ang="0">
                  <a:pos x="15" y="50"/>
                </a:cxn>
                <a:cxn ang="0">
                  <a:pos x="6" y="293"/>
                </a:cxn>
                <a:cxn ang="0">
                  <a:pos x="0" y="571"/>
                </a:cxn>
                <a:cxn ang="0">
                  <a:pos x="6" y="793"/>
                </a:cxn>
                <a:cxn ang="0">
                  <a:pos x="21" y="1036"/>
                </a:cxn>
                <a:cxn ang="0">
                  <a:pos x="38" y="1215"/>
                </a:cxn>
                <a:cxn ang="0">
                  <a:pos x="38" y="1367"/>
                </a:cxn>
                <a:cxn ang="0">
                  <a:pos x="26" y="1460"/>
                </a:cxn>
                <a:cxn ang="0">
                  <a:pos x="70" y="1525"/>
                </a:cxn>
                <a:cxn ang="0">
                  <a:pos x="80" y="1422"/>
                </a:cxn>
                <a:cxn ang="0">
                  <a:pos x="85" y="1247"/>
                </a:cxn>
                <a:cxn ang="0">
                  <a:pos x="80" y="1048"/>
                </a:cxn>
                <a:cxn ang="0">
                  <a:pos x="76" y="875"/>
                </a:cxn>
                <a:cxn ang="0">
                  <a:pos x="80" y="700"/>
                </a:cxn>
                <a:cxn ang="0">
                  <a:pos x="108" y="993"/>
                </a:cxn>
                <a:cxn ang="0">
                  <a:pos x="129" y="1183"/>
                </a:cxn>
                <a:cxn ang="0">
                  <a:pos x="146" y="1356"/>
                </a:cxn>
                <a:cxn ang="0">
                  <a:pos x="146" y="1464"/>
                </a:cxn>
                <a:cxn ang="0">
                  <a:pos x="129" y="1573"/>
                </a:cxn>
                <a:cxn ang="0">
                  <a:pos x="179" y="1590"/>
                </a:cxn>
                <a:cxn ang="0">
                  <a:pos x="190" y="1481"/>
                </a:cxn>
                <a:cxn ang="0">
                  <a:pos x="194" y="1356"/>
                </a:cxn>
                <a:cxn ang="0">
                  <a:pos x="184" y="1200"/>
                </a:cxn>
                <a:cxn ang="0">
                  <a:pos x="161" y="1016"/>
                </a:cxn>
                <a:cxn ang="0">
                  <a:pos x="135" y="744"/>
                </a:cxn>
                <a:cxn ang="0">
                  <a:pos x="123" y="521"/>
                </a:cxn>
                <a:cxn ang="0">
                  <a:pos x="114" y="325"/>
                </a:cxn>
                <a:cxn ang="0">
                  <a:pos x="97" y="169"/>
                </a:cxn>
                <a:cxn ang="0">
                  <a:pos x="65" y="44"/>
                </a:cxn>
                <a:cxn ang="0">
                  <a:pos x="49" y="0"/>
                </a:cxn>
                <a:cxn ang="0">
                  <a:pos x="15" y="50"/>
                </a:cxn>
                <a:cxn ang="0">
                  <a:pos x="15" y="50"/>
                </a:cxn>
              </a:cxnLst>
              <a:rect l="0" t="0" r="r" b="b"/>
              <a:pathLst>
                <a:path w="194" h="1590">
                  <a:moveTo>
                    <a:pt x="15" y="50"/>
                  </a:moveTo>
                  <a:lnTo>
                    <a:pt x="6" y="293"/>
                  </a:lnTo>
                  <a:lnTo>
                    <a:pt x="0" y="571"/>
                  </a:lnTo>
                  <a:lnTo>
                    <a:pt x="6" y="793"/>
                  </a:lnTo>
                  <a:lnTo>
                    <a:pt x="21" y="1036"/>
                  </a:lnTo>
                  <a:lnTo>
                    <a:pt x="38" y="1215"/>
                  </a:lnTo>
                  <a:lnTo>
                    <a:pt x="38" y="1367"/>
                  </a:lnTo>
                  <a:lnTo>
                    <a:pt x="26" y="1460"/>
                  </a:lnTo>
                  <a:lnTo>
                    <a:pt x="70" y="1525"/>
                  </a:lnTo>
                  <a:lnTo>
                    <a:pt x="80" y="1422"/>
                  </a:lnTo>
                  <a:lnTo>
                    <a:pt x="85" y="1247"/>
                  </a:lnTo>
                  <a:lnTo>
                    <a:pt x="80" y="1048"/>
                  </a:lnTo>
                  <a:lnTo>
                    <a:pt x="76" y="875"/>
                  </a:lnTo>
                  <a:lnTo>
                    <a:pt x="80" y="700"/>
                  </a:lnTo>
                  <a:lnTo>
                    <a:pt x="108" y="993"/>
                  </a:lnTo>
                  <a:lnTo>
                    <a:pt x="129" y="1183"/>
                  </a:lnTo>
                  <a:lnTo>
                    <a:pt x="146" y="1356"/>
                  </a:lnTo>
                  <a:lnTo>
                    <a:pt x="146" y="1464"/>
                  </a:lnTo>
                  <a:lnTo>
                    <a:pt x="129" y="1573"/>
                  </a:lnTo>
                  <a:lnTo>
                    <a:pt x="179" y="1590"/>
                  </a:lnTo>
                  <a:lnTo>
                    <a:pt x="190" y="1481"/>
                  </a:lnTo>
                  <a:lnTo>
                    <a:pt x="194" y="1356"/>
                  </a:lnTo>
                  <a:lnTo>
                    <a:pt x="184" y="1200"/>
                  </a:lnTo>
                  <a:lnTo>
                    <a:pt x="161" y="1016"/>
                  </a:lnTo>
                  <a:lnTo>
                    <a:pt x="135" y="744"/>
                  </a:lnTo>
                  <a:lnTo>
                    <a:pt x="123" y="521"/>
                  </a:lnTo>
                  <a:lnTo>
                    <a:pt x="114" y="325"/>
                  </a:lnTo>
                  <a:lnTo>
                    <a:pt x="97" y="169"/>
                  </a:lnTo>
                  <a:lnTo>
                    <a:pt x="65" y="44"/>
                  </a:lnTo>
                  <a:lnTo>
                    <a:pt x="49" y="0"/>
                  </a:lnTo>
                  <a:lnTo>
                    <a:pt x="15" y="50"/>
                  </a:lnTo>
                  <a:lnTo>
                    <a:pt x="15" y="5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274" y="4285"/>
              <a:ext cx="622" cy="1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9" y="275"/>
                </a:cxn>
                <a:cxn ang="0">
                  <a:pos x="276" y="292"/>
                </a:cxn>
                <a:cxn ang="0">
                  <a:pos x="557" y="292"/>
                </a:cxn>
                <a:cxn ang="0">
                  <a:pos x="795" y="260"/>
                </a:cxn>
                <a:cxn ang="0">
                  <a:pos x="1002" y="249"/>
                </a:cxn>
                <a:cxn ang="0">
                  <a:pos x="1149" y="254"/>
                </a:cxn>
                <a:cxn ang="0">
                  <a:pos x="1246" y="271"/>
                </a:cxn>
                <a:cxn ang="0">
                  <a:pos x="1040" y="281"/>
                </a:cxn>
                <a:cxn ang="0">
                  <a:pos x="898" y="292"/>
                </a:cxn>
                <a:cxn ang="0">
                  <a:pos x="736" y="319"/>
                </a:cxn>
                <a:cxn ang="0">
                  <a:pos x="590" y="342"/>
                </a:cxn>
                <a:cxn ang="0">
                  <a:pos x="428" y="357"/>
                </a:cxn>
                <a:cxn ang="0">
                  <a:pos x="249" y="357"/>
                </a:cxn>
                <a:cxn ang="0">
                  <a:pos x="97" y="330"/>
                </a:cxn>
                <a:cxn ang="0">
                  <a:pos x="0" y="30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46" h="357">
                  <a:moveTo>
                    <a:pt x="0" y="0"/>
                  </a:moveTo>
                  <a:lnTo>
                    <a:pt x="59" y="275"/>
                  </a:lnTo>
                  <a:lnTo>
                    <a:pt x="276" y="292"/>
                  </a:lnTo>
                  <a:lnTo>
                    <a:pt x="557" y="292"/>
                  </a:lnTo>
                  <a:lnTo>
                    <a:pt x="795" y="260"/>
                  </a:lnTo>
                  <a:lnTo>
                    <a:pt x="1002" y="249"/>
                  </a:lnTo>
                  <a:lnTo>
                    <a:pt x="1149" y="254"/>
                  </a:lnTo>
                  <a:lnTo>
                    <a:pt x="1246" y="271"/>
                  </a:lnTo>
                  <a:lnTo>
                    <a:pt x="1040" y="281"/>
                  </a:lnTo>
                  <a:lnTo>
                    <a:pt x="898" y="292"/>
                  </a:lnTo>
                  <a:lnTo>
                    <a:pt x="736" y="319"/>
                  </a:lnTo>
                  <a:lnTo>
                    <a:pt x="590" y="342"/>
                  </a:lnTo>
                  <a:lnTo>
                    <a:pt x="428" y="357"/>
                  </a:lnTo>
                  <a:lnTo>
                    <a:pt x="249" y="357"/>
                  </a:lnTo>
                  <a:lnTo>
                    <a:pt x="97" y="330"/>
                  </a:lnTo>
                  <a:lnTo>
                    <a:pt x="0" y="30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376" y="4432"/>
              <a:ext cx="458" cy="620"/>
            </a:xfrm>
            <a:custGeom>
              <a:avLst/>
              <a:gdLst/>
              <a:ahLst/>
              <a:cxnLst>
                <a:cxn ang="0">
                  <a:pos x="222" y="76"/>
                </a:cxn>
                <a:cxn ang="0">
                  <a:pos x="401" y="71"/>
                </a:cxn>
                <a:cxn ang="0">
                  <a:pos x="547" y="59"/>
                </a:cxn>
                <a:cxn ang="0">
                  <a:pos x="676" y="54"/>
                </a:cxn>
                <a:cxn ang="0">
                  <a:pos x="726" y="0"/>
                </a:cxn>
                <a:cxn ang="0">
                  <a:pos x="747" y="97"/>
                </a:cxn>
                <a:cxn ang="0">
                  <a:pos x="600" y="82"/>
                </a:cxn>
                <a:cxn ang="0">
                  <a:pos x="671" y="147"/>
                </a:cxn>
                <a:cxn ang="0">
                  <a:pos x="638" y="168"/>
                </a:cxn>
                <a:cxn ang="0">
                  <a:pos x="650" y="348"/>
                </a:cxn>
                <a:cxn ang="0">
                  <a:pos x="676" y="483"/>
                </a:cxn>
                <a:cxn ang="0">
                  <a:pos x="758" y="689"/>
                </a:cxn>
                <a:cxn ang="0">
                  <a:pos x="823" y="862"/>
                </a:cxn>
                <a:cxn ang="0">
                  <a:pos x="888" y="1019"/>
                </a:cxn>
                <a:cxn ang="0">
                  <a:pos x="914" y="1078"/>
                </a:cxn>
                <a:cxn ang="0">
                  <a:pos x="834" y="1101"/>
                </a:cxn>
                <a:cxn ang="0">
                  <a:pos x="773" y="1075"/>
                </a:cxn>
                <a:cxn ang="0">
                  <a:pos x="688" y="706"/>
                </a:cxn>
                <a:cxn ang="0">
                  <a:pos x="817" y="1069"/>
                </a:cxn>
                <a:cxn ang="0">
                  <a:pos x="861" y="1075"/>
                </a:cxn>
                <a:cxn ang="0">
                  <a:pos x="644" y="498"/>
                </a:cxn>
                <a:cxn ang="0">
                  <a:pos x="600" y="314"/>
                </a:cxn>
                <a:cxn ang="0">
                  <a:pos x="580" y="217"/>
                </a:cxn>
                <a:cxn ang="0">
                  <a:pos x="551" y="173"/>
                </a:cxn>
                <a:cxn ang="0">
                  <a:pos x="503" y="179"/>
                </a:cxn>
                <a:cxn ang="0">
                  <a:pos x="486" y="630"/>
                </a:cxn>
                <a:cxn ang="0">
                  <a:pos x="524" y="700"/>
                </a:cxn>
                <a:cxn ang="0">
                  <a:pos x="492" y="1204"/>
                </a:cxn>
                <a:cxn ang="0">
                  <a:pos x="427" y="1242"/>
                </a:cxn>
                <a:cxn ang="0">
                  <a:pos x="418" y="1223"/>
                </a:cxn>
                <a:cxn ang="0">
                  <a:pos x="420" y="1215"/>
                </a:cxn>
                <a:cxn ang="0">
                  <a:pos x="426" y="1206"/>
                </a:cxn>
                <a:cxn ang="0">
                  <a:pos x="429" y="1200"/>
                </a:cxn>
                <a:cxn ang="0">
                  <a:pos x="437" y="1196"/>
                </a:cxn>
                <a:cxn ang="0">
                  <a:pos x="454" y="1187"/>
                </a:cxn>
                <a:cxn ang="0">
                  <a:pos x="481" y="721"/>
                </a:cxn>
                <a:cxn ang="0">
                  <a:pos x="445" y="645"/>
                </a:cxn>
                <a:cxn ang="0">
                  <a:pos x="384" y="1204"/>
                </a:cxn>
                <a:cxn ang="0">
                  <a:pos x="357" y="1192"/>
                </a:cxn>
                <a:cxn ang="0">
                  <a:pos x="401" y="624"/>
                </a:cxn>
                <a:cxn ang="0">
                  <a:pos x="439" y="580"/>
                </a:cxn>
                <a:cxn ang="0">
                  <a:pos x="433" y="168"/>
                </a:cxn>
                <a:cxn ang="0">
                  <a:pos x="378" y="179"/>
                </a:cxn>
                <a:cxn ang="0">
                  <a:pos x="222" y="554"/>
                </a:cxn>
                <a:cxn ang="0">
                  <a:pos x="237" y="607"/>
                </a:cxn>
                <a:cxn ang="0">
                  <a:pos x="97" y="1095"/>
                </a:cxn>
                <a:cxn ang="0">
                  <a:pos x="43" y="1101"/>
                </a:cxn>
                <a:cxn ang="0">
                  <a:pos x="0" y="1057"/>
                </a:cxn>
                <a:cxn ang="0">
                  <a:pos x="140" y="542"/>
                </a:cxn>
                <a:cxn ang="0">
                  <a:pos x="178" y="521"/>
                </a:cxn>
                <a:cxn ang="0">
                  <a:pos x="313" y="120"/>
                </a:cxn>
                <a:cxn ang="0">
                  <a:pos x="445" y="103"/>
                </a:cxn>
                <a:cxn ang="0">
                  <a:pos x="190" y="103"/>
                </a:cxn>
                <a:cxn ang="0">
                  <a:pos x="205" y="80"/>
                </a:cxn>
                <a:cxn ang="0">
                  <a:pos x="214" y="73"/>
                </a:cxn>
                <a:cxn ang="0">
                  <a:pos x="222" y="76"/>
                </a:cxn>
                <a:cxn ang="0">
                  <a:pos x="222" y="76"/>
                </a:cxn>
              </a:cxnLst>
              <a:rect l="0" t="0" r="r" b="b"/>
              <a:pathLst>
                <a:path w="914" h="1242">
                  <a:moveTo>
                    <a:pt x="222" y="76"/>
                  </a:moveTo>
                  <a:lnTo>
                    <a:pt x="401" y="71"/>
                  </a:lnTo>
                  <a:lnTo>
                    <a:pt x="547" y="59"/>
                  </a:lnTo>
                  <a:lnTo>
                    <a:pt x="676" y="54"/>
                  </a:lnTo>
                  <a:lnTo>
                    <a:pt x="726" y="0"/>
                  </a:lnTo>
                  <a:lnTo>
                    <a:pt x="747" y="97"/>
                  </a:lnTo>
                  <a:lnTo>
                    <a:pt x="600" y="82"/>
                  </a:lnTo>
                  <a:lnTo>
                    <a:pt x="671" y="147"/>
                  </a:lnTo>
                  <a:lnTo>
                    <a:pt x="638" y="168"/>
                  </a:lnTo>
                  <a:lnTo>
                    <a:pt x="650" y="348"/>
                  </a:lnTo>
                  <a:lnTo>
                    <a:pt x="676" y="483"/>
                  </a:lnTo>
                  <a:lnTo>
                    <a:pt x="758" y="689"/>
                  </a:lnTo>
                  <a:lnTo>
                    <a:pt x="823" y="862"/>
                  </a:lnTo>
                  <a:lnTo>
                    <a:pt x="888" y="1019"/>
                  </a:lnTo>
                  <a:lnTo>
                    <a:pt x="914" y="1078"/>
                  </a:lnTo>
                  <a:lnTo>
                    <a:pt x="834" y="1101"/>
                  </a:lnTo>
                  <a:lnTo>
                    <a:pt x="773" y="1075"/>
                  </a:lnTo>
                  <a:lnTo>
                    <a:pt x="688" y="706"/>
                  </a:lnTo>
                  <a:lnTo>
                    <a:pt x="817" y="1069"/>
                  </a:lnTo>
                  <a:lnTo>
                    <a:pt x="861" y="1075"/>
                  </a:lnTo>
                  <a:lnTo>
                    <a:pt x="644" y="498"/>
                  </a:lnTo>
                  <a:lnTo>
                    <a:pt x="600" y="314"/>
                  </a:lnTo>
                  <a:lnTo>
                    <a:pt x="580" y="217"/>
                  </a:lnTo>
                  <a:lnTo>
                    <a:pt x="551" y="173"/>
                  </a:lnTo>
                  <a:lnTo>
                    <a:pt x="503" y="179"/>
                  </a:lnTo>
                  <a:lnTo>
                    <a:pt x="486" y="630"/>
                  </a:lnTo>
                  <a:lnTo>
                    <a:pt x="524" y="700"/>
                  </a:lnTo>
                  <a:lnTo>
                    <a:pt x="492" y="1204"/>
                  </a:lnTo>
                  <a:lnTo>
                    <a:pt x="427" y="1242"/>
                  </a:lnTo>
                  <a:lnTo>
                    <a:pt x="418" y="1223"/>
                  </a:lnTo>
                  <a:lnTo>
                    <a:pt x="420" y="1215"/>
                  </a:lnTo>
                  <a:lnTo>
                    <a:pt x="426" y="1206"/>
                  </a:lnTo>
                  <a:lnTo>
                    <a:pt x="429" y="1200"/>
                  </a:lnTo>
                  <a:lnTo>
                    <a:pt x="437" y="1196"/>
                  </a:lnTo>
                  <a:lnTo>
                    <a:pt x="454" y="1187"/>
                  </a:lnTo>
                  <a:lnTo>
                    <a:pt x="481" y="721"/>
                  </a:lnTo>
                  <a:lnTo>
                    <a:pt x="445" y="645"/>
                  </a:lnTo>
                  <a:lnTo>
                    <a:pt x="384" y="1204"/>
                  </a:lnTo>
                  <a:lnTo>
                    <a:pt x="357" y="1192"/>
                  </a:lnTo>
                  <a:lnTo>
                    <a:pt x="401" y="624"/>
                  </a:lnTo>
                  <a:lnTo>
                    <a:pt x="439" y="580"/>
                  </a:lnTo>
                  <a:lnTo>
                    <a:pt x="433" y="168"/>
                  </a:lnTo>
                  <a:lnTo>
                    <a:pt x="378" y="179"/>
                  </a:lnTo>
                  <a:lnTo>
                    <a:pt x="222" y="554"/>
                  </a:lnTo>
                  <a:lnTo>
                    <a:pt x="237" y="607"/>
                  </a:lnTo>
                  <a:lnTo>
                    <a:pt x="97" y="1095"/>
                  </a:lnTo>
                  <a:lnTo>
                    <a:pt x="43" y="1101"/>
                  </a:lnTo>
                  <a:lnTo>
                    <a:pt x="0" y="1057"/>
                  </a:lnTo>
                  <a:lnTo>
                    <a:pt x="140" y="542"/>
                  </a:lnTo>
                  <a:lnTo>
                    <a:pt x="178" y="521"/>
                  </a:lnTo>
                  <a:lnTo>
                    <a:pt x="313" y="120"/>
                  </a:lnTo>
                  <a:lnTo>
                    <a:pt x="445" y="103"/>
                  </a:lnTo>
                  <a:lnTo>
                    <a:pt x="190" y="103"/>
                  </a:lnTo>
                  <a:lnTo>
                    <a:pt x="205" y="80"/>
                  </a:lnTo>
                  <a:lnTo>
                    <a:pt x="214" y="73"/>
                  </a:lnTo>
                  <a:lnTo>
                    <a:pt x="222" y="76"/>
                  </a:lnTo>
                  <a:lnTo>
                    <a:pt x="222" y="7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599" y="4955"/>
              <a:ext cx="1028" cy="106"/>
            </a:xfrm>
            <a:custGeom>
              <a:avLst/>
              <a:gdLst/>
              <a:ahLst/>
              <a:cxnLst>
                <a:cxn ang="0">
                  <a:pos x="85" y="158"/>
                </a:cxn>
                <a:cxn ang="0">
                  <a:pos x="539" y="110"/>
                </a:cxn>
                <a:cxn ang="0">
                  <a:pos x="882" y="105"/>
                </a:cxn>
                <a:cxn ang="0">
                  <a:pos x="1005" y="44"/>
                </a:cxn>
                <a:cxn ang="0">
                  <a:pos x="486" y="32"/>
                </a:cxn>
                <a:cxn ang="0">
                  <a:pos x="545" y="0"/>
                </a:cxn>
                <a:cxn ang="0">
                  <a:pos x="1184" y="23"/>
                </a:cxn>
                <a:cxn ang="0">
                  <a:pos x="1559" y="32"/>
                </a:cxn>
                <a:cxn ang="0">
                  <a:pos x="1851" y="55"/>
                </a:cxn>
                <a:cxn ang="0">
                  <a:pos x="1828" y="82"/>
                </a:cxn>
                <a:cxn ang="0">
                  <a:pos x="2057" y="105"/>
                </a:cxn>
                <a:cxn ang="0">
                  <a:pos x="1954" y="175"/>
                </a:cxn>
                <a:cxn ang="0">
                  <a:pos x="1705" y="137"/>
                </a:cxn>
                <a:cxn ang="0">
                  <a:pos x="1673" y="175"/>
                </a:cxn>
                <a:cxn ang="0">
                  <a:pos x="882" y="196"/>
                </a:cxn>
                <a:cxn ang="0">
                  <a:pos x="849" y="169"/>
                </a:cxn>
                <a:cxn ang="0">
                  <a:pos x="0" y="213"/>
                </a:cxn>
                <a:cxn ang="0">
                  <a:pos x="832" y="131"/>
                </a:cxn>
                <a:cxn ang="0">
                  <a:pos x="85" y="158"/>
                </a:cxn>
                <a:cxn ang="0">
                  <a:pos x="85" y="158"/>
                </a:cxn>
              </a:cxnLst>
              <a:rect l="0" t="0" r="r" b="b"/>
              <a:pathLst>
                <a:path w="2057" h="213">
                  <a:moveTo>
                    <a:pt x="85" y="158"/>
                  </a:moveTo>
                  <a:lnTo>
                    <a:pt x="539" y="110"/>
                  </a:lnTo>
                  <a:lnTo>
                    <a:pt x="882" y="105"/>
                  </a:lnTo>
                  <a:lnTo>
                    <a:pt x="1005" y="44"/>
                  </a:lnTo>
                  <a:lnTo>
                    <a:pt x="486" y="32"/>
                  </a:lnTo>
                  <a:lnTo>
                    <a:pt x="545" y="0"/>
                  </a:lnTo>
                  <a:lnTo>
                    <a:pt x="1184" y="23"/>
                  </a:lnTo>
                  <a:lnTo>
                    <a:pt x="1559" y="32"/>
                  </a:lnTo>
                  <a:lnTo>
                    <a:pt x="1851" y="55"/>
                  </a:lnTo>
                  <a:lnTo>
                    <a:pt x="1828" y="82"/>
                  </a:lnTo>
                  <a:lnTo>
                    <a:pt x="2057" y="105"/>
                  </a:lnTo>
                  <a:lnTo>
                    <a:pt x="1954" y="175"/>
                  </a:lnTo>
                  <a:lnTo>
                    <a:pt x="1705" y="137"/>
                  </a:lnTo>
                  <a:lnTo>
                    <a:pt x="1673" y="175"/>
                  </a:lnTo>
                  <a:lnTo>
                    <a:pt x="882" y="196"/>
                  </a:lnTo>
                  <a:lnTo>
                    <a:pt x="849" y="169"/>
                  </a:lnTo>
                  <a:lnTo>
                    <a:pt x="0" y="213"/>
                  </a:lnTo>
                  <a:lnTo>
                    <a:pt x="832" y="131"/>
                  </a:lnTo>
                  <a:lnTo>
                    <a:pt x="85" y="158"/>
                  </a:lnTo>
                  <a:lnTo>
                    <a:pt x="85" y="15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422" y="4960"/>
              <a:ext cx="127" cy="25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255" y="0"/>
                </a:cxn>
                <a:cxn ang="0">
                  <a:pos x="239" y="50"/>
                </a:cxn>
                <a:cxn ang="0">
                  <a:pos x="0" y="38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255" h="50">
                  <a:moveTo>
                    <a:pt x="55" y="0"/>
                  </a:moveTo>
                  <a:lnTo>
                    <a:pt x="255" y="0"/>
                  </a:lnTo>
                  <a:lnTo>
                    <a:pt x="239" y="50"/>
                  </a:lnTo>
                  <a:lnTo>
                    <a:pt x="0" y="38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636" y="4960"/>
              <a:ext cx="133" cy="1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254" y="0"/>
                </a:cxn>
                <a:cxn ang="0">
                  <a:pos x="266" y="38"/>
                </a:cxn>
                <a:cxn ang="0">
                  <a:pos x="0" y="38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266" h="38">
                  <a:moveTo>
                    <a:pt x="5" y="0"/>
                  </a:moveTo>
                  <a:lnTo>
                    <a:pt x="254" y="0"/>
                  </a:lnTo>
                  <a:lnTo>
                    <a:pt x="266" y="38"/>
                  </a:lnTo>
                  <a:lnTo>
                    <a:pt x="0" y="3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1839" y="3796"/>
              <a:ext cx="139" cy="193"/>
            </a:xfrm>
            <a:custGeom>
              <a:avLst/>
              <a:gdLst/>
              <a:ahLst/>
              <a:cxnLst>
                <a:cxn ang="0">
                  <a:pos x="3" y="329"/>
                </a:cxn>
                <a:cxn ang="0">
                  <a:pos x="0" y="280"/>
                </a:cxn>
                <a:cxn ang="0">
                  <a:pos x="13" y="230"/>
                </a:cxn>
                <a:cxn ang="0">
                  <a:pos x="47" y="177"/>
                </a:cxn>
                <a:cxn ang="0">
                  <a:pos x="91" y="114"/>
                </a:cxn>
                <a:cxn ang="0">
                  <a:pos x="114" y="67"/>
                </a:cxn>
                <a:cxn ang="0">
                  <a:pos x="87" y="37"/>
                </a:cxn>
                <a:cxn ang="0">
                  <a:pos x="123" y="4"/>
                </a:cxn>
                <a:cxn ang="0">
                  <a:pos x="163" y="0"/>
                </a:cxn>
                <a:cxn ang="0">
                  <a:pos x="211" y="23"/>
                </a:cxn>
                <a:cxn ang="0">
                  <a:pos x="247" y="67"/>
                </a:cxn>
                <a:cxn ang="0">
                  <a:pos x="260" y="114"/>
                </a:cxn>
                <a:cxn ang="0">
                  <a:pos x="243" y="168"/>
                </a:cxn>
                <a:cxn ang="0">
                  <a:pos x="203" y="210"/>
                </a:cxn>
                <a:cxn ang="0">
                  <a:pos x="163" y="244"/>
                </a:cxn>
                <a:cxn ang="0">
                  <a:pos x="144" y="310"/>
                </a:cxn>
                <a:cxn ang="0">
                  <a:pos x="277" y="360"/>
                </a:cxn>
                <a:cxn ang="0">
                  <a:pos x="237" y="381"/>
                </a:cxn>
                <a:cxn ang="0">
                  <a:pos x="203" y="386"/>
                </a:cxn>
                <a:cxn ang="0">
                  <a:pos x="154" y="377"/>
                </a:cxn>
                <a:cxn ang="0">
                  <a:pos x="87" y="367"/>
                </a:cxn>
                <a:cxn ang="0">
                  <a:pos x="43" y="364"/>
                </a:cxn>
                <a:cxn ang="0">
                  <a:pos x="83" y="310"/>
                </a:cxn>
                <a:cxn ang="0">
                  <a:pos x="104" y="267"/>
                </a:cxn>
                <a:cxn ang="0">
                  <a:pos x="131" y="213"/>
                </a:cxn>
                <a:cxn ang="0">
                  <a:pos x="157" y="168"/>
                </a:cxn>
                <a:cxn ang="0">
                  <a:pos x="194" y="120"/>
                </a:cxn>
                <a:cxn ang="0">
                  <a:pos x="167" y="84"/>
                </a:cxn>
                <a:cxn ang="0">
                  <a:pos x="127" y="124"/>
                </a:cxn>
                <a:cxn ang="0">
                  <a:pos x="83" y="183"/>
                </a:cxn>
                <a:cxn ang="0">
                  <a:pos x="40" y="236"/>
                </a:cxn>
                <a:cxn ang="0">
                  <a:pos x="26" y="276"/>
                </a:cxn>
                <a:cxn ang="0">
                  <a:pos x="26" y="310"/>
                </a:cxn>
                <a:cxn ang="0">
                  <a:pos x="3" y="329"/>
                </a:cxn>
                <a:cxn ang="0">
                  <a:pos x="3" y="329"/>
                </a:cxn>
              </a:cxnLst>
              <a:rect l="0" t="0" r="r" b="b"/>
              <a:pathLst>
                <a:path w="277" h="386">
                  <a:moveTo>
                    <a:pt x="3" y="329"/>
                  </a:moveTo>
                  <a:lnTo>
                    <a:pt x="0" y="280"/>
                  </a:lnTo>
                  <a:lnTo>
                    <a:pt x="13" y="230"/>
                  </a:lnTo>
                  <a:lnTo>
                    <a:pt x="47" y="177"/>
                  </a:lnTo>
                  <a:lnTo>
                    <a:pt x="91" y="114"/>
                  </a:lnTo>
                  <a:lnTo>
                    <a:pt x="114" y="67"/>
                  </a:lnTo>
                  <a:lnTo>
                    <a:pt x="87" y="37"/>
                  </a:lnTo>
                  <a:lnTo>
                    <a:pt x="123" y="4"/>
                  </a:lnTo>
                  <a:lnTo>
                    <a:pt x="163" y="0"/>
                  </a:lnTo>
                  <a:lnTo>
                    <a:pt x="211" y="23"/>
                  </a:lnTo>
                  <a:lnTo>
                    <a:pt x="247" y="67"/>
                  </a:lnTo>
                  <a:lnTo>
                    <a:pt x="260" y="114"/>
                  </a:lnTo>
                  <a:lnTo>
                    <a:pt x="243" y="168"/>
                  </a:lnTo>
                  <a:lnTo>
                    <a:pt x="203" y="210"/>
                  </a:lnTo>
                  <a:lnTo>
                    <a:pt x="163" y="244"/>
                  </a:lnTo>
                  <a:lnTo>
                    <a:pt x="144" y="310"/>
                  </a:lnTo>
                  <a:lnTo>
                    <a:pt x="277" y="360"/>
                  </a:lnTo>
                  <a:lnTo>
                    <a:pt x="237" y="381"/>
                  </a:lnTo>
                  <a:lnTo>
                    <a:pt x="203" y="386"/>
                  </a:lnTo>
                  <a:lnTo>
                    <a:pt x="154" y="377"/>
                  </a:lnTo>
                  <a:lnTo>
                    <a:pt x="87" y="367"/>
                  </a:lnTo>
                  <a:lnTo>
                    <a:pt x="43" y="364"/>
                  </a:lnTo>
                  <a:lnTo>
                    <a:pt x="83" y="310"/>
                  </a:lnTo>
                  <a:lnTo>
                    <a:pt x="104" y="267"/>
                  </a:lnTo>
                  <a:lnTo>
                    <a:pt x="131" y="213"/>
                  </a:lnTo>
                  <a:lnTo>
                    <a:pt x="157" y="168"/>
                  </a:lnTo>
                  <a:lnTo>
                    <a:pt x="194" y="120"/>
                  </a:lnTo>
                  <a:lnTo>
                    <a:pt x="167" y="84"/>
                  </a:lnTo>
                  <a:lnTo>
                    <a:pt x="127" y="124"/>
                  </a:lnTo>
                  <a:lnTo>
                    <a:pt x="83" y="183"/>
                  </a:lnTo>
                  <a:lnTo>
                    <a:pt x="40" y="236"/>
                  </a:lnTo>
                  <a:lnTo>
                    <a:pt x="26" y="276"/>
                  </a:lnTo>
                  <a:lnTo>
                    <a:pt x="26" y="310"/>
                  </a:lnTo>
                  <a:lnTo>
                    <a:pt x="3" y="329"/>
                  </a:lnTo>
                  <a:lnTo>
                    <a:pt x="3" y="32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1104" y="3949"/>
              <a:ext cx="722" cy="57"/>
            </a:xfrm>
            <a:custGeom>
              <a:avLst/>
              <a:gdLst/>
              <a:ahLst/>
              <a:cxnLst>
                <a:cxn ang="0">
                  <a:pos x="40" y="53"/>
                </a:cxn>
                <a:cxn ang="0">
                  <a:pos x="112" y="60"/>
                </a:cxn>
                <a:cxn ang="0">
                  <a:pos x="209" y="47"/>
                </a:cxn>
                <a:cxn ang="0">
                  <a:pos x="283" y="30"/>
                </a:cxn>
                <a:cxn ang="0">
                  <a:pos x="373" y="22"/>
                </a:cxn>
                <a:cxn ang="0">
                  <a:pos x="453" y="17"/>
                </a:cxn>
                <a:cxn ang="0">
                  <a:pos x="532" y="22"/>
                </a:cxn>
                <a:cxn ang="0">
                  <a:pos x="646" y="43"/>
                </a:cxn>
                <a:cxn ang="0">
                  <a:pos x="776" y="47"/>
                </a:cxn>
                <a:cxn ang="0">
                  <a:pos x="863" y="39"/>
                </a:cxn>
                <a:cxn ang="0">
                  <a:pos x="949" y="30"/>
                </a:cxn>
                <a:cxn ang="0">
                  <a:pos x="1019" y="22"/>
                </a:cxn>
                <a:cxn ang="0">
                  <a:pos x="1112" y="9"/>
                </a:cxn>
                <a:cxn ang="0">
                  <a:pos x="1205" y="0"/>
                </a:cxn>
                <a:cxn ang="0">
                  <a:pos x="1289" y="0"/>
                </a:cxn>
                <a:cxn ang="0">
                  <a:pos x="1365" y="3"/>
                </a:cxn>
                <a:cxn ang="0">
                  <a:pos x="1445" y="22"/>
                </a:cxn>
                <a:cxn ang="0">
                  <a:pos x="1289" y="26"/>
                </a:cxn>
                <a:cxn ang="0">
                  <a:pos x="1196" y="43"/>
                </a:cxn>
                <a:cxn ang="0">
                  <a:pos x="1103" y="57"/>
                </a:cxn>
                <a:cxn ang="0">
                  <a:pos x="996" y="79"/>
                </a:cxn>
                <a:cxn ang="0">
                  <a:pos x="896" y="100"/>
                </a:cxn>
                <a:cxn ang="0">
                  <a:pos x="776" y="114"/>
                </a:cxn>
                <a:cxn ang="0">
                  <a:pos x="686" y="110"/>
                </a:cxn>
                <a:cxn ang="0">
                  <a:pos x="580" y="87"/>
                </a:cxn>
                <a:cxn ang="0">
                  <a:pos x="506" y="70"/>
                </a:cxn>
                <a:cxn ang="0">
                  <a:pos x="413" y="66"/>
                </a:cxn>
                <a:cxn ang="0">
                  <a:pos x="333" y="66"/>
                </a:cxn>
                <a:cxn ang="0">
                  <a:pos x="213" y="83"/>
                </a:cxn>
                <a:cxn ang="0">
                  <a:pos x="116" y="93"/>
                </a:cxn>
                <a:cxn ang="0">
                  <a:pos x="40" y="87"/>
                </a:cxn>
                <a:cxn ang="0">
                  <a:pos x="0" y="74"/>
                </a:cxn>
                <a:cxn ang="0">
                  <a:pos x="40" y="53"/>
                </a:cxn>
                <a:cxn ang="0">
                  <a:pos x="40" y="53"/>
                </a:cxn>
              </a:cxnLst>
              <a:rect l="0" t="0" r="r" b="b"/>
              <a:pathLst>
                <a:path w="1445" h="114">
                  <a:moveTo>
                    <a:pt x="40" y="53"/>
                  </a:moveTo>
                  <a:lnTo>
                    <a:pt x="112" y="60"/>
                  </a:lnTo>
                  <a:lnTo>
                    <a:pt x="209" y="47"/>
                  </a:lnTo>
                  <a:lnTo>
                    <a:pt x="283" y="30"/>
                  </a:lnTo>
                  <a:lnTo>
                    <a:pt x="373" y="22"/>
                  </a:lnTo>
                  <a:lnTo>
                    <a:pt x="453" y="17"/>
                  </a:lnTo>
                  <a:lnTo>
                    <a:pt x="532" y="22"/>
                  </a:lnTo>
                  <a:lnTo>
                    <a:pt x="646" y="43"/>
                  </a:lnTo>
                  <a:lnTo>
                    <a:pt x="776" y="47"/>
                  </a:lnTo>
                  <a:lnTo>
                    <a:pt x="863" y="39"/>
                  </a:lnTo>
                  <a:lnTo>
                    <a:pt x="949" y="30"/>
                  </a:lnTo>
                  <a:lnTo>
                    <a:pt x="1019" y="22"/>
                  </a:lnTo>
                  <a:lnTo>
                    <a:pt x="1112" y="9"/>
                  </a:lnTo>
                  <a:lnTo>
                    <a:pt x="1205" y="0"/>
                  </a:lnTo>
                  <a:lnTo>
                    <a:pt x="1289" y="0"/>
                  </a:lnTo>
                  <a:lnTo>
                    <a:pt x="1365" y="3"/>
                  </a:lnTo>
                  <a:lnTo>
                    <a:pt x="1445" y="22"/>
                  </a:lnTo>
                  <a:lnTo>
                    <a:pt x="1289" y="26"/>
                  </a:lnTo>
                  <a:lnTo>
                    <a:pt x="1196" y="43"/>
                  </a:lnTo>
                  <a:lnTo>
                    <a:pt x="1103" y="57"/>
                  </a:lnTo>
                  <a:lnTo>
                    <a:pt x="996" y="79"/>
                  </a:lnTo>
                  <a:lnTo>
                    <a:pt x="896" y="100"/>
                  </a:lnTo>
                  <a:lnTo>
                    <a:pt x="776" y="114"/>
                  </a:lnTo>
                  <a:lnTo>
                    <a:pt x="686" y="110"/>
                  </a:lnTo>
                  <a:lnTo>
                    <a:pt x="580" y="87"/>
                  </a:lnTo>
                  <a:lnTo>
                    <a:pt x="506" y="70"/>
                  </a:lnTo>
                  <a:lnTo>
                    <a:pt x="413" y="66"/>
                  </a:lnTo>
                  <a:lnTo>
                    <a:pt x="333" y="66"/>
                  </a:lnTo>
                  <a:lnTo>
                    <a:pt x="213" y="83"/>
                  </a:lnTo>
                  <a:lnTo>
                    <a:pt x="116" y="93"/>
                  </a:lnTo>
                  <a:lnTo>
                    <a:pt x="40" y="87"/>
                  </a:lnTo>
                  <a:lnTo>
                    <a:pt x="0" y="74"/>
                  </a:lnTo>
                  <a:lnTo>
                    <a:pt x="40" y="53"/>
                  </a:lnTo>
                  <a:lnTo>
                    <a:pt x="40" y="5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1075" y="4006"/>
              <a:ext cx="248" cy="35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7" y="95"/>
                </a:cxn>
                <a:cxn ang="0">
                  <a:pos x="40" y="165"/>
                </a:cxn>
                <a:cxn ang="0">
                  <a:pos x="63" y="222"/>
                </a:cxn>
                <a:cxn ang="0">
                  <a:pos x="89" y="262"/>
                </a:cxn>
                <a:cxn ang="0">
                  <a:pos x="120" y="289"/>
                </a:cxn>
                <a:cxn ang="0">
                  <a:pos x="186" y="319"/>
                </a:cxn>
                <a:cxn ang="0">
                  <a:pos x="221" y="422"/>
                </a:cxn>
                <a:cxn ang="0">
                  <a:pos x="240" y="502"/>
                </a:cxn>
                <a:cxn ang="0">
                  <a:pos x="274" y="568"/>
                </a:cxn>
                <a:cxn ang="0">
                  <a:pos x="314" y="625"/>
                </a:cxn>
                <a:cxn ang="0">
                  <a:pos x="386" y="684"/>
                </a:cxn>
                <a:cxn ang="0">
                  <a:pos x="434" y="705"/>
                </a:cxn>
                <a:cxn ang="0">
                  <a:pos x="496" y="638"/>
                </a:cxn>
                <a:cxn ang="0">
                  <a:pos x="407" y="612"/>
                </a:cxn>
                <a:cxn ang="0">
                  <a:pos x="359" y="578"/>
                </a:cxn>
                <a:cxn ang="0">
                  <a:pos x="306" y="502"/>
                </a:cxn>
                <a:cxn ang="0">
                  <a:pos x="274" y="418"/>
                </a:cxn>
                <a:cxn ang="0">
                  <a:pos x="253" y="332"/>
                </a:cxn>
                <a:cxn ang="0">
                  <a:pos x="207" y="285"/>
                </a:cxn>
                <a:cxn ang="0">
                  <a:pos x="156" y="239"/>
                </a:cxn>
                <a:cxn ang="0">
                  <a:pos x="103" y="192"/>
                </a:cxn>
                <a:cxn ang="0">
                  <a:pos x="67" y="121"/>
                </a:cxn>
                <a:cxn ang="0">
                  <a:pos x="53" y="62"/>
                </a:cxn>
                <a:cxn ang="0">
                  <a:pos x="40" y="0"/>
                </a:cxn>
                <a:cxn ang="0">
                  <a:pos x="0" y="36"/>
                </a:cxn>
                <a:cxn ang="0">
                  <a:pos x="0" y="36"/>
                </a:cxn>
              </a:cxnLst>
              <a:rect l="0" t="0" r="r" b="b"/>
              <a:pathLst>
                <a:path w="496" h="705">
                  <a:moveTo>
                    <a:pt x="0" y="36"/>
                  </a:moveTo>
                  <a:lnTo>
                    <a:pt x="27" y="95"/>
                  </a:lnTo>
                  <a:lnTo>
                    <a:pt x="40" y="165"/>
                  </a:lnTo>
                  <a:lnTo>
                    <a:pt x="63" y="222"/>
                  </a:lnTo>
                  <a:lnTo>
                    <a:pt x="89" y="262"/>
                  </a:lnTo>
                  <a:lnTo>
                    <a:pt x="120" y="289"/>
                  </a:lnTo>
                  <a:lnTo>
                    <a:pt x="186" y="319"/>
                  </a:lnTo>
                  <a:lnTo>
                    <a:pt x="221" y="422"/>
                  </a:lnTo>
                  <a:lnTo>
                    <a:pt x="240" y="502"/>
                  </a:lnTo>
                  <a:lnTo>
                    <a:pt x="274" y="568"/>
                  </a:lnTo>
                  <a:lnTo>
                    <a:pt x="314" y="625"/>
                  </a:lnTo>
                  <a:lnTo>
                    <a:pt x="386" y="684"/>
                  </a:lnTo>
                  <a:lnTo>
                    <a:pt x="434" y="705"/>
                  </a:lnTo>
                  <a:lnTo>
                    <a:pt x="496" y="638"/>
                  </a:lnTo>
                  <a:lnTo>
                    <a:pt x="407" y="612"/>
                  </a:lnTo>
                  <a:lnTo>
                    <a:pt x="359" y="578"/>
                  </a:lnTo>
                  <a:lnTo>
                    <a:pt x="306" y="502"/>
                  </a:lnTo>
                  <a:lnTo>
                    <a:pt x="274" y="418"/>
                  </a:lnTo>
                  <a:lnTo>
                    <a:pt x="253" y="332"/>
                  </a:lnTo>
                  <a:lnTo>
                    <a:pt x="207" y="285"/>
                  </a:lnTo>
                  <a:lnTo>
                    <a:pt x="156" y="239"/>
                  </a:lnTo>
                  <a:lnTo>
                    <a:pt x="103" y="192"/>
                  </a:lnTo>
                  <a:lnTo>
                    <a:pt x="67" y="121"/>
                  </a:lnTo>
                  <a:lnTo>
                    <a:pt x="53" y="62"/>
                  </a:lnTo>
                  <a:lnTo>
                    <a:pt x="40" y="0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1008" y="3922"/>
              <a:ext cx="89" cy="84"/>
            </a:xfrm>
            <a:custGeom>
              <a:avLst/>
              <a:gdLst/>
              <a:ahLst/>
              <a:cxnLst>
                <a:cxn ang="0">
                  <a:pos x="177" y="107"/>
                </a:cxn>
                <a:cxn ang="0">
                  <a:pos x="116" y="0"/>
                </a:cxn>
                <a:cxn ang="0">
                  <a:pos x="97" y="54"/>
                </a:cxn>
                <a:cxn ang="0">
                  <a:pos x="0" y="57"/>
                </a:cxn>
                <a:cxn ang="0">
                  <a:pos x="4" y="124"/>
                </a:cxn>
                <a:cxn ang="0">
                  <a:pos x="163" y="168"/>
                </a:cxn>
                <a:cxn ang="0">
                  <a:pos x="177" y="107"/>
                </a:cxn>
                <a:cxn ang="0">
                  <a:pos x="177" y="107"/>
                </a:cxn>
              </a:cxnLst>
              <a:rect l="0" t="0" r="r" b="b"/>
              <a:pathLst>
                <a:path w="177" h="168">
                  <a:moveTo>
                    <a:pt x="177" y="107"/>
                  </a:moveTo>
                  <a:lnTo>
                    <a:pt x="116" y="0"/>
                  </a:lnTo>
                  <a:lnTo>
                    <a:pt x="97" y="54"/>
                  </a:lnTo>
                  <a:lnTo>
                    <a:pt x="0" y="57"/>
                  </a:lnTo>
                  <a:lnTo>
                    <a:pt x="4" y="124"/>
                  </a:lnTo>
                  <a:lnTo>
                    <a:pt x="163" y="168"/>
                  </a:lnTo>
                  <a:lnTo>
                    <a:pt x="177" y="107"/>
                  </a:lnTo>
                  <a:lnTo>
                    <a:pt x="177" y="10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69"/>
            <p:cNvSpPr>
              <a:spLocks/>
            </p:cNvSpPr>
            <p:nvPr/>
          </p:nvSpPr>
          <p:spPr bwMode="auto">
            <a:xfrm>
              <a:off x="1000" y="3979"/>
              <a:ext cx="741" cy="812"/>
            </a:xfrm>
            <a:custGeom>
              <a:avLst/>
              <a:gdLst/>
              <a:ahLst/>
              <a:cxnLst>
                <a:cxn ang="0">
                  <a:pos x="1373" y="10"/>
                </a:cxn>
                <a:cxn ang="0">
                  <a:pos x="1239" y="69"/>
                </a:cxn>
                <a:cxn ang="0">
                  <a:pos x="1133" y="139"/>
                </a:cxn>
                <a:cxn ang="0">
                  <a:pos x="1032" y="232"/>
                </a:cxn>
                <a:cxn ang="0">
                  <a:pos x="933" y="343"/>
                </a:cxn>
                <a:cxn ang="0">
                  <a:pos x="840" y="472"/>
                </a:cxn>
                <a:cxn ang="0">
                  <a:pos x="686" y="662"/>
                </a:cxn>
                <a:cxn ang="0">
                  <a:pos x="576" y="751"/>
                </a:cxn>
                <a:cxn ang="0">
                  <a:pos x="443" y="848"/>
                </a:cxn>
                <a:cxn ang="0">
                  <a:pos x="353" y="928"/>
                </a:cxn>
                <a:cxn ang="0">
                  <a:pos x="257" y="1025"/>
                </a:cxn>
                <a:cxn ang="0">
                  <a:pos x="150" y="1162"/>
                </a:cxn>
                <a:cxn ang="0">
                  <a:pos x="53" y="1305"/>
                </a:cxn>
                <a:cxn ang="0">
                  <a:pos x="0" y="1421"/>
                </a:cxn>
                <a:cxn ang="0">
                  <a:pos x="47" y="1474"/>
                </a:cxn>
                <a:cxn ang="0">
                  <a:pos x="93" y="1554"/>
                </a:cxn>
                <a:cxn ang="0">
                  <a:pos x="163" y="1624"/>
                </a:cxn>
                <a:cxn ang="0">
                  <a:pos x="239" y="1514"/>
                </a:cxn>
                <a:cxn ang="0">
                  <a:pos x="160" y="1455"/>
                </a:cxn>
                <a:cxn ang="0">
                  <a:pos x="101" y="1424"/>
                </a:cxn>
                <a:cxn ang="0">
                  <a:pos x="120" y="1331"/>
                </a:cxn>
                <a:cxn ang="0">
                  <a:pos x="173" y="1230"/>
                </a:cxn>
                <a:cxn ang="0">
                  <a:pos x="234" y="1118"/>
                </a:cxn>
                <a:cxn ang="0">
                  <a:pos x="319" y="1025"/>
                </a:cxn>
                <a:cxn ang="0">
                  <a:pos x="393" y="955"/>
                </a:cxn>
                <a:cxn ang="0">
                  <a:pos x="477" y="884"/>
                </a:cxn>
                <a:cxn ang="0">
                  <a:pos x="580" y="812"/>
                </a:cxn>
                <a:cxn ang="0">
                  <a:pos x="650" y="768"/>
                </a:cxn>
                <a:cxn ang="0">
                  <a:pos x="739" y="706"/>
                </a:cxn>
                <a:cxn ang="0">
                  <a:pos x="859" y="595"/>
                </a:cxn>
                <a:cxn ang="0">
                  <a:pos x="947" y="481"/>
                </a:cxn>
                <a:cxn ang="0">
                  <a:pos x="1023" y="365"/>
                </a:cxn>
                <a:cxn ang="0">
                  <a:pos x="1097" y="249"/>
                </a:cxn>
                <a:cxn ang="0">
                  <a:pos x="1173" y="170"/>
                </a:cxn>
                <a:cxn ang="0">
                  <a:pos x="1266" y="99"/>
                </a:cxn>
                <a:cxn ang="0">
                  <a:pos x="1367" y="50"/>
                </a:cxn>
                <a:cxn ang="0">
                  <a:pos x="1483" y="0"/>
                </a:cxn>
                <a:cxn ang="0">
                  <a:pos x="1373" y="10"/>
                </a:cxn>
                <a:cxn ang="0">
                  <a:pos x="1373" y="10"/>
                </a:cxn>
              </a:cxnLst>
              <a:rect l="0" t="0" r="r" b="b"/>
              <a:pathLst>
                <a:path w="1483" h="1624">
                  <a:moveTo>
                    <a:pt x="1373" y="10"/>
                  </a:moveTo>
                  <a:lnTo>
                    <a:pt x="1239" y="69"/>
                  </a:lnTo>
                  <a:lnTo>
                    <a:pt x="1133" y="139"/>
                  </a:lnTo>
                  <a:lnTo>
                    <a:pt x="1032" y="232"/>
                  </a:lnTo>
                  <a:lnTo>
                    <a:pt x="933" y="343"/>
                  </a:lnTo>
                  <a:lnTo>
                    <a:pt x="840" y="472"/>
                  </a:lnTo>
                  <a:lnTo>
                    <a:pt x="686" y="662"/>
                  </a:lnTo>
                  <a:lnTo>
                    <a:pt x="576" y="751"/>
                  </a:lnTo>
                  <a:lnTo>
                    <a:pt x="443" y="848"/>
                  </a:lnTo>
                  <a:lnTo>
                    <a:pt x="353" y="928"/>
                  </a:lnTo>
                  <a:lnTo>
                    <a:pt x="257" y="1025"/>
                  </a:lnTo>
                  <a:lnTo>
                    <a:pt x="150" y="1162"/>
                  </a:lnTo>
                  <a:lnTo>
                    <a:pt x="53" y="1305"/>
                  </a:lnTo>
                  <a:lnTo>
                    <a:pt x="0" y="1421"/>
                  </a:lnTo>
                  <a:lnTo>
                    <a:pt x="47" y="1474"/>
                  </a:lnTo>
                  <a:lnTo>
                    <a:pt x="93" y="1554"/>
                  </a:lnTo>
                  <a:lnTo>
                    <a:pt x="163" y="1624"/>
                  </a:lnTo>
                  <a:lnTo>
                    <a:pt x="239" y="1514"/>
                  </a:lnTo>
                  <a:lnTo>
                    <a:pt x="160" y="1455"/>
                  </a:lnTo>
                  <a:lnTo>
                    <a:pt x="101" y="1424"/>
                  </a:lnTo>
                  <a:lnTo>
                    <a:pt x="120" y="1331"/>
                  </a:lnTo>
                  <a:lnTo>
                    <a:pt x="173" y="1230"/>
                  </a:lnTo>
                  <a:lnTo>
                    <a:pt x="234" y="1118"/>
                  </a:lnTo>
                  <a:lnTo>
                    <a:pt x="319" y="1025"/>
                  </a:lnTo>
                  <a:lnTo>
                    <a:pt x="393" y="955"/>
                  </a:lnTo>
                  <a:lnTo>
                    <a:pt x="477" y="884"/>
                  </a:lnTo>
                  <a:lnTo>
                    <a:pt x="580" y="812"/>
                  </a:lnTo>
                  <a:lnTo>
                    <a:pt x="650" y="768"/>
                  </a:lnTo>
                  <a:lnTo>
                    <a:pt x="739" y="706"/>
                  </a:lnTo>
                  <a:lnTo>
                    <a:pt x="859" y="595"/>
                  </a:lnTo>
                  <a:lnTo>
                    <a:pt x="947" y="481"/>
                  </a:lnTo>
                  <a:lnTo>
                    <a:pt x="1023" y="365"/>
                  </a:lnTo>
                  <a:lnTo>
                    <a:pt x="1097" y="249"/>
                  </a:lnTo>
                  <a:lnTo>
                    <a:pt x="1173" y="170"/>
                  </a:lnTo>
                  <a:lnTo>
                    <a:pt x="1266" y="99"/>
                  </a:lnTo>
                  <a:lnTo>
                    <a:pt x="1367" y="50"/>
                  </a:lnTo>
                  <a:lnTo>
                    <a:pt x="1483" y="0"/>
                  </a:lnTo>
                  <a:lnTo>
                    <a:pt x="1373" y="10"/>
                  </a:lnTo>
                  <a:lnTo>
                    <a:pt x="1373" y="1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075" y="3971"/>
              <a:ext cx="724" cy="880"/>
            </a:xfrm>
            <a:custGeom>
              <a:avLst/>
              <a:gdLst/>
              <a:ahLst/>
              <a:cxnLst>
                <a:cxn ang="0">
                  <a:pos x="1449" y="0"/>
                </a:cxn>
                <a:cxn ang="0">
                  <a:pos x="1342" y="44"/>
                </a:cxn>
                <a:cxn ang="0">
                  <a:pos x="1232" y="93"/>
                </a:cxn>
                <a:cxn ang="0">
                  <a:pos x="1126" y="150"/>
                </a:cxn>
                <a:cxn ang="0">
                  <a:pos x="1059" y="206"/>
                </a:cxn>
                <a:cxn ang="0">
                  <a:pos x="992" y="293"/>
                </a:cxn>
                <a:cxn ang="0">
                  <a:pos x="935" y="373"/>
                </a:cxn>
                <a:cxn ang="0">
                  <a:pos x="873" y="462"/>
                </a:cxn>
                <a:cxn ang="0">
                  <a:pos x="810" y="546"/>
                </a:cxn>
                <a:cxn ang="0">
                  <a:pos x="757" y="609"/>
                </a:cxn>
                <a:cxn ang="0">
                  <a:pos x="686" y="683"/>
                </a:cxn>
                <a:cxn ang="0">
                  <a:pos x="599" y="755"/>
                </a:cxn>
                <a:cxn ang="0">
                  <a:pos x="496" y="829"/>
                </a:cxn>
                <a:cxn ang="0">
                  <a:pos x="403" y="919"/>
                </a:cxn>
                <a:cxn ang="0">
                  <a:pos x="340" y="989"/>
                </a:cxn>
                <a:cxn ang="0">
                  <a:pos x="257" y="1088"/>
                </a:cxn>
                <a:cxn ang="0">
                  <a:pos x="194" y="1162"/>
                </a:cxn>
                <a:cxn ang="0">
                  <a:pos x="143" y="1268"/>
                </a:cxn>
                <a:cxn ang="0">
                  <a:pos x="116" y="1335"/>
                </a:cxn>
                <a:cxn ang="0">
                  <a:pos x="80" y="1432"/>
                </a:cxn>
                <a:cxn ang="0">
                  <a:pos x="53" y="1525"/>
                </a:cxn>
                <a:cxn ang="0">
                  <a:pos x="27" y="1614"/>
                </a:cxn>
                <a:cxn ang="0">
                  <a:pos x="0" y="1751"/>
                </a:cxn>
                <a:cxn ang="0">
                  <a:pos x="80" y="1761"/>
                </a:cxn>
                <a:cxn ang="0">
                  <a:pos x="93" y="1647"/>
                </a:cxn>
                <a:cxn ang="0">
                  <a:pos x="137" y="1464"/>
                </a:cxn>
                <a:cxn ang="0">
                  <a:pos x="177" y="1318"/>
                </a:cxn>
                <a:cxn ang="0">
                  <a:pos x="234" y="1192"/>
                </a:cxn>
                <a:cxn ang="0">
                  <a:pos x="306" y="1092"/>
                </a:cxn>
                <a:cxn ang="0">
                  <a:pos x="390" y="998"/>
                </a:cxn>
                <a:cxn ang="0">
                  <a:pos x="460" y="922"/>
                </a:cxn>
                <a:cxn ang="0">
                  <a:pos x="549" y="856"/>
                </a:cxn>
                <a:cxn ang="0">
                  <a:pos x="629" y="789"/>
                </a:cxn>
                <a:cxn ang="0">
                  <a:pos x="717" y="696"/>
                </a:cxn>
                <a:cxn ang="0">
                  <a:pos x="810" y="595"/>
                </a:cxn>
                <a:cxn ang="0">
                  <a:pos x="899" y="498"/>
                </a:cxn>
                <a:cxn ang="0">
                  <a:pos x="983" y="390"/>
                </a:cxn>
                <a:cxn ang="0">
                  <a:pos x="1063" y="280"/>
                </a:cxn>
                <a:cxn ang="0">
                  <a:pos x="1143" y="192"/>
                </a:cxn>
                <a:cxn ang="0">
                  <a:pos x="1223" y="133"/>
                </a:cxn>
                <a:cxn ang="0">
                  <a:pos x="1299" y="86"/>
                </a:cxn>
                <a:cxn ang="0">
                  <a:pos x="1449" y="0"/>
                </a:cxn>
                <a:cxn ang="0">
                  <a:pos x="1449" y="0"/>
                </a:cxn>
              </a:cxnLst>
              <a:rect l="0" t="0" r="r" b="b"/>
              <a:pathLst>
                <a:path w="1449" h="1761">
                  <a:moveTo>
                    <a:pt x="1449" y="0"/>
                  </a:moveTo>
                  <a:lnTo>
                    <a:pt x="1342" y="44"/>
                  </a:lnTo>
                  <a:lnTo>
                    <a:pt x="1232" y="93"/>
                  </a:lnTo>
                  <a:lnTo>
                    <a:pt x="1126" y="150"/>
                  </a:lnTo>
                  <a:lnTo>
                    <a:pt x="1059" y="206"/>
                  </a:lnTo>
                  <a:lnTo>
                    <a:pt x="992" y="293"/>
                  </a:lnTo>
                  <a:lnTo>
                    <a:pt x="935" y="373"/>
                  </a:lnTo>
                  <a:lnTo>
                    <a:pt x="873" y="462"/>
                  </a:lnTo>
                  <a:lnTo>
                    <a:pt x="810" y="546"/>
                  </a:lnTo>
                  <a:lnTo>
                    <a:pt x="757" y="609"/>
                  </a:lnTo>
                  <a:lnTo>
                    <a:pt x="686" y="683"/>
                  </a:lnTo>
                  <a:lnTo>
                    <a:pt x="599" y="755"/>
                  </a:lnTo>
                  <a:lnTo>
                    <a:pt x="496" y="829"/>
                  </a:lnTo>
                  <a:lnTo>
                    <a:pt x="403" y="919"/>
                  </a:lnTo>
                  <a:lnTo>
                    <a:pt x="340" y="989"/>
                  </a:lnTo>
                  <a:lnTo>
                    <a:pt x="257" y="1088"/>
                  </a:lnTo>
                  <a:lnTo>
                    <a:pt x="194" y="1162"/>
                  </a:lnTo>
                  <a:lnTo>
                    <a:pt x="143" y="1268"/>
                  </a:lnTo>
                  <a:lnTo>
                    <a:pt x="116" y="1335"/>
                  </a:lnTo>
                  <a:lnTo>
                    <a:pt x="80" y="1432"/>
                  </a:lnTo>
                  <a:lnTo>
                    <a:pt x="53" y="1525"/>
                  </a:lnTo>
                  <a:lnTo>
                    <a:pt x="27" y="1614"/>
                  </a:lnTo>
                  <a:lnTo>
                    <a:pt x="0" y="1751"/>
                  </a:lnTo>
                  <a:lnTo>
                    <a:pt x="80" y="1761"/>
                  </a:lnTo>
                  <a:lnTo>
                    <a:pt x="93" y="1647"/>
                  </a:lnTo>
                  <a:lnTo>
                    <a:pt x="137" y="1464"/>
                  </a:lnTo>
                  <a:lnTo>
                    <a:pt x="177" y="1318"/>
                  </a:lnTo>
                  <a:lnTo>
                    <a:pt x="234" y="1192"/>
                  </a:lnTo>
                  <a:lnTo>
                    <a:pt x="306" y="1092"/>
                  </a:lnTo>
                  <a:lnTo>
                    <a:pt x="390" y="998"/>
                  </a:lnTo>
                  <a:lnTo>
                    <a:pt x="460" y="922"/>
                  </a:lnTo>
                  <a:lnTo>
                    <a:pt x="549" y="856"/>
                  </a:lnTo>
                  <a:lnTo>
                    <a:pt x="629" y="789"/>
                  </a:lnTo>
                  <a:lnTo>
                    <a:pt x="717" y="696"/>
                  </a:lnTo>
                  <a:lnTo>
                    <a:pt x="810" y="595"/>
                  </a:lnTo>
                  <a:lnTo>
                    <a:pt x="899" y="498"/>
                  </a:lnTo>
                  <a:lnTo>
                    <a:pt x="983" y="390"/>
                  </a:lnTo>
                  <a:lnTo>
                    <a:pt x="1063" y="280"/>
                  </a:lnTo>
                  <a:lnTo>
                    <a:pt x="1143" y="192"/>
                  </a:lnTo>
                  <a:lnTo>
                    <a:pt x="1223" y="133"/>
                  </a:lnTo>
                  <a:lnTo>
                    <a:pt x="1299" y="86"/>
                  </a:lnTo>
                  <a:lnTo>
                    <a:pt x="1449" y="0"/>
                  </a:lnTo>
                  <a:lnTo>
                    <a:pt x="1449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1447" y="3982"/>
              <a:ext cx="392" cy="683"/>
            </a:xfrm>
            <a:custGeom>
              <a:avLst/>
              <a:gdLst/>
              <a:ahLst/>
              <a:cxnLst>
                <a:cxn ang="0">
                  <a:pos x="786" y="0"/>
                </a:cxn>
                <a:cxn ang="0">
                  <a:pos x="723" y="80"/>
                </a:cxn>
                <a:cxn ang="0">
                  <a:pos x="656" y="169"/>
                </a:cxn>
                <a:cxn ang="0">
                  <a:pos x="563" y="280"/>
                </a:cxn>
                <a:cxn ang="0">
                  <a:pos x="466" y="399"/>
                </a:cxn>
                <a:cxn ang="0">
                  <a:pos x="346" y="519"/>
                </a:cxn>
                <a:cxn ang="0">
                  <a:pos x="263" y="603"/>
                </a:cxn>
                <a:cxn ang="0">
                  <a:pos x="200" y="673"/>
                </a:cxn>
                <a:cxn ang="0">
                  <a:pos x="139" y="759"/>
                </a:cxn>
                <a:cxn ang="0">
                  <a:pos x="94" y="819"/>
                </a:cxn>
                <a:cxn ang="0">
                  <a:pos x="27" y="958"/>
                </a:cxn>
                <a:cxn ang="0">
                  <a:pos x="54" y="1082"/>
                </a:cxn>
                <a:cxn ang="0">
                  <a:pos x="147" y="1029"/>
                </a:cxn>
                <a:cxn ang="0">
                  <a:pos x="84" y="1126"/>
                </a:cxn>
                <a:cxn ang="0">
                  <a:pos x="54" y="1215"/>
                </a:cxn>
                <a:cxn ang="0">
                  <a:pos x="37" y="1291"/>
                </a:cxn>
                <a:cxn ang="0">
                  <a:pos x="0" y="1365"/>
                </a:cxn>
                <a:cxn ang="0">
                  <a:pos x="103" y="1335"/>
                </a:cxn>
                <a:cxn ang="0">
                  <a:pos x="166" y="1308"/>
                </a:cxn>
                <a:cxn ang="0">
                  <a:pos x="210" y="1272"/>
                </a:cxn>
                <a:cxn ang="0">
                  <a:pos x="244" y="1205"/>
                </a:cxn>
                <a:cxn ang="0">
                  <a:pos x="286" y="1086"/>
                </a:cxn>
                <a:cxn ang="0">
                  <a:pos x="316" y="966"/>
                </a:cxn>
                <a:cxn ang="0">
                  <a:pos x="360" y="833"/>
                </a:cxn>
                <a:cxn ang="0">
                  <a:pos x="400" y="709"/>
                </a:cxn>
                <a:cxn ang="0">
                  <a:pos x="449" y="612"/>
                </a:cxn>
                <a:cxn ang="0">
                  <a:pos x="500" y="510"/>
                </a:cxn>
                <a:cxn ang="0">
                  <a:pos x="559" y="422"/>
                </a:cxn>
                <a:cxn ang="0">
                  <a:pos x="453" y="550"/>
                </a:cxn>
                <a:cxn ang="0">
                  <a:pos x="390" y="652"/>
                </a:cxn>
                <a:cxn ang="0">
                  <a:pos x="316" y="772"/>
                </a:cxn>
                <a:cxn ang="0">
                  <a:pos x="267" y="856"/>
                </a:cxn>
                <a:cxn ang="0">
                  <a:pos x="187" y="958"/>
                </a:cxn>
                <a:cxn ang="0">
                  <a:pos x="143" y="989"/>
                </a:cxn>
                <a:cxn ang="0">
                  <a:pos x="84" y="1012"/>
                </a:cxn>
                <a:cxn ang="0">
                  <a:pos x="76" y="949"/>
                </a:cxn>
                <a:cxn ang="0">
                  <a:pos x="151" y="806"/>
                </a:cxn>
                <a:cxn ang="0">
                  <a:pos x="210" y="719"/>
                </a:cxn>
                <a:cxn ang="0">
                  <a:pos x="289" y="620"/>
                </a:cxn>
                <a:cxn ang="0">
                  <a:pos x="390" y="532"/>
                </a:cxn>
                <a:cxn ang="0">
                  <a:pos x="510" y="430"/>
                </a:cxn>
                <a:cxn ang="0">
                  <a:pos x="613" y="323"/>
                </a:cxn>
                <a:cxn ang="0">
                  <a:pos x="696" y="213"/>
                </a:cxn>
                <a:cxn ang="0">
                  <a:pos x="746" y="120"/>
                </a:cxn>
                <a:cxn ang="0">
                  <a:pos x="786" y="0"/>
                </a:cxn>
                <a:cxn ang="0">
                  <a:pos x="786" y="0"/>
                </a:cxn>
              </a:cxnLst>
              <a:rect l="0" t="0" r="r" b="b"/>
              <a:pathLst>
                <a:path w="786" h="1365">
                  <a:moveTo>
                    <a:pt x="786" y="0"/>
                  </a:moveTo>
                  <a:lnTo>
                    <a:pt x="723" y="80"/>
                  </a:lnTo>
                  <a:lnTo>
                    <a:pt x="656" y="169"/>
                  </a:lnTo>
                  <a:lnTo>
                    <a:pt x="563" y="280"/>
                  </a:lnTo>
                  <a:lnTo>
                    <a:pt x="466" y="399"/>
                  </a:lnTo>
                  <a:lnTo>
                    <a:pt x="346" y="519"/>
                  </a:lnTo>
                  <a:lnTo>
                    <a:pt x="263" y="603"/>
                  </a:lnTo>
                  <a:lnTo>
                    <a:pt x="200" y="673"/>
                  </a:lnTo>
                  <a:lnTo>
                    <a:pt x="139" y="759"/>
                  </a:lnTo>
                  <a:lnTo>
                    <a:pt x="94" y="819"/>
                  </a:lnTo>
                  <a:lnTo>
                    <a:pt x="27" y="958"/>
                  </a:lnTo>
                  <a:lnTo>
                    <a:pt x="54" y="1082"/>
                  </a:lnTo>
                  <a:lnTo>
                    <a:pt x="147" y="1029"/>
                  </a:lnTo>
                  <a:lnTo>
                    <a:pt x="84" y="1126"/>
                  </a:lnTo>
                  <a:lnTo>
                    <a:pt x="54" y="1215"/>
                  </a:lnTo>
                  <a:lnTo>
                    <a:pt x="37" y="1291"/>
                  </a:lnTo>
                  <a:lnTo>
                    <a:pt x="0" y="1365"/>
                  </a:lnTo>
                  <a:lnTo>
                    <a:pt x="103" y="1335"/>
                  </a:lnTo>
                  <a:lnTo>
                    <a:pt x="166" y="1308"/>
                  </a:lnTo>
                  <a:lnTo>
                    <a:pt x="210" y="1272"/>
                  </a:lnTo>
                  <a:lnTo>
                    <a:pt x="244" y="1205"/>
                  </a:lnTo>
                  <a:lnTo>
                    <a:pt x="286" y="1086"/>
                  </a:lnTo>
                  <a:lnTo>
                    <a:pt x="316" y="966"/>
                  </a:lnTo>
                  <a:lnTo>
                    <a:pt x="360" y="833"/>
                  </a:lnTo>
                  <a:lnTo>
                    <a:pt x="400" y="709"/>
                  </a:lnTo>
                  <a:lnTo>
                    <a:pt x="449" y="612"/>
                  </a:lnTo>
                  <a:lnTo>
                    <a:pt x="500" y="510"/>
                  </a:lnTo>
                  <a:lnTo>
                    <a:pt x="559" y="422"/>
                  </a:lnTo>
                  <a:lnTo>
                    <a:pt x="453" y="550"/>
                  </a:lnTo>
                  <a:lnTo>
                    <a:pt x="390" y="652"/>
                  </a:lnTo>
                  <a:lnTo>
                    <a:pt x="316" y="772"/>
                  </a:lnTo>
                  <a:lnTo>
                    <a:pt x="267" y="856"/>
                  </a:lnTo>
                  <a:lnTo>
                    <a:pt x="187" y="958"/>
                  </a:lnTo>
                  <a:lnTo>
                    <a:pt x="143" y="989"/>
                  </a:lnTo>
                  <a:lnTo>
                    <a:pt x="84" y="1012"/>
                  </a:lnTo>
                  <a:lnTo>
                    <a:pt x="76" y="949"/>
                  </a:lnTo>
                  <a:lnTo>
                    <a:pt x="151" y="806"/>
                  </a:lnTo>
                  <a:lnTo>
                    <a:pt x="210" y="719"/>
                  </a:lnTo>
                  <a:lnTo>
                    <a:pt x="289" y="620"/>
                  </a:lnTo>
                  <a:lnTo>
                    <a:pt x="390" y="532"/>
                  </a:lnTo>
                  <a:lnTo>
                    <a:pt x="510" y="430"/>
                  </a:lnTo>
                  <a:lnTo>
                    <a:pt x="613" y="323"/>
                  </a:lnTo>
                  <a:lnTo>
                    <a:pt x="696" y="213"/>
                  </a:lnTo>
                  <a:lnTo>
                    <a:pt x="746" y="120"/>
                  </a:lnTo>
                  <a:lnTo>
                    <a:pt x="786" y="0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72"/>
            <p:cNvSpPr>
              <a:spLocks/>
            </p:cNvSpPr>
            <p:nvPr/>
          </p:nvSpPr>
          <p:spPr bwMode="auto">
            <a:xfrm>
              <a:off x="1288" y="4401"/>
              <a:ext cx="185" cy="37"/>
            </a:xfrm>
            <a:custGeom>
              <a:avLst/>
              <a:gdLst/>
              <a:ahLst/>
              <a:cxnLst>
                <a:cxn ang="0">
                  <a:pos x="84" y="17"/>
                </a:cxn>
                <a:cxn ang="0">
                  <a:pos x="173" y="0"/>
                </a:cxn>
                <a:cxn ang="0">
                  <a:pos x="251" y="0"/>
                </a:cxn>
                <a:cxn ang="0">
                  <a:pos x="317" y="7"/>
                </a:cxn>
                <a:cxn ang="0">
                  <a:pos x="371" y="20"/>
                </a:cxn>
                <a:cxn ang="0">
                  <a:pos x="340" y="60"/>
                </a:cxn>
                <a:cxn ang="0">
                  <a:pos x="247" y="43"/>
                </a:cxn>
                <a:cxn ang="0">
                  <a:pos x="154" y="47"/>
                </a:cxn>
                <a:cxn ang="0">
                  <a:pos x="84" y="53"/>
                </a:cxn>
                <a:cxn ang="0">
                  <a:pos x="0" y="74"/>
                </a:cxn>
                <a:cxn ang="0">
                  <a:pos x="84" y="17"/>
                </a:cxn>
                <a:cxn ang="0">
                  <a:pos x="84" y="17"/>
                </a:cxn>
              </a:cxnLst>
              <a:rect l="0" t="0" r="r" b="b"/>
              <a:pathLst>
                <a:path w="371" h="74">
                  <a:moveTo>
                    <a:pt x="84" y="17"/>
                  </a:moveTo>
                  <a:lnTo>
                    <a:pt x="173" y="0"/>
                  </a:lnTo>
                  <a:lnTo>
                    <a:pt x="251" y="0"/>
                  </a:lnTo>
                  <a:lnTo>
                    <a:pt x="317" y="7"/>
                  </a:lnTo>
                  <a:lnTo>
                    <a:pt x="371" y="20"/>
                  </a:lnTo>
                  <a:lnTo>
                    <a:pt x="340" y="60"/>
                  </a:lnTo>
                  <a:lnTo>
                    <a:pt x="247" y="43"/>
                  </a:lnTo>
                  <a:lnTo>
                    <a:pt x="154" y="47"/>
                  </a:lnTo>
                  <a:lnTo>
                    <a:pt x="84" y="53"/>
                  </a:lnTo>
                  <a:lnTo>
                    <a:pt x="0" y="74"/>
                  </a:lnTo>
                  <a:lnTo>
                    <a:pt x="84" y="17"/>
                  </a:lnTo>
                  <a:lnTo>
                    <a:pt x="84" y="1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1624" y="4358"/>
              <a:ext cx="346" cy="202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50" y="160"/>
                </a:cxn>
                <a:cxn ang="0">
                  <a:pos x="287" y="200"/>
                </a:cxn>
                <a:cxn ang="0">
                  <a:pos x="477" y="266"/>
                </a:cxn>
                <a:cxn ang="0">
                  <a:pos x="606" y="329"/>
                </a:cxn>
                <a:cxn ang="0">
                  <a:pos x="390" y="213"/>
                </a:cxn>
                <a:cxn ang="0">
                  <a:pos x="247" y="125"/>
                </a:cxn>
                <a:cxn ang="0">
                  <a:pos x="133" y="0"/>
                </a:cxn>
                <a:cxn ang="0">
                  <a:pos x="278" y="120"/>
                </a:cxn>
                <a:cxn ang="0">
                  <a:pos x="397" y="182"/>
                </a:cxn>
                <a:cxn ang="0">
                  <a:pos x="561" y="245"/>
                </a:cxn>
                <a:cxn ang="0">
                  <a:pos x="690" y="298"/>
                </a:cxn>
                <a:cxn ang="0">
                  <a:pos x="690" y="403"/>
                </a:cxn>
                <a:cxn ang="0">
                  <a:pos x="547" y="382"/>
                </a:cxn>
                <a:cxn ang="0">
                  <a:pos x="407" y="333"/>
                </a:cxn>
                <a:cxn ang="0">
                  <a:pos x="234" y="262"/>
                </a:cxn>
                <a:cxn ang="0">
                  <a:pos x="80" y="205"/>
                </a:cxn>
                <a:cxn ang="0">
                  <a:pos x="0" y="192"/>
                </a:cxn>
                <a:cxn ang="0">
                  <a:pos x="8" y="129"/>
                </a:cxn>
                <a:cxn ang="0">
                  <a:pos x="8" y="129"/>
                </a:cxn>
              </a:cxnLst>
              <a:rect l="0" t="0" r="r" b="b"/>
              <a:pathLst>
                <a:path w="690" h="403">
                  <a:moveTo>
                    <a:pt x="8" y="129"/>
                  </a:moveTo>
                  <a:lnTo>
                    <a:pt x="150" y="160"/>
                  </a:lnTo>
                  <a:lnTo>
                    <a:pt x="287" y="200"/>
                  </a:lnTo>
                  <a:lnTo>
                    <a:pt x="477" y="266"/>
                  </a:lnTo>
                  <a:lnTo>
                    <a:pt x="606" y="329"/>
                  </a:lnTo>
                  <a:lnTo>
                    <a:pt x="390" y="213"/>
                  </a:lnTo>
                  <a:lnTo>
                    <a:pt x="247" y="125"/>
                  </a:lnTo>
                  <a:lnTo>
                    <a:pt x="133" y="0"/>
                  </a:lnTo>
                  <a:lnTo>
                    <a:pt x="278" y="120"/>
                  </a:lnTo>
                  <a:lnTo>
                    <a:pt x="397" y="182"/>
                  </a:lnTo>
                  <a:lnTo>
                    <a:pt x="561" y="245"/>
                  </a:lnTo>
                  <a:lnTo>
                    <a:pt x="690" y="298"/>
                  </a:lnTo>
                  <a:lnTo>
                    <a:pt x="690" y="403"/>
                  </a:lnTo>
                  <a:lnTo>
                    <a:pt x="547" y="382"/>
                  </a:lnTo>
                  <a:lnTo>
                    <a:pt x="407" y="333"/>
                  </a:lnTo>
                  <a:lnTo>
                    <a:pt x="234" y="262"/>
                  </a:lnTo>
                  <a:lnTo>
                    <a:pt x="80" y="205"/>
                  </a:lnTo>
                  <a:lnTo>
                    <a:pt x="0" y="192"/>
                  </a:lnTo>
                  <a:lnTo>
                    <a:pt x="8" y="129"/>
                  </a:lnTo>
                  <a:lnTo>
                    <a:pt x="8" y="12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1912" y="3999"/>
              <a:ext cx="73" cy="579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03"/>
                </a:cxn>
                <a:cxn ang="0">
                  <a:pos x="0" y="219"/>
                </a:cxn>
                <a:cxn ang="0">
                  <a:pos x="13" y="339"/>
                </a:cxn>
                <a:cxn ang="0">
                  <a:pos x="40" y="525"/>
                </a:cxn>
                <a:cxn ang="0">
                  <a:pos x="67" y="719"/>
                </a:cxn>
                <a:cxn ang="0">
                  <a:pos x="89" y="852"/>
                </a:cxn>
                <a:cxn ang="0">
                  <a:pos x="103" y="981"/>
                </a:cxn>
                <a:cxn ang="0">
                  <a:pos x="103" y="1088"/>
                </a:cxn>
                <a:cxn ang="0">
                  <a:pos x="89" y="1158"/>
                </a:cxn>
                <a:cxn ang="0">
                  <a:pos x="126" y="1158"/>
                </a:cxn>
                <a:cxn ang="0">
                  <a:pos x="143" y="1052"/>
                </a:cxn>
                <a:cxn ang="0">
                  <a:pos x="146" y="911"/>
                </a:cxn>
                <a:cxn ang="0">
                  <a:pos x="126" y="742"/>
                </a:cxn>
                <a:cxn ang="0">
                  <a:pos x="89" y="578"/>
                </a:cxn>
                <a:cxn ang="0">
                  <a:pos x="36" y="405"/>
                </a:cxn>
                <a:cxn ang="0">
                  <a:pos x="23" y="266"/>
                </a:cxn>
                <a:cxn ang="0">
                  <a:pos x="27" y="162"/>
                </a:cxn>
                <a:cxn ang="0">
                  <a:pos x="50" y="23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46" h="1158">
                  <a:moveTo>
                    <a:pt x="10" y="0"/>
                  </a:moveTo>
                  <a:lnTo>
                    <a:pt x="0" y="103"/>
                  </a:lnTo>
                  <a:lnTo>
                    <a:pt x="0" y="219"/>
                  </a:lnTo>
                  <a:lnTo>
                    <a:pt x="13" y="339"/>
                  </a:lnTo>
                  <a:lnTo>
                    <a:pt x="40" y="525"/>
                  </a:lnTo>
                  <a:lnTo>
                    <a:pt x="67" y="719"/>
                  </a:lnTo>
                  <a:lnTo>
                    <a:pt x="89" y="852"/>
                  </a:lnTo>
                  <a:lnTo>
                    <a:pt x="103" y="981"/>
                  </a:lnTo>
                  <a:lnTo>
                    <a:pt x="103" y="1088"/>
                  </a:lnTo>
                  <a:lnTo>
                    <a:pt x="89" y="1158"/>
                  </a:lnTo>
                  <a:lnTo>
                    <a:pt x="126" y="1158"/>
                  </a:lnTo>
                  <a:lnTo>
                    <a:pt x="143" y="1052"/>
                  </a:lnTo>
                  <a:lnTo>
                    <a:pt x="146" y="911"/>
                  </a:lnTo>
                  <a:lnTo>
                    <a:pt x="126" y="742"/>
                  </a:lnTo>
                  <a:lnTo>
                    <a:pt x="89" y="578"/>
                  </a:lnTo>
                  <a:lnTo>
                    <a:pt x="36" y="405"/>
                  </a:lnTo>
                  <a:lnTo>
                    <a:pt x="23" y="266"/>
                  </a:lnTo>
                  <a:lnTo>
                    <a:pt x="27" y="162"/>
                  </a:lnTo>
                  <a:lnTo>
                    <a:pt x="50" y="23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1994" y="3992"/>
              <a:ext cx="230" cy="591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7" y="129"/>
                </a:cxn>
                <a:cxn ang="0">
                  <a:pos x="20" y="219"/>
                </a:cxn>
                <a:cxn ang="0">
                  <a:pos x="47" y="319"/>
                </a:cxn>
                <a:cxn ang="0">
                  <a:pos x="93" y="462"/>
                </a:cxn>
                <a:cxn ang="0">
                  <a:pos x="146" y="605"/>
                </a:cxn>
                <a:cxn ang="0">
                  <a:pos x="193" y="732"/>
                </a:cxn>
                <a:cxn ang="0">
                  <a:pos x="230" y="848"/>
                </a:cxn>
                <a:cxn ang="0">
                  <a:pos x="256" y="964"/>
                </a:cxn>
                <a:cxn ang="0">
                  <a:pos x="273" y="1061"/>
                </a:cxn>
                <a:cxn ang="0">
                  <a:pos x="287" y="1167"/>
                </a:cxn>
                <a:cxn ang="0">
                  <a:pos x="370" y="1181"/>
                </a:cxn>
                <a:cxn ang="0">
                  <a:pos x="357" y="1074"/>
                </a:cxn>
                <a:cxn ang="0">
                  <a:pos x="349" y="1008"/>
                </a:cxn>
                <a:cxn ang="0">
                  <a:pos x="323" y="897"/>
                </a:cxn>
                <a:cxn ang="0">
                  <a:pos x="460" y="861"/>
                </a:cxn>
                <a:cxn ang="0">
                  <a:pos x="403" y="812"/>
                </a:cxn>
                <a:cxn ang="0">
                  <a:pos x="336" y="719"/>
                </a:cxn>
                <a:cxn ang="0">
                  <a:pos x="237" y="582"/>
                </a:cxn>
                <a:cxn ang="0">
                  <a:pos x="146" y="418"/>
                </a:cxn>
                <a:cxn ang="0">
                  <a:pos x="100" y="298"/>
                </a:cxn>
                <a:cxn ang="0">
                  <a:pos x="60" y="196"/>
                </a:cxn>
                <a:cxn ang="0">
                  <a:pos x="39" y="122"/>
                </a:cxn>
                <a:cxn ang="0">
                  <a:pos x="20" y="42"/>
                </a:cxn>
                <a:cxn ang="0">
                  <a:pos x="20" y="0"/>
                </a:cxn>
                <a:cxn ang="0">
                  <a:pos x="0" y="59"/>
                </a:cxn>
                <a:cxn ang="0">
                  <a:pos x="0" y="59"/>
                </a:cxn>
              </a:cxnLst>
              <a:rect l="0" t="0" r="r" b="b"/>
              <a:pathLst>
                <a:path w="460" h="1181">
                  <a:moveTo>
                    <a:pt x="0" y="59"/>
                  </a:moveTo>
                  <a:lnTo>
                    <a:pt x="7" y="129"/>
                  </a:lnTo>
                  <a:lnTo>
                    <a:pt x="20" y="219"/>
                  </a:lnTo>
                  <a:lnTo>
                    <a:pt x="47" y="319"/>
                  </a:lnTo>
                  <a:lnTo>
                    <a:pt x="93" y="462"/>
                  </a:lnTo>
                  <a:lnTo>
                    <a:pt x="146" y="605"/>
                  </a:lnTo>
                  <a:lnTo>
                    <a:pt x="193" y="732"/>
                  </a:lnTo>
                  <a:lnTo>
                    <a:pt x="230" y="848"/>
                  </a:lnTo>
                  <a:lnTo>
                    <a:pt x="256" y="964"/>
                  </a:lnTo>
                  <a:lnTo>
                    <a:pt x="273" y="1061"/>
                  </a:lnTo>
                  <a:lnTo>
                    <a:pt x="287" y="1167"/>
                  </a:lnTo>
                  <a:lnTo>
                    <a:pt x="370" y="1181"/>
                  </a:lnTo>
                  <a:lnTo>
                    <a:pt x="357" y="1074"/>
                  </a:lnTo>
                  <a:lnTo>
                    <a:pt x="349" y="1008"/>
                  </a:lnTo>
                  <a:lnTo>
                    <a:pt x="323" y="897"/>
                  </a:lnTo>
                  <a:lnTo>
                    <a:pt x="460" y="861"/>
                  </a:lnTo>
                  <a:lnTo>
                    <a:pt x="403" y="812"/>
                  </a:lnTo>
                  <a:lnTo>
                    <a:pt x="336" y="719"/>
                  </a:lnTo>
                  <a:lnTo>
                    <a:pt x="237" y="582"/>
                  </a:lnTo>
                  <a:lnTo>
                    <a:pt x="146" y="418"/>
                  </a:lnTo>
                  <a:lnTo>
                    <a:pt x="100" y="298"/>
                  </a:lnTo>
                  <a:lnTo>
                    <a:pt x="60" y="196"/>
                  </a:lnTo>
                  <a:lnTo>
                    <a:pt x="39" y="122"/>
                  </a:lnTo>
                  <a:lnTo>
                    <a:pt x="20" y="42"/>
                  </a:lnTo>
                  <a:lnTo>
                    <a:pt x="20" y="0"/>
                  </a:lnTo>
                  <a:lnTo>
                    <a:pt x="0" y="5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1988" y="3979"/>
              <a:ext cx="480" cy="4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36"/>
                </a:cxn>
                <a:cxn ang="0">
                  <a:pos x="168" y="69"/>
                </a:cxn>
                <a:cxn ang="0">
                  <a:pos x="244" y="113"/>
                </a:cxn>
                <a:cxn ang="0">
                  <a:pos x="283" y="160"/>
                </a:cxn>
                <a:cxn ang="0">
                  <a:pos x="287" y="219"/>
                </a:cxn>
                <a:cxn ang="0">
                  <a:pos x="371" y="259"/>
                </a:cxn>
                <a:cxn ang="0">
                  <a:pos x="470" y="325"/>
                </a:cxn>
                <a:cxn ang="0">
                  <a:pos x="576" y="422"/>
                </a:cxn>
                <a:cxn ang="0">
                  <a:pos x="633" y="498"/>
                </a:cxn>
                <a:cxn ang="0">
                  <a:pos x="690" y="569"/>
                </a:cxn>
                <a:cxn ang="0">
                  <a:pos x="784" y="652"/>
                </a:cxn>
                <a:cxn ang="0">
                  <a:pos x="880" y="732"/>
                </a:cxn>
                <a:cxn ang="0">
                  <a:pos x="934" y="795"/>
                </a:cxn>
                <a:cxn ang="0">
                  <a:pos x="960" y="848"/>
                </a:cxn>
                <a:cxn ang="0">
                  <a:pos x="894" y="772"/>
                </a:cxn>
                <a:cxn ang="0">
                  <a:pos x="806" y="702"/>
                </a:cxn>
                <a:cxn ang="0">
                  <a:pos x="687" y="609"/>
                </a:cxn>
                <a:cxn ang="0">
                  <a:pos x="580" y="529"/>
                </a:cxn>
                <a:cxn ang="0">
                  <a:pos x="496" y="455"/>
                </a:cxn>
                <a:cxn ang="0">
                  <a:pos x="443" y="379"/>
                </a:cxn>
                <a:cxn ang="0">
                  <a:pos x="384" y="333"/>
                </a:cxn>
                <a:cxn ang="0">
                  <a:pos x="297" y="299"/>
                </a:cxn>
                <a:cxn ang="0">
                  <a:pos x="247" y="286"/>
                </a:cxn>
                <a:cxn ang="0">
                  <a:pos x="238" y="196"/>
                </a:cxn>
                <a:cxn ang="0">
                  <a:pos x="194" y="139"/>
                </a:cxn>
                <a:cxn ang="0">
                  <a:pos x="137" y="95"/>
                </a:cxn>
                <a:cxn ang="0">
                  <a:pos x="53" y="5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0" h="848">
                  <a:moveTo>
                    <a:pt x="0" y="0"/>
                  </a:moveTo>
                  <a:lnTo>
                    <a:pt x="84" y="36"/>
                  </a:lnTo>
                  <a:lnTo>
                    <a:pt x="168" y="69"/>
                  </a:lnTo>
                  <a:lnTo>
                    <a:pt x="244" y="113"/>
                  </a:lnTo>
                  <a:lnTo>
                    <a:pt x="283" y="160"/>
                  </a:lnTo>
                  <a:lnTo>
                    <a:pt x="287" y="219"/>
                  </a:lnTo>
                  <a:lnTo>
                    <a:pt x="371" y="259"/>
                  </a:lnTo>
                  <a:lnTo>
                    <a:pt x="470" y="325"/>
                  </a:lnTo>
                  <a:lnTo>
                    <a:pt x="576" y="422"/>
                  </a:lnTo>
                  <a:lnTo>
                    <a:pt x="633" y="498"/>
                  </a:lnTo>
                  <a:lnTo>
                    <a:pt x="690" y="569"/>
                  </a:lnTo>
                  <a:lnTo>
                    <a:pt x="784" y="652"/>
                  </a:lnTo>
                  <a:lnTo>
                    <a:pt x="880" y="732"/>
                  </a:lnTo>
                  <a:lnTo>
                    <a:pt x="934" y="795"/>
                  </a:lnTo>
                  <a:lnTo>
                    <a:pt x="960" y="848"/>
                  </a:lnTo>
                  <a:lnTo>
                    <a:pt x="894" y="772"/>
                  </a:lnTo>
                  <a:lnTo>
                    <a:pt x="806" y="702"/>
                  </a:lnTo>
                  <a:lnTo>
                    <a:pt x="687" y="609"/>
                  </a:lnTo>
                  <a:lnTo>
                    <a:pt x="580" y="529"/>
                  </a:lnTo>
                  <a:lnTo>
                    <a:pt x="496" y="455"/>
                  </a:lnTo>
                  <a:lnTo>
                    <a:pt x="443" y="379"/>
                  </a:lnTo>
                  <a:lnTo>
                    <a:pt x="384" y="333"/>
                  </a:lnTo>
                  <a:lnTo>
                    <a:pt x="297" y="299"/>
                  </a:lnTo>
                  <a:lnTo>
                    <a:pt x="247" y="286"/>
                  </a:lnTo>
                  <a:lnTo>
                    <a:pt x="238" y="196"/>
                  </a:lnTo>
                  <a:lnTo>
                    <a:pt x="194" y="139"/>
                  </a:lnTo>
                  <a:lnTo>
                    <a:pt x="137" y="95"/>
                  </a:lnTo>
                  <a:lnTo>
                    <a:pt x="53" y="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2143" y="4435"/>
              <a:ext cx="270" cy="66"/>
            </a:xfrm>
            <a:custGeom>
              <a:avLst/>
              <a:gdLst/>
              <a:ahLst/>
              <a:cxnLst>
                <a:cxn ang="0">
                  <a:pos x="21" y="53"/>
                </a:cxn>
                <a:cxn ang="0">
                  <a:pos x="84" y="40"/>
                </a:cxn>
                <a:cxn ang="0">
                  <a:pos x="137" y="17"/>
                </a:cxn>
                <a:cxn ang="0">
                  <a:pos x="194" y="0"/>
                </a:cxn>
                <a:cxn ang="0">
                  <a:pos x="261" y="4"/>
                </a:cxn>
                <a:cxn ang="0">
                  <a:pos x="344" y="17"/>
                </a:cxn>
                <a:cxn ang="0">
                  <a:pos x="424" y="30"/>
                </a:cxn>
                <a:cxn ang="0">
                  <a:pos x="483" y="40"/>
                </a:cxn>
                <a:cxn ang="0">
                  <a:pos x="540" y="34"/>
                </a:cxn>
                <a:cxn ang="0">
                  <a:pos x="474" y="57"/>
                </a:cxn>
                <a:cxn ang="0">
                  <a:pos x="420" y="57"/>
                </a:cxn>
                <a:cxn ang="0">
                  <a:pos x="327" y="57"/>
                </a:cxn>
                <a:cxn ang="0">
                  <a:pos x="266" y="44"/>
                </a:cxn>
                <a:cxn ang="0">
                  <a:pos x="200" y="53"/>
                </a:cxn>
                <a:cxn ang="0">
                  <a:pos x="164" y="61"/>
                </a:cxn>
                <a:cxn ang="0">
                  <a:pos x="120" y="88"/>
                </a:cxn>
                <a:cxn ang="0">
                  <a:pos x="57" y="120"/>
                </a:cxn>
                <a:cxn ang="0">
                  <a:pos x="0" y="133"/>
                </a:cxn>
                <a:cxn ang="0">
                  <a:pos x="21" y="53"/>
                </a:cxn>
                <a:cxn ang="0">
                  <a:pos x="21" y="53"/>
                </a:cxn>
              </a:cxnLst>
              <a:rect l="0" t="0" r="r" b="b"/>
              <a:pathLst>
                <a:path w="540" h="133">
                  <a:moveTo>
                    <a:pt x="21" y="53"/>
                  </a:moveTo>
                  <a:lnTo>
                    <a:pt x="84" y="40"/>
                  </a:lnTo>
                  <a:lnTo>
                    <a:pt x="137" y="17"/>
                  </a:lnTo>
                  <a:lnTo>
                    <a:pt x="194" y="0"/>
                  </a:lnTo>
                  <a:lnTo>
                    <a:pt x="261" y="4"/>
                  </a:lnTo>
                  <a:lnTo>
                    <a:pt x="344" y="17"/>
                  </a:lnTo>
                  <a:lnTo>
                    <a:pt x="424" y="30"/>
                  </a:lnTo>
                  <a:lnTo>
                    <a:pt x="483" y="40"/>
                  </a:lnTo>
                  <a:lnTo>
                    <a:pt x="540" y="34"/>
                  </a:lnTo>
                  <a:lnTo>
                    <a:pt x="474" y="57"/>
                  </a:lnTo>
                  <a:lnTo>
                    <a:pt x="420" y="57"/>
                  </a:lnTo>
                  <a:lnTo>
                    <a:pt x="327" y="57"/>
                  </a:lnTo>
                  <a:lnTo>
                    <a:pt x="266" y="44"/>
                  </a:lnTo>
                  <a:lnTo>
                    <a:pt x="200" y="53"/>
                  </a:lnTo>
                  <a:lnTo>
                    <a:pt x="164" y="61"/>
                  </a:lnTo>
                  <a:lnTo>
                    <a:pt x="120" y="88"/>
                  </a:lnTo>
                  <a:lnTo>
                    <a:pt x="57" y="120"/>
                  </a:lnTo>
                  <a:lnTo>
                    <a:pt x="0" y="133"/>
                  </a:lnTo>
                  <a:lnTo>
                    <a:pt x="21" y="53"/>
                  </a:lnTo>
                  <a:lnTo>
                    <a:pt x="21" y="5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1221" y="4463"/>
              <a:ext cx="107" cy="396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150" y="107"/>
                </a:cxn>
                <a:cxn ang="0">
                  <a:pos x="97" y="249"/>
                </a:cxn>
                <a:cxn ang="0">
                  <a:pos x="57" y="413"/>
                </a:cxn>
                <a:cxn ang="0">
                  <a:pos x="21" y="550"/>
                </a:cxn>
                <a:cxn ang="0">
                  <a:pos x="4" y="669"/>
                </a:cxn>
                <a:cxn ang="0">
                  <a:pos x="0" y="776"/>
                </a:cxn>
                <a:cxn ang="0">
                  <a:pos x="47" y="793"/>
                </a:cxn>
                <a:cxn ang="0">
                  <a:pos x="66" y="629"/>
                </a:cxn>
                <a:cxn ang="0">
                  <a:pos x="80" y="443"/>
                </a:cxn>
                <a:cxn ang="0">
                  <a:pos x="110" y="262"/>
                </a:cxn>
                <a:cxn ang="0">
                  <a:pos x="190" y="76"/>
                </a:cxn>
                <a:cxn ang="0">
                  <a:pos x="213" y="0"/>
                </a:cxn>
                <a:cxn ang="0">
                  <a:pos x="213" y="0"/>
                </a:cxn>
              </a:cxnLst>
              <a:rect l="0" t="0" r="r" b="b"/>
              <a:pathLst>
                <a:path w="213" h="793">
                  <a:moveTo>
                    <a:pt x="213" y="0"/>
                  </a:moveTo>
                  <a:lnTo>
                    <a:pt x="150" y="107"/>
                  </a:lnTo>
                  <a:lnTo>
                    <a:pt x="97" y="249"/>
                  </a:lnTo>
                  <a:lnTo>
                    <a:pt x="57" y="413"/>
                  </a:lnTo>
                  <a:lnTo>
                    <a:pt x="21" y="550"/>
                  </a:lnTo>
                  <a:lnTo>
                    <a:pt x="4" y="669"/>
                  </a:lnTo>
                  <a:lnTo>
                    <a:pt x="0" y="776"/>
                  </a:lnTo>
                  <a:lnTo>
                    <a:pt x="47" y="793"/>
                  </a:lnTo>
                  <a:lnTo>
                    <a:pt x="66" y="629"/>
                  </a:lnTo>
                  <a:lnTo>
                    <a:pt x="80" y="443"/>
                  </a:lnTo>
                  <a:lnTo>
                    <a:pt x="110" y="262"/>
                  </a:lnTo>
                  <a:lnTo>
                    <a:pt x="190" y="76"/>
                  </a:lnTo>
                  <a:lnTo>
                    <a:pt x="213" y="0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1335" y="4661"/>
              <a:ext cx="192" cy="2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4" y="150"/>
                </a:cxn>
                <a:cxn ang="0">
                  <a:pos x="221" y="296"/>
                </a:cxn>
                <a:cxn ang="0">
                  <a:pos x="291" y="370"/>
                </a:cxn>
                <a:cxn ang="0">
                  <a:pos x="384" y="429"/>
                </a:cxn>
                <a:cxn ang="0">
                  <a:pos x="243" y="429"/>
                </a:cxn>
                <a:cxn ang="0">
                  <a:pos x="198" y="344"/>
                </a:cxn>
                <a:cxn ang="0">
                  <a:pos x="131" y="243"/>
                </a:cxn>
                <a:cxn ang="0">
                  <a:pos x="4" y="10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4" h="429">
                  <a:moveTo>
                    <a:pt x="0" y="0"/>
                  </a:moveTo>
                  <a:lnTo>
                    <a:pt x="84" y="150"/>
                  </a:lnTo>
                  <a:lnTo>
                    <a:pt x="221" y="296"/>
                  </a:lnTo>
                  <a:lnTo>
                    <a:pt x="291" y="370"/>
                  </a:lnTo>
                  <a:lnTo>
                    <a:pt x="384" y="429"/>
                  </a:lnTo>
                  <a:lnTo>
                    <a:pt x="243" y="429"/>
                  </a:lnTo>
                  <a:lnTo>
                    <a:pt x="198" y="344"/>
                  </a:lnTo>
                  <a:lnTo>
                    <a:pt x="131" y="243"/>
                  </a:lnTo>
                  <a:lnTo>
                    <a:pt x="4" y="10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1338" y="4769"/>
              <a:ext cx="105" cy="1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" y="80"/>
                </a:cxn>
                <a:cxn ang="0">
                  <a:pos x="129" y="141"/>
                </a:cxn>
                <a:cxn ang="0">
                  <a:pos x="209" y="200"/>
                </a:cxn>
                <a:cxn ang="0">
                  <a:pos x="163" y="204"/>
                </a:cxn>
                <a:cxn ang="0">
                  <a:pos x="72" y="147"/>
                </a:cxn>
                <a:cxn ang="0">
                  <a:pos x="36" y="8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09" h="204">
                  <a:moveTo>
                    <a:pt x="0" y="0"/>
                  </a:moveTo>
                  <a:lnTo>
                    <a:pt x="66" y="80"/>
                  </a:lnTo>
                  <a:lnTo>
                    <a:pt x="129" y="141"/>
                  </a:lnTo>
                  <a:lnTo>
                    <a:pt x="209" y="200"/>
                  </a:lnTo>
                  <a:lnTo>
                    <a:pt x="163" y="204"/>
                  </a:lnTo>
                  <a:lnTo>
                    <a:pt x="72" y="147"/>
                  </a:lnTo>
                  <a:lnTo>
                    <a:pt x="36" y="8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81"/>
            <p:cNvSpPr>
              <a:spLocks/>
            </p:cNvSpPr>
            <p:nvPr/>
          </p:nvSpPr>
          <p:spPr bwMode="auto">
            <a:xfrm>
              <a:off x="1128" y="4623"/>
              <a:ext cx="900" cy="288"/>
            </a:xfrm>
            <a:custGeom>
              <a:avLst/>
              <a:gdLst/>
              <a:ahLst/>
              <a:cxnLst>
                <a:cxn ang="0">
                  <a:pos x="0" y="447"/>
                </a:cxn>
                <a:cxn ang="0">
                  <a:pos x="176" y="461"/>
                </a:cxn>
                <a:cxn ang="0">
                  <a:pos x="380" y="483"/>
                </a:cxn>
                <a:cxn ang="0">
                  <a:pos x="606" y="520"/>
                </a:cxn>
                <a:cxn ang="0">
                  <a:pos x="787" y="533"/>
                </a:cxn>
                <a:cxn ang="0">
                  <a:pos x="1072" y="546"/>
                </a:cxn>
                <a:cxn ang="0">
                  <a:pos x="1306" y="546"/>
                </a:cxn>
                <a:cxn ang="0">
                  <a:pos x="1505" y="533"/>
                </a:cxn>
                <a:cxn ang="0">
                  <a:pos x="1642" y="514"/>
                </a:cxn>
                <a:cxn ang="0">
                  <a:pos x="1669" y="501"/>
                </a:cxn>
                <a:cxn ang="0">
                  <a:pos x="1439" y="404"/>
                </a:cxn>
                <a:cxn ang="0">
                  <a:pos x="1522" y="253"/>
                </a:cxn>
                <a:cxn ang="0">
                  <a:pos x="1566" y="151"/>
                </a:cxn>
                <a:cxn ang="0">
                  <a:pos x="1612" y="31"/>
                </a:cxn>
                <a:cxn ang="0">
                  <a:pos x="1625" y="0"/>
                </a:cxn>
                <a:cxn ang="0">
                  <a:pos x="1665" y="40"/>
                </a:cxn>
                <a:cxn ang="0">
                  <a:pos x="1646" y="134"/>
                </a:cxn>
                <a:cxn ang="0">
                  <a:pos x="1625" y="240"/>
                </a:cxn>
                <a:cxn ang="0">
                  <a:pos x="1589" y="337"/>
                </a:cxn>
                <a:cxn ang="0">
                  <a:pos x="1566" y="394"/>
                </a:cxn>
                <a:cxn ang="0">
                  <a:pos x="1798" y="457"/>
                </a:cxn>
                <a:cxn ang="0">
                  <a:pos x="1771" y="559"/>
                </a:cxn>
                <a:cxn ang="0">
                  <a:pos x="1638" y="567"/>
                </a:cxn>
                <a:cxn ang="0">
                  <a:pos x="1443" y="573"/>
                </a:cxn>
                <a:cxn ang="0">
                  <a:pos x="1243" y="577"/>
                </a:cxn>
                <a:cxn ang="0">
                  <a:pos x="1039" y="567"/>
                </a:cxn>
                <a:cxn ang="0">
                  <a:pos x="806" y="550"/>
                </a:cxn>
                <a:cxn ang="0">
                  <a:pos x="566" y="540"/>
                </a:cxn>
                <a:cxn ang="0">
                  <a:pos x="363" y="523"/>
                </a:cxn>
                <a:cxn ang="0">
                  <a:pos x="106" y="497"/>
                </a:cxn>
                <a:cxn ang="0">
                  <a:pos x="0" y="447"/>
                </a:cxn>
                <a:cxn ang="0">
                  <a:pos x="0" y="447"/>
                </a:cxn>
              </a:cxnLst>
              <a:rect l="0" t="0" r="r" b="b"/>
              <a:pathLst>
                <a:path w="1798" h="577">
                  <a:moveTo>
                    <a:pt x="0" y="447"/>
                  </a:moveTo>
                  <a:lnTo>
                    <a:pt x="176" y="461"/>
                  </a:lnTo>
                  <a:lnTo>
                    <a:pt x="380" y="483"/>
                  </a:lnTo>
                  <a:lnTo>
                    <a:pt x="606" y="520"/>
                  </a:lnTo>
                  <a:lnTo>
                    <a:pt x="787" y="533"/>
                  </a:lnTo>
                  <a:lnTo>
                    <a:pt x="1072" y="546"/>
                  </a:lnTo>
                  <a:lnTo>
                    <a:pt x="1306" y="546"/>
                  </a:lnTo>
                  <a:lnTo>
                    <a:pt x="1505" y="533"/>
                  </a:lnTo>
                  <a:lnTo>
                    <a:pt x="1642" y="514"/>
                  </a:lnTo>
                  <a:lnTo>
                    <a:pt x="1669" y="501"/>
                  </a:lnTo>
                  <a:lnTo>
                    <a:pt x="1439" y="404"/>
                  </a:lnTo>
                  <a:lnTo>
                    <a:pt x="1522" y="253"/>
                  </a:lnTo>
                  <a:lnTo>
                    <a:pt x="1566" y="151"/>
                  </a:lnTo>
                  <a:lnTo>
                    <a:pt x="1612" y="31"/>
                  </a:lnTo>
                  <a:lnTo>
                    <a:pt x="1625" y="0"/>
                  </a:lnTo>
                  <a:lnTo>
                    <a:pt x="1665" y="40"/>
                  </a:lnTo>
                  <a:lnTo>
                    <a:pt x="1646" y="134"/>
                  </a:lnTo>
                  <a:lnTo>
                    <a:pt x="1625" y="240"/>
                  </a:lnTo>
                  <a:lnTo>
                    <a:pt x="1589" y="337"/>
                  </a:lnTo>
                  <a:lnTo>
                    <a:pt x="1566" y="394"/>
                  </a:lnTo>
                  <a:lnTo>
                    <a:pt x="1798" y="457"/>
                  </a:lnTo>
                  <a:lnTo>
                    <a:pt x="1771" y="559"/>
                  </a:lnTo>
                  <a:lnTo>
                    <a:pt x="1638" y="567"/>
                  </a:lnTo>
                  <a:lnTo>
                    <a:pt x="1443" y="573"/>
                  </a:lnTo>
                  <a:lnTo>
                    <a:pt x="1243" y="577"/>
                  </a:lnTo>
                  <a:lnTo>
                    <a:pt x="1039" y="567"/>
                  </a:lnTo>
                  <a:lnTo>
                    <a:pt x="806" y="550"/>
                  </a:lnTo>
                  <a:lnTo>
                    <a:pt x="566" y="540"/>
                  </a:lnTo>
                  <a:lnTo>
                    <a:pt x="363" y="523"/>
                  </a:lnTo>
                  <a:lnTo>
                    <a:pt x="106" y="497"/>
                  </a:lnTo>
                  <a:lnTo>
                    <a:pt x="0" y="447"/>
                  </a:lnTo>
                  <a:lnTo>
                    <a:pt x="0" y="44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2298" y="4363"/>
              <a:ext cx="317" cy="535"/>
            </a:xfrm>
            <a:custGeom>
              <a:avLst/>
              <a:gdLst/>
              <a:ahLst/>
              <a:cxnLst>
                <a:cxn ang="0">
                  <a:pos x="354" y="0"/>
                </a:cxn>
                <a:cxn ang="0">
                  <a:pos x="348" y="84"/>
                </a:cxn>
                <a:cxn ang="0">
                  <a:pos x="264" y="189"/>
                </a:cxn>
                <a:cxn ang="0">
                  <a:pos x="253" y="263"/>
                </a:cxn>
                <a:cxn ang="0">
                  <a:pos x="279" y="232"/>
                </a:cxn>
                <a:cxn ang="0">
                  <a:pos x="340" y="153"/>
                </a:cxn>
                <a:cxn ang="0">
                  <a:pos x="388" y="105"/>
                </a:cxn>
                <a:cxn ang="0">
                  <a:pos x="367" y="210"/>
                </a:cxn>
                <a:cxn ang="0">
                  <a:pos x="306" y="280"/>
                </a:cxn>
                <a:cxn ang="0">
                  <a:pos x="308" y="312"/>
                </a:cxn>
                <a:cxn ang="0">
                  <a:pos x="390" y="356"/>
                </a:cxn>
                <a:cxn ang="0">
                  <a:pos x="449" y="443"/>
                </a:cxn>
                <a:cxn ang="0">
                  <a:pos x="483" y="571"/>
                </a:cxn>
                <a:cxn ang="0">
                  <a:pos x="534" y="683"/>
                </a:cxn>
                <a:cxn ang="0">
                  <a:pos x="563" y="786"/>
                </a:cxn>
                <a:cxn ang="0">
                  <a:pos x="542" y="871"/>
                </a:cxn>
                <a:cxn ang="0">
                  <a:pos x="352" y="945"/>
                </a:cxn>
                <a:cxn ang="0">
                  <a:pos x="160" y="953"/>
                </a:cxn>
                <a:cxn ang="0">
                  <a:pos x="0" y="909"/>
                </a:cxn>
                <a:cxn ang="0">
                  <a:pos x="66" y="974"/>
                </a:cxn>
                <a:cxn ang="0">
                  <a:pos x="217" y="991"/>
                </a:cxn>
                <a:cxn ang="0">
                  <a:pos x="314" y="1037"/>
                </a:cxn>
                <a:cxn ang="0">
                  <a:pos x="500" y="1069"/>
                </a:cxn>
                <a:cxn ang="0">
                  <a:pos x="629" y="1056"/>
                </a:cxn>
                <a:cxn ang="0">
                  <a:pos x="631" y="943"/>
                </a:cxn>
                <a:cxn ang="0">
                  <a:pos x="633" y="822"/>
                </a:cxn>
                <a:cxn ang="0">
                  <a:pos x="603" y="687"/>
                </a:cxn>
                <a:cxn ang="0">
                  <a:pos x="549" y="565"/>
                </a:cxn>
                <a:cxn ang="0">
                  <a:pos x="511" y="426"/>
                </a:cxn>
                <a:cxn ang="0">
                  <a:pos x="460" y="335"/>
                </a:cxn>
                <a:cxn ang="0">
                  <a:pos x="390" y="282"/>
                </a:cxn>
                <a:cxn ang="0">
                  <a:pos x="397" y="231"/>
                </a:cxn>
                <a:cxn ang="0">
                  <a:pos x="431" y="160"/>
                </a:cxn>
                <a:cxn ang="0">
                  <a:pos x="458" y="107"/>
                </a:cxn>
                <a:cxn ang="0">
                  <a:pos x="420" y="37"/>
                </a:cxn>
                <a:cxn ang="0">
                  <a:pos x="405" y="21"/>
                </a:cxn>
              </a:cxnLst>
              <a:rect l="0" t="0" r="r" b="b"/>
              <a:pathLst>
                <a:path w="633" h="1071">
                  <a:moveTo>
                    <a:pt x="405" y="21"/>
                  </a:moveTo>
                  <a:lnTo>
                    <a:pt x="354" y="0"/>
                  </a:lnTo>
                  <a:lnTo>
                    <a:pt x="333" y="44"/>
                  </a:lnTo>
                  <a:lnTo>
                    <a:pt x="348" y="84"/>
                  </a:lnTo>
                  <a:lnTo>
                    <a:pt x="293" y="143"/>
                  </a:lnTo>
                  <a:lnTo>
                    <a:pt x="264" y="189"/>
                  </a:lnTo>
                  <a:lnTo>
                    <a:pt x="253" y="232"/>
                  </a:lnTo>
                  <a:lnTo>
                    <a:pt x="253" y="263"/>
                  </a:lnTo>
                  <a:lnTo>
                    <a:pt x="268" y="284"/>
                  </a:lnTo>
                  <a:lnTo>
                    <a:pt x="279" y="232"/>
                  </a:lnTo>
                  <a:lnTo>
                    <a:pt x="304" y="191"/>
                  </a:lnTo>
                  <a:lnTo>
                    <a:pt x="340" y="153"/>
                  </a:lnTo>
                  <a:lnTo>
                    <a:pt x="373" y="118"/>
                  </a:lnTo>
                  <a:lnTo>
                    <a:pt x="388" y="105"/>
                  </a:lnTo>
                  <a:lnTo>
                    <a:pt x="392" y="153"/>
                  </a:lnTo>
                  <a:lnTo>
                    <a:pt x="367" y="210"/>
                  </a:lnTo>
                  <a:lnTo>
                    <a:pt x="340" y="251"/>
                  </a:lnTo>
                  <a:lnTo>
                    <a:pt x="306" y="280"/>
                  </a:lnTo>
                  <a:lnTo>
                    <a:pt x="260" y="312"/>
                  </a:lnTo>
                  <a:lnTo>
                    <a:pt x="308" y="312"/>
                  </a:lnTo>
                  <a:lnTo>
                    <a:pt x="348" y="322"/>
                  </a:lnTo>
                  <a:lnTo>
                    <a:pt x="390" y="356"/>
                  </a:lnTo>
                  <a:lnTo>
                    <a:pt x="431" y="398"/>
                  </a:lnTo>
                  <a:lnTo>
                    <a:pt x="449" y="443"/>
                  </a:lnTo>
                  <a:lnTo>
                    <a:pt x="468" y="510"/>
                  </a:lnTo>
                  <a:lnTo>
                    <a:pt x="483" y="571"/>
                  </a:lnTo>
                  <a:lnTo>
                    <a:pt x="504" y="626"/>
                  </a:lnTo>
                  <a:lnTo>
                    <a:pt x="534" y="683"/>
                  </a:lnTo>
                  <a:lnTo>
                    <a:pt x="553" y="738"/>
                  </a:lnTo>
                  <a:lnTo>
                    <a:pt x="563" y="786"/>
                  </a:lnTo>
                  <a:lnTo>
                    <a:pt x="565" y="835"/>
                  </a:lnTo>
                  <a:lnTo>
                    <a:pt x="542" y="871"/>
                  </a:lnTo>
                  <a:lnTo>
                    <a:pt x="462" y="919"/>
                  </a:lnTo>
                  <a:lnTo>
                    <a:pt x="352" y="945"/>
                  </a:lnTo>
                  <a:lnTo>
                    <a:pt x="281" y="951"/>
                  </a:lnTo>
                  <a:lnTo>
                    <a:pt x="160" y="953"/>
                  </a:lnTo>
                  <a:lnTo>
                    <a:pt x="80" y="936"/>
                  </a:lnTo>
                  <a:lnTo>
                    <a:pt x="0" y="909"/>
                  </a:lnTo>
                  <a:lnTo>
                    <a:pt x="11" y="943"/>
                  </a:lnTo>
                  <a:lnTo>
                    <a:pt x="66" y="974"/>
                  </a:lnTo>
                  <a:lnTo>
                    <a:pt x="108" y="987"/>
                  </a:lnTo>
                  <a:lnTo>
                    <a:pt x="217" y="991"/>
                  </a:lnTo>
                  <a:lnTo>
                    <a:pt x="247" y="1012"/>
                  </a:lnTo>
                  <a:lnTo>
                    <a:pt x="314" y="1037"/>
                  </a:lnTo>
                  <a:lnTo>
                    <a:pt x="418" y="1063"/>
                  </a:lnTo>
                  <a:lnTo>
                    <a:pt x="500" y="1069"/>
                  </a:lnTo>
                  <a:lnTo>
                    <a:pt x="582" y="1071"/>
                  </a:lnTo>
                  <a:lnTo>
                    <a:pt x="629" y="1056"/>
                  </a:lnTo>
                  <a:lnTo>
                    <a:pt x="629" y="1001"/>
                  </a:lnTo>
                  <a:lnTo>
                    <a:pt x="631" y="943"/>
                  </a:lnTo>
                  <a:lnTo>
                    <a:pt x="618" y="879"/>
                  </a:lnTo>
                  <a:lnTo>
                    <a:pt x="633" y="822"/>
                  </a:lnTo>
                  <a:lnTo>
                    <a:pt x="627" y="767"/>
                  </a:lnTo>
                  <a:lnTo>
                    <a:pt x="603" y="687"/>
                  </a:lnTo>
                  <a:lnTo>
                    <a:pt x="570" y="634"/>
                  </a:lnTo>
                  <a:lnTo>
                    <a:pt x="549" y="565"/>
                  </a:lnTo>
                  <a:lnTo>
                    <a:pt x="528" y="495"/>
                  </a:lnTo>
                  <a:lnTo>
                    <a:pt x="511" y="426"/>
                  </a:lnTo>
                  <a:lnTo>
                    <a:pt x="489" y="373"/>
                  </a:lnTo>
                  <a:lnTo>
                    <a:pt x="460" y="335"/>
                  </a:lnTo>
                  <a:lnTo>
                    <a:pt x="431" y="307"/>
                  </a:lnTo>
                  <a:lnTo>
                    <a:pt x="390" y="282"/>
                  </a:lnTo>
                  <a:lnTo>
                    <a:pt x="374" y="274"/>
                  </a:lnTo>
                  <a:lnTo>
                    <a:pt x="397" y="231"/>
                  </a:lnTo>
                  <a:lnTo>
                    <a:pt x="407" y="191"/>
                  </a:lnTo>
                  <a:lnTo>
                    <a:pt x="431" y="160"/>
                  </a:lnTo>
                  <a:lnTo>
                    <a:pt x="458" y="151"/>
                  </a:lnTo>
                  <a:lnTo>
                    <a:pt x="458" y="107"/>
                  </a:lnTo>
                  <a:lnTo>
                    <a:pt x="445" y="69"/>
                  </a:lnTo>
                  <a:lnTo>
                    <a:pt x="420" y="37"/>
                  </a:lnTo>
                  <a:lnTo>
                    <a:pt x="405" y="21"/>
                  </a:lnTo>
                  <a:lnTo>
                    <a:pt x="405" y="2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2239" y="4491"/>
              <a:ext cx="188" cy="80"/>
            </a:xfrm>
            <a:custGeom>
              <a:avLst/>
              <a:gdLst/>
              <a:ahLst/>
              <a:cxnLst>
                <a:cxn ang="0">
                  <a:pos x="359" y="4"/>
                </a:cxn>
                <a:cxn ang="0">
                  <a:pos x="316" y="0"/>
                </a:cxn>
                <a:cxn ang="0">
                  <a:pos x="266" y="10"/>
                </a:cxn>
                <a:cxn ang="0">
                  <a:pos x="207" y="33"/>
                </a:cxn>
                <a:cxn ang="0">
                  <a:pos x="152" y="67"/>
                </a:cxn>
                <a:cxn ang="0">
                  <a:pos x="110" y="97"/>
                </a:cxn>
                <a:cxn ang="0">
                  <a:pos x="61" y="124"/>
                </a:cxn>
                <a:cxn ang="0">
                  <a:pos x="0" y="147"/>
                </a:cxn>
                <a:cxn ang="0">
                  <a:pos x="65" y="162"/>
                </a:cxn>
                <a:cxn ang="0">
                  <a:pos x="110" y="150"/>
                </a:cxn>
                <a:cxn ang="0">
                  <a:pos x="162" y="120"/>
                </a:cxn>
                <a:cxn ang="0">
                  <a:pos x="217" y="76"/>
                </a:cxn>
                <a:cxn ang="0">
                  <a:pos x="270" y="40"/>
                </a:cxn>
                <a:cxn ang="0">
                  <a:pos x="320" y="21"/>
                </a:cxn>
                <a:cxn ang="0">
                  <a:pos x="377" y="25"/>
                </a:cxn>
                <a:cxn ang="0">
                  <a:pos x="359" y="4"/>
                </a:cxn>
                <a:cxn ang="0">
                  <a:pos x="359" y="4"/>
                </a:cxn>
              </a:cxnLst>
              <a:rect l="0" t="0" r="r" b="b"/>
              <a:pathLst>
                <a:path w="377" h="162">
                  <a:moveTo>
                    <a:pt x="359" y="4"/>
                  </a:moveTo>
                  <a:lnTo>
                    <a:pt x="316" y="0"/>
                  </a:lnTo>
                  <a:lnTo>
                    <a:pt x="266" y="10"/>
                  </a:lnTo>
                  <a:lnTo>
                    <a:pt x="207" y="33"/>
                  </a:lnTo>
                  <a:lnTo>
                    <a:pt x="152" y="67"/>
                  </a:lnTo>
                  <a:lnTo>
                    <a:pt x="110" y="97"/>
                  </a:lnTo>
                  <a:lnTo>
                    <a:pt x="61" y="124"/>
                  </a:lnTo>
                  <a:lnTo>
                    <a:pt x="0" y="147"/>
                  </a:lnTo>
                  <a:lnTo>
                    <a:pt x="65" y="162"/>
                  </a:lnTo>
                  <a:lnTo>
                    <a:pt x="110" y="150"/>
                  </a:lnTo>
                  <a:lnTo>
                    <a:pt x="162" y="120"/>
                  </a:lnTo>
                  <a:lnTo>
                    <a:pt x="217" y="76"/>
                  </a:lnTo>
                  <a:lnTo>
                    <a:pt x="270" y="40"/>
                  </a:lnTo>
                  <a:lnTo>
                    <a:pt x="320" y="21"/>
                  </a:lnTo>
                  <a:lnTo>
                    <a:pt x="377" y="25"/>
                  </a:lnTo>
                  <a:lnTo>
                    <a:pt x="359" y="4"/>
                  </a:lnTo>
                  <a:lnTo>
                    <a:pt x="359" y="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2280" y="4557"/>
              <a:ext cx="193" cy="232"/>
            </a:xfrm>
            <a:custGeom>
              <a:avLst/>
              <a:gdLst/>
              <a:ahLst/>
              <a:cxnLst>
                <a:cxn ang="0">
                  <a:pos x="386" y="0"/>
                </a:cxn>
                <a:cxn ang="0">
                  <a:pos x="367" y="65"/>
                </a:cxn>
                <a:cxn ang="0">
                  <a:pos x="336" y="141"/>
                </a:cxn>
                <a:cxn ang="0">
                  <a:pos x="304" y="215"/>
                </a:cxn>
                <a:cxn ang="0">
                  <a:pos x="262" y="278"/>
                </a:cxn>
                <a:cxn ang="0">
                  <a:pos x="215" y="335"/>
                </a:cxn>
                <a:cxn ang="0">
                  <a:pos x="167" y="386"/>
                </a:cxn>
                <a:cxn ang="0">
                  <a:pos x="106" y="426"/>
                </a:cxn>
                <a:cxn ang="0">
                  <a:pos x="49" y="443"/>
                </a:cxn>
                <a:cxn ang="0">
                  <a:pos x="0" y="455"/>
                </a:cxn>
                <a:cxn ang="0">
                  <a:pos x="89" y="464"/>
                </a:cxn>
                <a:cxn ang="0">
                  <a:pos x="167" y="451"/>
                </a:cxn>
                <a:cxn ang="0">
                  <a:pos x="217" y="426"/>
                </a:cxn>
                <a:cxn ang="0">
                  <a:pos x="275" y="371"/>
                </a:cxn>
                <a:cxn ang="0">
                  <a:pos x="327" y="299"/>
                </a:cxn>
                <a:cxn ang="0">
                  <a:pos x="359" y="211"/>
                </a:cxn>
                <a:cxn ang="0">
                  <a:pos x="382" y="124"/>
                </a:cxn>
                <a:cxn ang="0">
                  <a:pos x="386" y="0"/>
                </a:cxn>
                <a:cxn ang="0">
                  <a:pos x="386" y="0"/>
                </a:cxn>
              </a:cxnLst>
              <a:rect l="0" t="0" r="r" b="b"/>
              <a:pathLst>
                <a:path w="386" h="464">
                  <a:moveTo>
                    <a:pt x="386" y="0"/>
                  </a:moveTo>
                  <a:lnTo>
                    <a:pt x="367" y="65"/>
                  </a:lnTo>
                  <a:lnTo>
                    <a:pt x="336" y="141"/>
                  </a:lnTo>
                  <a:lnTo>
                    <a:pt x="304" y="215"/>
                  </a:lnTo>
                  <a:lnTo>
                    <a:pt x="262" y="278"/>
                  </a:lnTo>
                  <a:lnTo>
                    <a:pt x="215" y="335"/>
                  </a:lnTo>
                  <a:lnTo>
                    <a:pt x="167" y="386"/>
                  </a:lnTo>
                  <a:lnTo>
                    <a:pt x="106" y="426"/>
                  </a:lnTo>
                  <a:lnTo>
                    <a:pt x="49" y="443"/>
                  </a:lnTo>
                  <a:lnTo>
                    <a:pt x="0" y="455"/>
                  </a:lnTo>
                  <a:lnTo>
                    <a:pt x="89" y="464"/>
                  </a:lnTo>
                  <a:lnTo>
                    <a:pt x="167" y="451"/>
                  </a:lnTo>
                  <a:lnTo>
                    <a:pt x="217" y="426"/>
                  </a:lnTo>
                  <a:lnTo>
                    <a:pt x="275" y="371"/>
                  </a:lnTo>
                  <a:lnTo>
                    <a:pt x="327" y="299"/>
                  </a:lnTo>
                  <a:lnTo>
                    <a:pt x="359" y="211"/>
                  </a:lnTo>
                  <a:lnTo>
                    <a:pt x="382" y="124"/>
                  </a:lnTo>
                  <a:lnTo>
                    <a:pt x="386" y="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2304" y="4514"/>
              <a:ext cx="131" cy="162"/>
            </a:xfrm>
            <a:custGeom>
              <a:avLst/>
              <a:gdLst/>
              <a:ahLst/>
              <a:cxnLst>
                <a:cxn ang="0">
                  <a:pos x="240" y="9"/>
                </a:cxn>
                <a:cxn ang="0">
                  <a:pos x="204" y="53"/>
                </a:cxn>
                <a:cxn ang="0">
                  <a:pos x="152" y="101"/>
                </a:cxn>
                <a:cxn ang="0">
                  <a:pos x="97" y="148"/>
                </a:cxn>
                <a:cxn ang="0">
                  <a:pos x="35" y="196"/>
                </a:cxn>
                <a:cxn ang="0">
                  <a:pos x="0" y="234"/>
                </a:cxn>
                <a:cxn ang="0">
                  <a:pos x="40" y="323"/>
                </a:cxn>
                <a:cxn ang="0">
                  <a:pos x="69" y="255"/>
                </a:cxn>
                <a:cxn ang="0">
                  <a:pos x="116" y="188"/>
                </a:cxn>
                <a:cxn ang="0">
                  <a:pos x="175" y="133"/>
                </a:cxn>
                <a:cxn ang="0">
                  <a:pos x="223" y="82"/>
                </a:cxn>
                <a:cxn ang="0">
                  <a:pos x="249" y="43"/>
                </a:cxn>
                <a:cxn ang="0">
                  <a:pos x="263" y="0"/>
                </a:cxn>
                <a:cxn ang="0">
                  <a:pos x="240" y="9"/>
                </a:cxn>
                <a:cxn ang="0">
                  <a:pos x="240" y="9"/>
                </a:cxn>
              </a:cxnLst>
              <a:rect l="0" t="0" r="r" b="b"/>
              <a:pathLst>
                <a:path w="263" h="323">
                  <a:moveTo>
                    <a:pt x="240" y="9"/>
                  </a:moveTo>
                  <a:lnTo>
                    <a:pt x="204" y="53"/>
                  </a:lnTo>
                  <a:lnTo>
                    <a:pt x="152" y="101"/>
                  </a:lnTo>
                  <a:lnTo>
                    <a:pt x="97" y="148"/>
                  </a:lnTo>
                  <a:lnTo>
                    <a:pt x="35" y="196"/>
                  </a:lnTo>
                  <a:lnTo>
                    <a:pt x="0" y="234"/>
                  </a:lnTo>
                  <a:lnTo>
                    <a:pt x="40" y="323"/>
                  </a:lnTo>
                  <a:lnTo>
                    <a:pt x="69" y="255"/>
                  </a:lnTo>
                  <a:lnTo>
                    <a:pt x="116" y="188"/>
                  </a:lnTo>
                  <a:lnTo>
                    <a:pt x="175" y="133"/>
                  </a:lnTo>
                  <a:lnTo>
                    <a:pt x="223" y="82"/>
                  </a:lnTo>
                  <a:lnTo>
                    <a:pt x="249" y="43"/>
                  </a:lnTo>
                  <a:lnTo>
                    <a:pt x="263" y="0"/>
                  </a:lnTo>
                  <a:lnTo>
                    <a:pt x="240" y="9"/>
                  </a:lnTo>
                  <a:lnTo>
                    <a:pt x="240" y="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86"/>
            <p:cNvSpPr>
              <a:spLocks/>
            </p:cNvSpPr>
            <p:nvPr/>
          </p:nvSpPr>
          <p:spPr bwMode="auto">
            <a:xfrm>
              <a:off x="1900" y="4551"/>
              <a:ext cx="439" cy="357"/>
            </a:xfrm>
            <a:custGeom>
              <a:avLst/>
              <a:gdLst/>
              <a:ahLst/>
              <a:cxnLst>
                <a:cxn ang="0">
                  <a:pos x="112" y="55"/>
                </a:cxn>
                <a:cxn ang="0">
                  <a:pos x="289" y="74"/>
                </a:cxn>
                <a:cxn ang="0">
                  <a:pos x="489" y="57"/>
                </a:cxn>
                <a:cxn ang="0">
                  <a:pos x="641" y="27"/>
                </a:cxn>
                <a:cxn ang="0">
                  <a:pos x="747" y="42"/>
                </a:cxn>
                <a:cxn ang="0">
                  <a:pos x="799" y="148"/>
                </a:cxn>
                <a:cxn ang="0">
                  <a:pos x="863" y="310"/>
                </a:cxn>
                <a:cxn ang="0">
                  <a:pos x="879" y="439"/>
                </a:cxn>
                <a:cxn ang="0">
                  <a:pos x="862" y="395"/>
                </a:cxn>
                <a:cxn ang="0">
                  <a:pos x="816" y="249"/>
                </a:cxn>
                <a:cxn ang="0">
                  <a:pos x="734" y="118"/>
                </a:cxn>
                <a:cxn ang="0">
                  <a:pos x="702" y="61"/>
                </a:cxn>
                <a:cxn ang="0">
                  <a:pos x="687" y="87"/>
                </a:cxn>
                <a:cxn ang="0">
                  <a:pos x="759" y="255"/>
                </a:cxn>
                <a:cxn ang="0">
                  <a:pos x="785" y="395"/>
                </a:cxn>
                <a:cxn ang="0">
                  <a:pos x="772" y="416"/>
                </a:cxn>
                <a:cxn ang="0">
                  <a:pos x="721" y="304"/>
                </a:cxn>
                <a:cxn ang="0">
                  <a:pos x="656" y="183"/>
                </a:cxn>
                <a:cxn ang="0">
                  <a:pos x="584" y="124"/>
                </a:cxn>
                <a:cxn ang="0">
                  <a:pos x="422" y="135"/>
                </a:cxn>
                <a:cxn ang="0">
                  <a:pos x="166" y="122"/>
                </a:cxn>
                <a:cxn ang="0">
                  <a:pos x="124" y="146"/>
                </a:cxn>
                <a:cxn ang="0">
                  <a:pos x="228" y="304"/>
                </a:cxn>
                <a:cxn ang="0">
                  <a:pos x="280" y="473"/>
                </a:cxn>
                <a:cxn ang="0">
                  <a:pos x="272" y="618"/>
                </a:cxn>
                <a:cxn ang="0">
                  <a:pos x="285" y="709"/>
                </a:cxn>
                <a:cxn ang="0">
                  <a:pos x="242" y="664"/>
                </a:cxn>
                <a:cxn ang="0">
                  <a:pos x="247" y="515"/>
                </a:cxn>
                <a:cxn ang="0">
                  <a:pos x="200" y="361"/>
                </a:cxn>
                <a:cxn ang="0">
                  <a:pos x="99" y="207"/>
                </a:cxn>
                <a:cxn ang="0">
                  <a:pos x="0" y="103"/>
                </a:cxn>
                <a:cxn ang="0">
                  <a:pos x="0" y="48"/>
                </a:cxn>
                <a:cxn ang="0">
                  <a:pos x="46" y="36"/>
                </a:cxn>
              </a:cxnLst>
              <a:rect l="0" t="0" r="r" b="b"/>
              <a:pathLst>
                <a:path w="879" h="715">
                  <a:moveTo>
                    <a:pt x="46" y="36"/>
                  </a:moveTo>
                  <a:lnTo>
                    <a:pt x="112" y="55"/>
                  </a:lnTo>
                  <a:lnTo>
                    <a:pt x="187" y="70"/>
                  </a:lnTo>
                  <a:lnTo>
                    <a:pt x="289" y="74"/>
                  </a:lnTo>
                  <a:lnTo>
                    <a:pt x="396" y="67"/>
                  </a:lnTo>
                  <a:lnTo>
                    <a:pt x="489" y="57"/>
                  </a:lnTo>
                  <a:lnTo>
                    <a:pt x="582" y="42"/>
                  </a:lnTo>
                  <a:lnTo>
                    <a:pt x="641" y="27"/>
                  </a:lnTo>
                  <a:lnTo>
                    <a:pt x="713" y="0"/>
                  </a:lnTo>
                  <a:lnTo>
                    <a:pt x="747" y="42"/>
                  </a:lnTo>
                  <a:lnTo>
                    <a:pt x="768" y="82"/>
                  </a:lnTo>
                  <a:lnTo>
                    <a:pt x="799" y="148"/>
                  </a:lnTo>
                  <a:lnTo>
                    <a:pt x="833" y="217"/>
                  </a:lnTo>
                  <a:lnTo>
                    <a:pt x="863" y="310"/>
                  </a:lnTo>
                  <a:lnTo>
                    <a:pt x="877" y="384"/>
                  </a:lnTo>
                  <a:lnTo>
                    <a:pt x="879" y="439"/>
                  </a:lnTo>
                  <a:lnTo>
                    <a:pt x="862" y="451"/>
                  </a:lnTo>
                  <a:lnTo>
                    <a:pt x="862" y="395"/>
                  </a:lnTo>
                  <a:lnTo>
                    <a:pt x="843" y="319"/>
                  </a:lnTo>
                  <a:lnTo>
                    <a:pt x="816" y="249"/>
                  </a:lnTo>
                  <a:lnTo>
                    <a:pt x="772" y="173"/>
                  </a:lnTo>
                  <a:lnTo>
                    <a:pt x="734" y="118"/>
                  </a:lnTo>
                  <a:lnTo>
                    <a:pt x="711" y="84"/>
                  </a:lnTo>
                  <a:lnTo>
                    <a:pt x="702" y="61"/>
                  </a:lnTo>
                  <a:lnTo>
                    <a:pt x="633" y="67"/>
                  </a:lnTo>
                  <a:lnTo>
                    <a:pt x="687" y="87"/>
                  </a:lnTo>
                  <a:lnTo>
                    <a:pt x="732" y="171"/>
                  </a:lnTo>
                  <a:lnTo>
                    <a:pt x="759" y="255"/>
                  </a:lnTo>
                  <a:lnTo>
                    <a:pt x="778" y="329"/>
                  </a:lnTo>
                  <a:lnTo>
                    <a:pt x="785" y="395"/>
                  </a:lnTo>
                  <a:lnTo>
                    <a:pt x="785" y="468"/>
                  </a:lnTo>
                  <a:lnTo>
                    <a:pt x="772" y="416"/>
                  </a:lnTo>
                  <a:lnTo>
                    <a:pt x="753" y="365"/>
                  </a:lnTo>
                  <a:lnTo>
                    <a:pt x="721" y="304"/>
                  </a:lnTo>
                  <a:lnTo>
                    <a:pt x="677" y="238"/>
                  </a:lnTo>
                  <a:lnTo>
                    <a:pt x="656" y="183"/>
                  </a:lnTo>
                  <a:lnTo>
                    <a:pt x="647" y="146"/>
                  </a:lnTo>
                  <a:lnTo>
                    <a:pt x="584" y="124"/>
                  </a:lnTo>
                  <a:lnTo>
                    <a:pt x="516" y="131"/>
                  </a:lnTo>
                  <a:lnTo>
                    <a:pt x="422" y="135"/>
                  </a:lnTo>
                  <a:lnTo>
                    <a:pt x="306" y="137"/>
                  </a:lnTo>
                  <a:lnTo>
                    <a:pt x="166" y="122"/>
                  </a:lnTo>
                  <a:lnTo>
                    <a:pt x="84" y="103"/>
                  </a:lnTo>
                  <a:lnTo>
                    <a:pt x="124" y="146"/>
                  </a:lnTo>
                  <a:lnTo>
                    <a:pt x="181" y="226"/>
                  </a:lnTo>
                  <a:lnTo>
                    <a:pt x="228" y="304"/>
                  </a:lnTo>
                  <a:lnTo>
                    <a:pt x="261" y="395"/>
                  </a:lnTo>
                  <a:lnTo>
                    <a:pt x="280" y="473"/>
                  </a:lnTo>
                  <a:lnTo>
                    <a:pt x="282" y="548"/>
                  </a:lnTo>
                  <a:lnTo>
                    <a:pt x="272" y="618"/>
                  </a:lnTo>
                  <a:lnTo>
                    <a:pt x="270" y="669"/>
                  </a:lnTo>
                  <a:lnTo>
                    <a:pt x="285" y="709"/>
                  </a:lnTo>
                  <a:lnTo>
                    <a:pt x="234" y="715"/>
                  </a:lnTo>
                  <a:lnTo>
                    <a:pt x="242" y="664"/>
                  </a:lnTo>
                  <a:lnTo>
                    <a:pt x="246" y="597"/>
                  </a:lnTo>
                  <a:lnTo>
                    <a:pt x="247" y="515"/>
                  </a:lnTo>
                  <a:lnTo>
                    <a:pt x="230" y="430"/>
                  </a:lnTo>
                  <a:lnTo>
                    <a:pt x="200" y="361"/>
                  </a:lnTo>
                  <a:lnTo>
                    <a:pt x="156" y="281"/>
                  </a:lnTo>
                  <a:lnTo>
                    <a:pt x="99" y="207"/>
                  </a:lnTo>
                  <a:lnTo>
                    <a:pt x="44" y="143"/>
                  </a:lnTo>
                  <a:lnTo>
                    <a:pt x="0" y="103"/>
                  </a:lnTo>
                  <a:lnTo>
                    <a:pt x="42" y="91"/>
                  </a:lnTo>
                  <a:lnTo>
                    <a:pt x="0" y="48"/>
                  </a:lnTo>
                  <a:lnTo>
                    <a:pt x="46" y="36"/>
                  </a:lnTo>
                  <a:lnTo>
                    <a:pt x="46" y="3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2021" y="4859"/>
              <a:ext cx="605" cy="93"/>
            </a:xfrm>
            <a:custGeom>
              <a:avLst/>
              <a:gdLst/>
              <a:ahLst/>
              <a:cxnLst>
                <a:cxn ang="0">
                  <a:pos x="80" y="99"/>
                </a:cxn>
                <a:cxn ang="0">
                  <a:pos x="169" y="106"/>
                </a:cxn>
                <a:cxn ang="0">
                  <a:pos x="275" y="105"/>
                </a:cxn>
                <a:cxn ang="0">
                  <a:pos x="361" y="103"/>
                </a:cxn>
                <a:cxn ang="0">
                  <a:pos x="462" y="112"/>
                </a:cxn>
                <a:cxn ang="0">
                  <a:pos x="543" y="127"/>
                </a:cxn>
                <a:cxn ang="0">
                  <a:pos x="612" y="143"/>
                </a:cxn>
                <a:cxn ang="0">
                  <a:pos x="650" y="105"/>
                </a:cxn>
                <a:cxn ang="0">
                  <a:pos x="642" y="63"/>
                </a:cxn>
                <a:cxn ang="0">
                  <a:pos x="635" y="0"/>
                </a:cxn>
                <a:cxn ang="0">
                  <a:pos x="663" y="10"/>
                </a:cxn>
                <a:cxn ang="0">
                  <a:pos x="713" y="101"/>
                </a:cxn>
                <a:cxn ang="0">
                  <a:pos x="768" y="114"/>
                </a:cxn>
                <a:cxn ang="0">
                  <a:pos x="874" y="129"/>
                </a:cxn>
                <a:cxn ang="0">
                  <a:pos x="958" y="127"/>
                </a:cxn>
                <a:cxn ang="0">
                  <a:pos x="1053" y="120"/>
                </a:cxn>
                <a:cxn ang="0">
                  <a:pos x="1135" y="114"/>
                </a:cxn>
                <a:cxn ang="0">
                  <a:pos x="1203" y="93"/>
                </a:cxn>
                <a:cxn ang="0">
                  <a:pos x="1211" y="156"/>
                </a:cxn>
                <a:cxn ang="0">
                  <a:pos x="1137" y="167"/>
                </a:cxn>
                <a:cxn ang="0">
                  <a:pos x="1047" y="171"/>
                </a:cxn>
                <a:cxn ang="0">
                  <a:pos x="947" y="167"/>
                </a:cxn>
                <a:cxn ang="0">
                  <a:pos x="832" y="156"/>
                </a:cxn>
                <a:cxn ang="0">
                  <a:pos x="751" y="152"/>
                </a:cxn>
                <a:cxn ang="0">
                  <a:pos x="696" y="160"/>
                </a:cxn>
                <a:cxn ang="0">
                  <a:pos x="627" y="186"/>
                </a:cxn>
                <a:cxn ang="0">
                  <a:pos x="515" y="154"/>
                </a:cxn>
                <a:cxn ang="0">
                  <a:pos x="420" y="139"/>
                </a:cxn>
                <a:cxn ang="0">
                  <a:pos x="315" y="131"/>
                </a:cxn>
                <a:cxn ang="0">
                  <a:pos x="175" y="139"/>
                </a:cxn>
                <a:cxn ang="0">
                  <a:pos x="72" y="143"/>
                </a:cxn>
                <a:cxn ang="0">
                  <a:pos x="0" y="129"/>
                </a:cxn>
                <a:cxn ang="0">
                  <a:pos x="80" y="99"/>
                </a:cxn>
                <a:cxn ang="0">
                  <a:pos x="80" y="99"/>
                </a:cxn>
              </a:cxnLst>
              <a:rect l="0" t="0" r="r" b="b"/>
              <a:pathLst>
                <a:path w="1211" h="186">
                  <a:moveTo>
                    <a:pt x="80" y="99"/>
                  </a:moveTo>
                  <a:lnTo>
                    <a:pt x="169" y="106"/>
                  </a:lnTo>
                  <a:lnTo>
                    <a:pt x="275" y="105"/>
                  </a:lnTo>
                  <a:lnTo>
                    <a:pt x="361" y="103"/>
                  </a:lnTo>
                  <a:lnTo>
                    <a:pt x="462" y="112"/>
                  </a:lnTo>
                  <a:lnTo>
                    <a:pt x="543" y="127"/>
                  </a:lnTo>
                  <a:lnTo>
                    <a:pt x="612" y="143"/>
                  </a:lnTo>
                  <a:lnTo>
                    <a:pt x="650" y="105"/>
                  </a:lnTo>
                  <a:lnTo>
                    <a:pt x="642" y="63"/>
                  </a:lnTo>
                  <a:lnTo>
                    <a:pt x="635" y="0"/>
                  </a:lnTo>
                  <a:lnTo>
                    <a:pt x="663" y="10"/>
                  </a:lnTo>
                  <a:lnTo>
                    <a:pt x="713" y="101"/>
                  </a:lnTo>
                  <a:lnTo>
                    <a:pt x="768" y="114"/>
                  </a:lnTo>
                  <a:lnTo>
                    <a:pt x="874" y="129"/>
                  </a:lnTo>
                  <a:lnTo>
                    <a:pt x="958" y="127"/>
                  </a:lnTo>
                  <a:lnTo>
                    <a:pt x="1053" y="120"/>
                  </a:lnTo>
                  <a:lnTo>
                    <a:pt x="1135" y="114"/>
                  </a:lnTo>
                  <a:lnTo>
                    <a:pt x="1203" y="93"/>
                  </a:lnTo>
                  <a:lnTo>
                    <a:pt x="1211" y="156"/>
                  </a:lnTo>
                  <a:lnTo>
                    <a:pt x="1137" y="167"/>
                  </a:lnTo>
                  <a:lnTo>
                    <a:pt x="1047" y="171"/>
                  </a:lnTo>
                  <a:lnTo>
                    <a:pt x="947" y="167"/>
                  </a:lnTo>
                  <a:lnTo>
                    <a:pt x="832" y="156"/>
                  </a:lnTo>
                  <a:lnTo>
                    <a:pt x="751" y="152"/>
                  </a:lnTo>
                  <a:lnTo>
                    <a:pt x="696" y="160"/>
                  </a:lnTo>
                  <a:lnTo>
                    <a:pt x="627" y="186"/>
                  </a:lnTo>
                  <a:lnTo>
                    <a:pt x="515" y="154"/>
                  </a:lnTo>
                  <a:lnTo>
                    <a:pt x="420" y="139"/>
                  </a:lnTo>
                  <a:lnTo>
                    <a:pt x="315" y="131"/>
                  </a:lnTo>
                  <a:lnTo>
                    <a:pt x="175" y="139"/>
                  </a:lnTo>
                  <a:lnTo>
                    <a:pt x="72" y="143"/>
                  </a:lnTo>
                  <a:lnTo>
                    <a:pt x="0" y="129"/>
                  </a:lnTo>
                  <a:lnTo>
                    <a:pt x="80" y="99"/>
                  </a:lnTo>
                  <a:lnTo>
                    <a:pt x="80" y="9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88"/>
            <p:cNvSpPr>
              <a:spLocks/>
            </p:cNvSpPr>
            <p:nvPr/>
          </p:nvSpPr>
          <p:spPr bwMode="auto">
            <a:xfrm>
              <a:off x="2203" y="4763"/>
              <a:ext cx="86" cy="59"/>
            </a:xfrm>
            <a:custGeom>
              <a:avLst/>
              <a:gdLst/>
              <a:ahLst/>
              <a:cxnLst>
                <a:cxn ang="0">
                  <a:pos x="135" y="36"/>
                </a:cxn>
                <a:cxn ang="0">
                  <a:pos x="53" y="0"/>
                </a:cxn>
                <a:cxn ang="0">
                  <a:pos x="99" y="40"/>
                </a:cxn>
                <a:cxn ang="0">
                  <a:pos x="0" y="66"/>
                </a:cxn>
                <a:cxn ang="0">
                  <a:pos x="57" y="118"/>
                </a:cxn>
                <a:cxn ang="0">
                  <a:pos x="171" y="112"/>
                </a:cxn>
                <a:cxn ang="0">
                  <a:pos x="135" y="36"/>
                </a:cxn>
                <a:cxn ang="0">
                  <a:pos x="135" y="36"/>
                </a:cxn>
              </a:cxnLst>
              <a:rect l="0" t="0" r="r" b="b"/>
              <a:pathLst>
                <a:path w="171" h="118">
                  <a:moveTo>
                    <a:pt x="135" y="36"/>
                  </a:moveTo>
                  <a:lnTo>
                    <a:pt x="53" y="0"/>
                  </a:lnTo>
                  <a:lnTo>
                    <a:pt x="99" y="40"/>
                  </a:lnTo>
                  <a:lnTo>
                    <a:pt x="0" y="66"/>
                  </a:lnTo>
                  <a:lnTo>
                    <a:pt x="57" y="118"/>
                  </a:lnTo>
                  <a:lnTo>
                    <a:pt x="171" y="112"/>
                  </a:lnTo>
                  <a:lnTo>
                    <a:pt x="135" y="36"/>
                  </a:lnTo>
                  <a:lnTo>
                    <a:pt x="135" y="3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2727" y="4385"/>
              <a:ext cx="190" cy="149"/>
            </a:xfrm>
            <a:custGeom>
              <a:avLst/>
              <a:gdLst/>
              <a:ahLst/>
              <a:cxnLst>
                <a:cxn ang="0">
                  <a:pos x="84" y="86"/>
                </a:cxn>
                <a:cxn ang="0">
                  <a:pos x="54" y="129"/>
                </a:cxn>
                <a:cxn ang="0">
                  <a:pos x="0" y="173"/>
                </a:cxn>
                <a:cxn ang="0">
                  <a:pos x="6" y="253"/>
                </a:cxn>
                <a:cxn ang="0">
                  <a:pos x="57" y="196"/>
                </a:cxn>
                <a:cxn ang="0">
                  <a:pos x="101" y="126"/>
                </a:cxn>
                <a:cxn ang="0">
                  <a:pos x="143" y="133"/>
                </a:cxn>
                <a:cxn ang="0">
                  <a:pos x="120" y="204"/>
                </a:cxn>
                <a:cxn ang="0">
                  <a:pos x="126" y="236"/>
                </a:cxn>
                <a:cxn ang="0">
                  <a:pos x="173" y="160"/>
                </a:cxn>
                <a:cxn ang="0">
                  <a:pos x="179" y="86"/>
                </a:cxn>
                <a:cxn ang="0">
                  <a:pos x="202" y="40"/>
                </a:cxn>
                <a:cxn ang="0">
                  <a:pos x="223" y="67"/>
                </a:cxn>
                <a:cxn ang="0">
                  <a:pos x="267" y="91"/>
                </a:cxn>
                <a:cxn ang="0">
                  <a:pos x="331" y="120"/>
                </a:cxn>
                <a:cxn ang="0">
                  <a:pos x="248" y="131"/>
                </a:cxn>
                <a:cxn ang="0">
                  <a:pos x="257" y="185"/>
                </a:cxn>
                <a:cxn ang="0">
                  <a:pos x="248" y="236"/>
                </a:cxn>
                <a:cxn ang="0">
                  <a:pos x="200" y="215"/>
                </a:cxn>
                <a:cxn ang="0">
                  <a:pos x="162" y="234"/>
                </a:cxn>
                <a:cxn ang="0">
                  <a:pos x="208" y="289"/>
                </a:cxn>
                <a:cxn ang="0">
                  <a:pos x="276" y="295"/>
                </a:cxn>
                <a:cxn ang="0">
                  <a:pos x="331" y="257"/>
                </a:cxn>
                <a:cxn ang="0">
                  <a:pos x="341" y="198"/>
                </a:cxn>
                <a:cxn ang="0">
                  <a:pos x="305" y="156"/>
                </a:cxn>
                <a:cxn ang="0">
                  <a:pos x="371" y="129"/>
                </a:cxn>
                <a:cxn ang="0">
                  <a:pos x="365" y="74"/>
                </a:cxn>
                <a:cxn ang="0">
                  <a:pos x="314" y="53"/>
                </a:cxn>
                <a:cxn ang="0">
                  <a:pos x="253" y="52"/>
                </a:cxn>
                <a:cxn ang="0">
                  <a:pos x="259" y="4"/>
                </a:cxn>
                <a:cxn ang="0">
                  <a:pos x="196" y="6"/>
                </a:cxn>
                <a:cxn ang="0">
                  <a:pos x="124" y="48"/>
                </a:cxn>
              </a:cxnLst>
              <a:rect l="0" t="0" r="r" b="b"/>
              <a:pathLst>
                <a:path w="381" h="299">
                  <a:moveTo>
                    <a:pt x="124" y="48"/>
                  </a:moveTo>
                  <a:lnTo>
                    <a:pt x="84" y="86"/>
                  </a:lnTo>
                  <a:lnTo>
                    <a:pt x="67" y="107"/>
                  </a:lnTo>
                  <a:lnTo>
                    <a:pt x="54" y="129"/>
                  </a:lnTo>
                  <a:lnTo>
                    <a:pt x="35" y="150"/>
                  </a:lnTo>
                  <a:lnTo>
                    <a:pt x="0" y="173"/>
                  </a:lnTo>
                  <a:lnTo>
                    <a:pt x="31" y="185"/>
                  </a:lnTo>
                  <a:lnTo>
                    <a:pt x="6" y="253"/>
                  </a:lnTo>
                  <a:lnTo>
                    <a:pt x="46" y="244"/>
                  </a:lnTo>
                  <a:lnTo>
                    <a:pt x="57" y="196"/>
                  </a:lnTo>
                  <a:lnTo>
                    <a:pt x="82" y="154"/>
                  </a:lnTo>
                  <a:lnTo>
                    <a:pt x="101" y="126"/>
                  </a:lnTo>
                  <a:lnTo>
                    <a:pt x="139" y="101"/>
                  </a:lnTo>
                  <a:lnTo>
                    <a:pt x="143" y="133"/>
                  </a:lnTo>
                  <a:lnTo>
                    <a:pt x="133" y="171"/>
                  </a:lnTo>
                  <a:lnTo>
                    <a:pt x="120" y="204"/>
                  </a:lnTo>
                  <a:lnTo>
                    <a:pt x="94" y="238"/>
                  </a:lnTo>
                  <a:lnTo>
                    <a:pt x="126" y="236"/>
                  </a:lnTo>
                  <a:lnTo>
                    <a:pt x="152" y="200"/>
                  </a:lnTo>
                  <a:lnTo>
                    <a:pt x="173" y="160"/>
                  </a:lnTo>
                  <a:lnTo>
                    <a:pt x="181" y="120"/>
                  </a:lnTo>
                  <a:lnTo>
                    <a:pt x="179" y="86"/>
                  </a:lnTo>
                  <a:lnTo>
                    <a:pt x="166" y="53"/>
                  </a:lnTo>
                  <a:lnTo>
                    <a:pt x="202" y="40"/>
                  </a:lnTo>
                  <a:lnTo>
                    <a:pt x="232" y="40"/>
                  </a:lnTo>
                  <a:lnTo>
                    <a:pt x="223" y="67"/>
                  </a:lnTo>
                  <a:lnTo>
                    <a:pt x="215" y="86"/>
                  </a:lnTo>
                  <a:lnTo>
                    <a:pt x="267" y="91"/>
                  </a:lnTo>
                  <a:lnTo>
                    <a:pt x="308" y="105"/>
                  </a:lnTo>
                  <a:lnTo>
                    <a:pt x="331" y="120"/>
                  </a:lnTo>
                  <a:lnTo>
                    <a:pt x="278" y="129"/>
                  </a:lnTo>
                  <a:lnTo>
                    <a:pt x="248" y="131"/>
                  </a:lnTo>
                  <a:lnTo>
                    <a:pt x="215" y="143"/>
                  </a:lnTo>
                  <a:lnTo>
                    <a:pt x="257" y="185"/>
                  </a:lnTo>
                  <a:lnTo>
                    <a:pt x="270" y="204"/>
                  </a:lnTo>
                  <a:lnTo>
                    <a:pt x="248" y="236"/>
                  </a:lnTo>
                  <a:lnTo>
                    <a:pt x="232" y="232"/>
                  </a:lnTo>
                  <a:lnTo>
                    <a:pt x="200" y="215"/>
                  </a:lnTo>
                  <a:lnTo>
                    <a:pt x="190" y="204"/>
                  </a:lnTo>
                  <a:lnTo>
                    <a:pt x="162" y="234"/>
                  </a:lnTo>
                  <a:lnTo>
                    <a:pt x="183" y="266"/>
                  </a:lnTo>
                  <a:lnTo>
                    <a:pt x="208" y="289"/>
                  </a:lnTo>
                  <a:lnTo>
                    <a:pt x="244" y="299"/>
                  </a:lnTo>
                  <a:lnTo>
                    <a:pt x="276" y="295"/>
                  </a:lnTo>
                  <a:lnTo>
                    <a:pt x="310" y="280"/>
                  </a:lnTo>
                  <a:lnTo>
                    <a:pt x="331" y="257"/>
                  </a:lnTo>
                  <a:lnTo>
                    <a:pt x="343" y="230"/>
                  </a:lnTo>
                  <a:lnTo>
                    <a:pt x="341" y="198"/>
                  </a:lnTo>
                  <a:lnTo>
                    <a:pt x="327" y="171"/>
                  </a:lnTo>
                  <a:lnTo>
                    <a:pt x="305" y="156"/>
                  </a:lnTo>
                  <a:lnTo>
                    <a:pt x="358" y="147"/>
                  </a:lnTo>
                  <a:lnTo>
                    <a:pt x="371" y="129"/>
                  </a:lnTo>
                  <a:lnTo>
                    <a:pt x="381" y="95"/>
                  </a:lnTo>
                  <a:lnTo>
                    <a:pt x="365" y="74"/>
                  </a:lnTo>
                  <a:lnTo>
                    <a:pt x="341" y="59"/>
                  </a:lnTo>
                  <a:lnTo>
                    <a:pt x="314" y="53"/>
                  </a:lnTo>
                  <a:lnTo>
                    <a:pt x="278" y="50"/>
                  </a:lnTo>
                  <a:lnTo>
                    <a:pt x="253" y="52"/>
                  </a:lnTo>
                  <a:lnTo>
                    <a:pt x="274" y="17"/>
                  </a:lnTo>
                  <a:lnTo>
                    <a:pt x="259" y="4"/>
                  </a:lnTo>
                  <a:lnTo>
                    <a:pt x="227" y="0"/>
                  </a:lnTo>
                  <a:lnTo>
                    <a:pt x="196" y="6"/>
                  </a:lnTo>
                  <a:lnTo>
                    <a:pt x="164" y="13"/>
                  </a:lnTo>
                  <a:lnTo>
                    <a:pt x="124" y="48"/>
                  </a:lnTo>
                  <a:lnTo>
                    <a:pt x="124" y="4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2548" y="4508"/>
              <a:ext cx="174" cy="93"/>
            </a:xfrm>
            <a:custGeom>
              <a:avLst/>
              <a:gdLst/>
              <a:ahLst/>
              <a:cxnLst>
                <a:cxn ang="0">
                  <a:pos x="346" y="0"/>
                </a:cxn>
                <a:cxn ang="0">
                  <a:pos x="289" y="2"/>
                </a:cxn>
                <a:cxn ang="0">
                  <a:pos x="222" y="16"/>
                </a:cxn>
                <a:cxn ang="0">
                  <a:pos x="163" y="37"/>
                </a:cxn>
                <a:cxn ang="0">
                  <a:pos x="120" y="57"/>
                </a:cxn>
                <a:cxn ang="0">
                  <a:pos x="80" y="88"/>
                </a:cxn>
                <a:cxn ang="0">
                  <a:pos x="51" y="105"/>
                </a:cxn>
                <a:cxn ang="0">
                  <a:pos x="28" y="122"/>
                </a:cxn>
                <a:cxn ang="0">
                  <a:pos x="0" y="130"/>
                </a:cxn>
                <a:cxn ang="0">
                  <a:pos x="13" y="187"/>
                </a:cxn>
                <a:cxn ang="0">
                  <a:pos x="70" y="160"/>
                </a:cxn>
                <a:cxn ang="0">
                  <a:pos x="110" y="124"/>
                </a:cxn>
                <a:cxn ang="0">
                  <a:pos x="148" y="96"/>
                </a:cxn>
                <a:cxn ang="0">
                  <a:pos x="198" y="63"/>
                </a:cxn>
                <a:cxn ang="0">
                  <a:pos x="262" y="44"/>
                </a:cxn>
                <a:cxn ang="0">
                  <a:pos x="302" y="37"/>
                </a:cxn>
                <a:cxn ang="0">
                  <a:pos x="348" y="29"/>
                </a:cxn>
                <a:cxn ang="0">
                  <a:pos x="346" y="0"/>
                </a:cxn>
                <a:cxn ang="0">
                  <a:pos x="346" y="0"/>
                </a:cxn>
              </a:cxnLst>
              <a:rect l="0" t="0" r="r" b="b"/>
              <a:pathLst>
                <a:path w="348" h="187">
                  <a:moveTo>
                    <a:pt x="346" y="0"/>
                  </a:moveTo>
                  <a:lnTo>
                    <a:pt x="289" y="2"/>
                  </a:lnTo>
                  <a:lnTo>
                    <a:pt x="222" y="16"/>
                  </a:lnTo>
                  <a:lnTo>
                    <a:pt x="163" y="37"/>
                  </a:lnTo>
                  <a:lnTo>
                    <a:pt x="120" y="57"/>
                  </a:lnTo>
                  <a:lnTo>
                    <a:pt x="80" y="88"/>
                  </a:lnTo>
                  <a:lnTo>
                    <a:pt x="51" y="105"/>
                  </a:lnTo>
                  <a:lnTo>
                    <a:pt x="28" y="122"/>
                  </a:lnTo>
                  <a:lnTo>
                    <a:pt x="0" y="130"/>
                  </a:lnTo>
                  <a:lnTo>
                    <a:pt x="13" y="187"/>
                  </a:lnTo>
                  <a:lnTo>
                    <a:pt x="70" y="160"/>
                  </a:lnTo>
                  <a:lnTo>
                    <a:pt x="110" y="124"/>
                  </a:lnTo>
                  <a:lnTo>
                    <a:pt x="148" y="96"/>
                  </a:lnTo>
                  <a:lnTo>
                    <a:pt x="198" y="63"/>
                  </a:lnTo>
                  <a:lnTo>
                    <a:pt x="262" y="44"/>
                  </a:lnTo>
                  <a:lnTo>
                    <a:pt x="302" y="37"/>
                  </a:lnTo>
                  <a:lnTo>
                    <a:pt x="348" y="29"/>
                  </a:lnTo>
                  <a:lnTo>
                    <a:pt x="346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2574" y="4516"/>
              <a:ext cx="196" cy="182"/>
            </a:xfrm>
            <a:custGeom>
              <a:avLst/>
              <a:gdLst/>
              <a:ahLst/>
              <a:cxnLst>
                <a:cxn ang="0">
                  <a:pos x="392" y="0"/>
                </a:cxn>
                <a:cxn ang="0">
                  <a:pos x="327" y="26"/>
                </a:cxn>
                <a:cxn ang="0">
                  <a:pos x="274" y="62"/>
                </a:cxn>
                <a:cxn ang="0">
                  <a:pos x="223" y="108"/>
                </a:cxn>
                <a:cxn ang="0">
                  <a:pos x="183" y="161"/>
                </a:cxn>
                <a:cxn ang="0">
                  <a:pos x="145" y="216"/>
                </a:cxn>
                <a:cxn ang="0">
                  <a:pos x="118" y="256"/>
                </a:cxn>
                <a:cxn ang="0">
                  <a:pos x="86" y="298"/>
                </a:cxn>
                <a:cxn ang="0">
                  <a:pos x="63" y="327"/>
                </a:cxn>
                <a:cxn ang="0">
                  <a:pos x="0" y="363"/>
                </a:cxn>
                <a:cxn ang="0">
                  <a:pos x="67" y="357"/>
                </a:cxn>
                <a:cxn ang="0">
                  <a:pos x="118" y="330"/>
                </a:cxn>
                <a:cxn ang="0">
                  <a:pos x="162" y="289"/>
                </a:cxn>
                <a:cxn ang="0">
                  <a:pos x="188" y="237"/>
                </a:cxn>
                <a:cxn ang="0">
                  <a:pos x="217" y="178"/>
                </a:cxn>
                <a:cxn ang="0">
                  <a:pos x="251" y="123"/>
                </a:cxn>
                <a:cxn ang="0">
                  <a:pos x="293" y="81"/>
                </a:cxn>
                <a:cxn ang="0">
                  <a:pos x="352" y="41"/>
                </a:cxn>
                <a:cxn ang="0">
                  <a:pos x="392" y="0"/>
                </a:cxn>
                <a:cxn ang="0">
                  <a:pos x="392" y="0"/>
                </a:cxn>
              </a:cxnLst>
              <a:rect l="0" t="0" r="r" b="b"/>
              <a:pathLst>
                <a:path w="392" h="363">
                  <a:moveTo>
                    <a:pt x="392" y="0"/>
                  </a:moveTo>
                  <a:lnTo>
                    <a:pt x="327" y="26"/>
                  </a:lnTo>
                  <a:lnTo>
                    <a:pt x="274" y="62"/>
                  </a:lnTo>
                  <a:lnTo>
                    <a:pt x="223" y="108"/>
                  </a:lnTo>
                  <a:lnTo>
                    <a:pt x="183" y="161"/>
                  </a:lnTo>
                  <a:lnTo>
                    <a:pt x="145" y="216"/>
                  </a:lnTo>
                  <a:lnTo>
                    <a:pt x="118" y="256"/>
                  </a:lnTo>
                  <a:lnTo>
                    <a:pt x="86" y="298"/>
                  </a:lnTo>
                  <a:lnTo>
                    <a:pt x="63" y="327"/>
                  </a:lnTo>
                  <a:lnTo>
                    <a:pt x="0" y="363"/>
                  </a:lnTo>
                  <a:lnTo>
                    <a:pt x="67" y="357"/>
                  </a:lnTo>
                  <a:lnTo>
                    <a:pt x="118" y="330"/>
                  </a:lnTo>
                  <a:lnTo>
                    <a:pt x="162" y="289"/>
                  </a:lnTo>
                  <a:lnTo>
                    <a:pt x="188" y="237"/>
                  </a:lnTo>
                  <a:lnTo>
                    <a:pt x="217" y="178"/>
                  </a:lnTo>
                  <a:lnTo>
                    <a:pt x="251" y="123"/>
                  </a:lnTo>
                  <a:lnTo>
                    <a:pt x="293" y="81"/>
                  </a:lnTo>
                  <a:lnTo>
                    <a:pt x="352" y="41"/>
                  </a:lnTo>
                  <a:lnTo>
                    <a:pt x="392" y="0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92"/>
            <p:cNvSpPr>
              <a:spLocks/>
            </p:cNvSpPr>
            <p:nvPr/>
          </p:nvSpPr>
          <p:spPr bwMode="auto">
            <a:xfrm>
              <a:off x="2632" y="4536"/>
              <a:ext cx="166" cy="226"/>
            </a:xfrm>
            <a:custGeom>
              <a:avLst/>
              <a:gdLst/>
              <a:ahLst/>
              <a:cxnLst>
                <a:cxn ang="0">
                  <a:pos x="314" y="16"/>
                </a:cxn>
                <a:cxn ang="0">
                  <a:pos x="291" y="58"/>
                </a:cxn>
                <a:cxn ang="0">
                  <a:pos x="278" y="111"/>
                </a:cxn>
                <a:cxn ang="0">
                  <a:pos x="264" y="185"/>
                </a:cxn>
                <a:cxn ang="0">
                  <a:pos x="247" y="246"/>
                </a:cxn>
                <a:cxn ang="0">
                  <a:pos x="228" y="293"/>
                </a:cxn>
                <a:cxn ang="0">
                  <a:pos x="192" y="341"/>
                </a:cxn>
                <a:cxn ang="0">
                  <a:pos x="166" y="375"/>
                </a:cxn>
                <a:cxn ang="0">
                  <a:pos x="122" y="407"/>
                </a:cxn>
                <a:cxn ang="0">
                  <a:pos x="48" y="440"/>
                </a:cxn>
                <a:cxn ang="0">
                  <a:pos x="0" y="443"/>
                </a:cxn>
                <a:cxn ang="0">
                  <a:pos x="76" y="453"/>
                </a:cxn>
                <a:cxn ang="0">
                  <a:pos x="130" y="443"/>
                </a:cxn>
                <a:cxn ang="0">
                  <a:pos x="192" y="417"/>
                </a:cxn>
                <a:cxn ang="0">
                  <a:pos x="244" y="367"/>
                </a:cxn>
                <a:cxn ang="0">
                  <a:pos x="285" y="305"/>
                </a:cxn>
                <a:cxn ang="0">
                  <a:pos x="303" y="250"/>
                </a:cxn>
                <a:cxn ang="0">
                  <a:pos x="310" y="183"/>
                </a:cxn>
                <a:cxn ang="0">
                  <a:pos x="306" y="124"/>
                </a:cxn>
                <a:cxn ang="0">
                  <a:pos x="312" y="67"/>
                </a:cxn>
                <a:cxn ang="0">
                  <a:pos x="331" y="0"/>
                </a:cxn>
                <a:cxn ang="0">
                  <a:pos x="314" y="16"/>
                </a:cxn>
                <a:cxn ang="0">
                  <a:pos x="314" y="16"/>
                </a:cxn>
              </a:cxnLst>
              <a:rect l="0" t="0" r="r" b="b"/>
              <a:pathLst>
                <a:path w="331" h="453">
                  <a:moveTo>
                    <a:pt x="314" y="16"/>
                  </a:moveTo>
                  <a:lnTo>
                    <a:pt x="291" y="58"/>
                  </a:lnTo>
                  <a:lnTo>
                    <a:pt x="278" y="111"/>
                  </a:lnTo>
                  <a:lnTo>
                    <a:pt x="264" y="185"/>
                  </a:lnTo>
                  <a:lnTo>
                    <a:pt x="247" y="246"/>
                  </a:lnTo>
                  <a:lnTo>
                    <a:pt x="228" y="293"/>
                  </a:lnTo>
                  <a:lnTo>
                    <a:pt x="192" y="341"/>
                  </a:lnTo>
                  <a:lnTo>
                    <a:pt x="166" y="375"/>
                  </a:lnTo>
                  <a:lnTo>
                    <a:pt x="122" y="407"/>
                  </a:lnTo>
                  <a:lnTo>
                    <a:pt x="48" y="440"/>
                  </a:lnTo>
                  <a:lnTo>
                    <a:pt x="0" y="443"/>
                  </a:lnTo>
                  <a:lnTo>
                    <a:pt x="76" y="453"/>
                  </a:lnTo>
                  <a:lnTo>
                    <a:pt x="130" y="443"/>
                  </a:lnTo>
                  <a:lnTo>
                    <a:pt x="192" y="417"/>
                  </a:lnTo>
                  <a:lnTo>
                    <a:pt x="244" y="367"/>
                  </a:lnTo>
                  <a:lnTo>
                    <a:pt x="285" y="305"/>
                  </a:lnTo>
                  <a:lnTo>
                    <a:pt x="303" y="250"/>
                  </a:lnTo>
                  <a:lnTo>
                    <a:pt x="310" y="183"/>
                  </a:lnTo>
                  <a:lnTo>
                    <a:pt x="306" y="124"/>
                  </a:lnTo>
                  <a:lnTo>
                    <a:pt x="312" y="67"/>
                  </a:lnTo>
                  <a:lnTo>
                    <a:pt x="331" y="0"/>
                  </a:lnTo>
                  <a:lnTo>
                    <a:pt x="314" y="16"/>
                  </a:lnTo>
                  <a:lnTo>
                    <a:pt x="314" y="1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93"/>
            <p:cNvSpPr>
              <a:spLocks/>
            </p:cNvSpPr>
            <p:nvPr/>
          </p:nvSpPr>
          <p:spPr bwMode="auto">
            <a:xfrm>
              <a:off x="2626" y="4507"/>
              <a:ext cx="291" cy="364"/>
            </a:xfrm>
            <a:custGeom>
              <a:avLst/>
              <a:gdLst/>
              <a:ahLst/>
              <a:cxnLst>
                <a:cxn ang="0">
                  <a:pos x="315" y="0"/>
                </a:cxn>
                <a:cxn ang="0">
                  <a:pos x="367" y="20"/>
                </a:cxn>
                <a:cxn ang="0">
                  <a:pos x="409" y="60"/>
                </a:cxn>
                <a:cxn ang="0">
                  <a:pos x="445" y="112"/>
                </a:cxn>
                <a:cxn ang="0">
                  <a:pos x="471" y="169"/>
                </a:cxn>
                <a:cxn ang="0">
                  <a:pos x="511" y="243"/>
                </a:cxn>
                <a:cxn ang="0">
                  <a:pos x="557" y="336"/>
                </a:cxn>
                <a:cxn ang="0">
                  <a:pos x="580" y="412"/>
                </a:cxn>
                <a:cxn ang="0">
                  <a:pos x="582" y="465"/>
                </a:cxn>
                <a:cxn ang="0">
                  <a:pos x="570" y="517"/>
                </a:cxn>
                <a:cxn ang="0">
                  <a:pos x="549" y="562"/>
                </a:cxn>
                <a:cxn ang="0">
                  <a:pos x="511" y="576"/>
                </a:cxn>
                <a:cxn ang="0">
                  <a:pos x="547" y="713"/>
                </a:cxn>
                <a:cxn ang="0">
                  <a:pos x="490" y="726"/>
                </a:cxn>
                <a:cxn ang="0">
                  <a:pos x="424" y="728"/>
                </a:cxn>
                <a:cxn ang="0">
                  <a:pos x="334" y="718"/>
                </a:cxn>
                <a:cxn ang="0">
                  <a:pos x="270" y="705"/>
                </a:cxn>
                <a:cxn ang="0">
                  <a:pos x="203" y="682"/>
                </a:cxn>
                <a:cxn ang="0">
                  <a:pos x="165" y="648"/>
                </a:cxn>
                <a:cxn ang="0">
                  <a:pos x="30" y="617"/>
                </a:cxn>
                <a:cxn ang="0">
                  <a:pos x="0" y="591"/>
                </a:cxn>
                <a:cxn ang="0">
                  <a:pos x="70" y="606"/>
                </a:cxn>
                <a:cxn ang="0">
                  <a:pos x="152" y="612"/>
                </a:cxn>
                <a:cxn ang="0">
                  <a:pos x="239" y="608"/>
                </a:cxn>
                <a:cxn ang="0">
                  <a:pos x="321" y="587"/>
                </a:cxn>
                <a:cxn ang="0">
                  <a:pos x="390" y="555"/>
                </a:cxn>
                <a:cxn ang="0">
                  <a:pos x="439" y="526"/>
                </a:cxn>
                <a:cxn ang="0">
                  <a:pos x="487" y="503"/>
                </a:cxn>
                <a:cxn ang="0">
                  <a:pos x="528" y="490"/>
                </a:cxn>
                <a:cxn ang="0">
                  <a:pos x="544" y="435"/>
                </a:cxn>
                <a:cxn ang="0">
                  <a:pos x="538" y="382"/>
                </a:cxn>
                <a:cxn ang="0">
                  <a:pos x="506" y="327"/>
                </a:cxn>
                <a:cxn ang="0">
                  <a:pos x="456" y="258"/>
                </a:cxn>
                <a:cxn ang="0">
                  <a:pos x="420" y="197"/>
                </a:cxn>
                <a:cxn ang="0">
                  <a:pos x="401" y="144"/>
                </a:cxn>
                <a:cxn ang="0">
                  <a:pos x="391" y="91"/>
                </a:cxn>
                <a:cxn ang="0">
                  <a:pos x="376" y="49"/>
                </a:cxn>
                <a:cxn ang="0">
                  <a:pos x="338" y="22"/>
                </a:cxn>
                <a:cxn ang="0">
                  <a:pos x="315" y="0"/>
                </a:cxn>
                <a:cxn ang="0">
                  <a:pos x="315" y="0"/>
                </a:cxn>
              </a:cxnLst>
              <a:rect l="0" t="0" r="r" b="b"/>
              <a:pathLst>
                <a:path w="582" h="728">
                  <a:moveTo>
                    <a:pt x="315" y="0"/>
                  </a:moveTo>
                  <a:lnTo>
                    <a:pt x="367" y="20"/>
                  </a:lnTo>
                  <a:lnTo>
                    <a:pt x="409" y="60"/>
                  </a:lnTo>
                  <a:lnTo>
                    <a:pt x="445" y="112"/>
                  </a:lnTo>
                  <a:lnTo>
                    <a:pt x="471" y="169"/>
                  </a:lnTo>
                  <a:lnTo>
                    <a:pt x="511" y="243"/>
                  </a:lnTo>
                  <a:lnTo>
                    <a:pt x="557" y="336"/>
                  </a:lnTo>
                  <a:lnTo>
                    <a:pt x="580" y="412"/>
                  </a:lnTo>
                  <a:lnTo>
                    <a:pt x="582" y="465"/>
                  </a:lnTo>
                  <a:lnTo>
                    <a:pt x="570" y="517"/>
                  </a:lnTo>
                  <a:lnTo>
                    <a:pt x="549" y="562"/>
                  </a:lnTo>
                  <a:lnTo>
                    <a:pt x="511" y="576"/>
                  </a:lnTo>
                  <a:lnTo>
                    <a:pt x="547" y="713"/>
                  </a:lnTo>
                  <a:lnTo>
                    <a:pt x="490" y="726"/>
                  </a:lnTo>
                  <a:lnTo>
                    <a:pt x="424" y="728"/>
                  </a:lnTo>
                  <a:lnTo>
                    <a:pt x="334" y="718"/>
                  </a:lnTo>
                  <a:lnTo>
                    <a:pt x="270" y="705"/>
                  </a:lnTo>
                  <a:lnTo>
                    <a:pt x="203" y="682"/>
                  </a:lnTo>
                  <a:lnTo>
                    <a:pt x="165" y="648"/>
                  </a:lnTo>
                  <a:lnTo>
                    <a:pt x="30" y="617"/>
                  </a:lnTo>
                  <a:lnTo>
                    <a:pt x="0" y="591"/>
                  </a:lnTo>
                  <a:lnTo>
                    <a:pt x="70" y="606"/>
                  </a:lnTo>
                  <a:lnTo>
                    <a:pt x="152" y="612"/>
                  </a:lnTo>
                  <a:lnTo>
                    <a:pt x="239" y="608"/>
                  </a:lnTo>
                  <a:lnTo>
                    <a:pt x="321" y="587"/>
                  </a:lnTo>
                  <a:lnTo>
                    <a:pt x="390" y="555"/>
                  </a:lnTo>
                  <a:lnTo>
                    <a:pt x="439" y="526"/>
                  </a:lnTo>
                  <a:lnTo>
                    <a:pt x="487" y="503"/>
                  </a:lnTo>
                  <a:lnTo>
                    <a:pt x="528" y="490"/>
                  </a:lnTo>
                  <a:lnTo>
                    <a:pt x="544" y="435"/>
                  </a:lnTo>
                  <a:lnTo>
                    <a:pt x="538" y="382"/>
                  </a:lnTo>
                  <a:lnTo>
                    <a:pt x="506" y="327"/>
                  </a:lnTo>
                  <a:lnTo>
                    <a:pt x="456" y="258"/>
                  </a:lnTo>
                  <a:lnTo>
                    <a:pt x="420" y="197"/>
                  </a:lnTo>
                  <a:lnTo>
                    <a:pt x="401" y="144"/>
                  </a:lnTo>
                  <a:lnTo>
                    <a:pt x="391" y="91"/>
                  </a:lnTo>
                  <a:lnTo>
                    <a:pt x="376" y="49"/>
                  </a:lnTo>
                  <a:lnTo>
                    <a:pt x="338" y="22"/>
                  </a:lnTo>
                  <a:lnTo>
                    <a:pt x="315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94"/>
            <p:cNvSpPr>
              <a:spLocks/>
            </p:cNvSpPr>
            <p:nvPr/>
          </p:nvSpPr>
          <p:spPr bwMode="auto">
            <a:xfrm>
              <a:off x="2588" y="4574"/>
              <a:ext cx="21" cy="75"/>
            </a:xfrm>
            <a:custGeom>
              <a:avLst/>
              <a:gdLst/>
              <a:ahLst/>
              <a:cxnLst>
                <a:cxn ang="0">
                  <a:pos x="11" y="34"/>
                </a:cxn>
                <a:cxn ang="0">
                  <a:pos x="0" y="66"/>
                </a:cxn>
                <a:cxn ang="0">
                  <a:pos x="0" y="96"/>
                </a:cxn>
                <a:cxn ang="0">
                  <a:pos x="2" y="123"/>
                </a:cxn>
                <a:cxn ang="0">
                  <a:pos x="15" y="150"/>
                </a:cxn>
                <a:cxn ang="0">
                  <a:pos x="42" y="125"/>
                </a:cxn>
                <a:cxn ang="0">
                  <a:pos x="28" y="83"/>
                </a:cxn>
                <a:cxn ang="0">
                  <a:pos x="26" y="43"/>
                </a:cxn>
                <a:cxn ang="0">
                  <a:pos x="38" y="0"/>
                </a:cxn>
                <a:cxn ang="0">
                  <a:pos x="11" y="34"/>
                </a:cxn>
                <a:cxn ang="0">
                  <a:pos x="11" y="34"/>
                </a:cxn>
              </a:cxnLst>
              <a:rect l="0" t="0" r="r" b="b"/>
              <a:pathLst>
                <a:path w="42" h="150">
                  <a:moveTo>
                    <a:pt x="11" y="34"/>
                  </a:moveTo>
                  <a:lnTo>
                    <a:pt x="0" y="66"/>
                  </a:lnTo>
                  <a:lnTo>
                    <a:pt x="0" y="96"/>
                  </a:lnTo>
                  <a:lnTo>
                    <a:pt x="2" y="123"/>
                  </a:lnTo>
                  <a:lnTo>
                    <a:pt x="15" y="150"/>
                  </a:lnTo>
                  <a:lnTo>
                    <a:pt x="42" y="125"/>
                  </a:lnTo>
                  <a:lnTo>
                    <a:pt x="28" y="83"/>
                  </a:lnTo>
                  <a:lnTo>
                    <a:pt x="26" y="43"/>
                  </a:lnTo>
                  <a:lnTo>
                    <a:pt x="38" y="0"/>
                  </a:lnTo>
                  <a:lnTo>
                    <a:pt x="11" y="34"/>
                  </a:lnTo>
                  <a:lnTo>
                    <a:pt x="11" y="3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95"/>
            <p:cNvSpPr>
              <a:spLocks/>
            </p:cNvSpPr>
            <p:nvPr/>
          </p:nvSpPr>
          <p:spPr bwMode="auto">
            <a:xfrm>
              <a:off x="2665" y="4672"/>
              <a:ext cx="95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21"/>
                </a:cxn>
                <a:cxn ang="0">
                  <a:pos x="63" y="27"/>
                </a:cxn>
                <a:cxn ang="0">
                  <a:pos x="99" y="29"/>
                </a:cxn>
                <a:cxn ang="0">
                  <a:pos x="148" y="25"/>
                </a:cxn>
                <a:cxn ang="0">
                  <a:pos x="190" y="0"/>
                </a:cxn>
                <a:cxn ang="0">
                  <a:pos x="135" y="73"/>
                </a:cxn>
                <a:cxn ang="0">
                  <a:pos x="72" y="67"/>
                </a:cxn>
                <a:cxn ang="0">
                  <a:pos x="34" y="50"/>
                </a:cxn>
                <a:cxn ang="0">
                  <a:pos x="5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90" h="73">
                  <a:moveTo>
                    <a:pt x="0" y="0"/>
                  </a:moveTo>
                  <a:lnTo>
                    <a:pt x="34" y="21"/>
                  </a:lnTo>
                  <a:lnTo>
                    <a:pt x="63" y="27"/>
                  </a:lnTo>
                  <a:lnTo>
                    <a:pt x="99" y="29"/>
                  </a:lnTo>
                  <a:lnTo>
                    <a:pt x="148" y="25"/>
                  </a:lnTo>
                  <a:lnTo>
                    <a:pt x="190" y="0"/>
                  </a:lnTo>
                  <a:lnTo>
                    <a:pt x="135" y="73"/>
                  </a:lnTo>
                  <a:lnTo>
                    <a:pt x="72" y="67"/>
                  </a:lnTo>
                  <a:lnTo>
                    <a:pt x="34" y="50"/>
                  </a:lnTo>
                  <a:lnTo>
                    <a:pt x="5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96"/>
            <p:cNvSpPr>
              <a:spLocks/>
            </p:cNvSpPr>
            <p:nvPr/>
          </p:nvSpPr>
          <p:spPr bwMode="auto">
            <a:xfrm>
              <a:off x="2621" y="4870"/>
              <a:ext cx="276" cy="82"/>
            </a:xfrm>
            <a:custGeom>
              <a:avLst/>
              <a:gdLst/>
              <a:ahLst/>
              <a:cxnLst>
                <a:cxn ang="0">
                  <a:pos x="38" y="4"/>
                </a:cxn>
                <a:cxn ang="0">
                  <a:pos x="126" y="36"/>
                </a:cxn>
                <a:cxn ang="0">
                  <a:pos x="194" y="45"/>
                </a:cxn>
                <a:cxn ang="0">
                  <a:pos x="286" y="45"/>
                </a:cxn>
                <a:cxn ang="0">
                  <a:pos x="367" y="42"/>
                </a:cxn>
                <a:cxn ang="0">
                  <a:pos x="441" y="30"/>
                </a:cxn>
                <a:cxn ang="0">
                  <a:pos x="500" y="23"/>
                </a:cxn>
                <a:cxn ang="0">
                  <a:pos x="550" y="17"/>
                </a:cxn>
                <a:cxn ang="0">
                  <a:pos x="542" y="51"/>
                </a:cxn>
                <a:cxn ang="0">
                  <a:pos x="510" y="57"/>
                </a:cxn>
                <a:cxn ang="0">
                  <a:pos x="550" y="72"/>
                </a:cxn>
                <a:cxn ang="0">
                  <a:pos x="554" y="133"/>
                </a:cxn>
                <a:cxn ang="0">
                  <a:pos x="476" y="156"/>
                </a:cxn>
                <a:cxn ang="0">
                  <a:pos x="409" y="163"/>
                </a:cxn>
                <a:cxn ang="0">
                  <a:pos x="324" y="161"/>
                </a:cxn>
                <a:cxn ang="0">
                  <a:pos x="244" y="158"/>
                </a:cxn>
                <a:cxn ang="0">
                  <a:pos x="164" y="148"/>
                </a:cxn>
                <a:cxn ang="0">
                  <a:pos x="90" y="135"/>
                </a:cxn>
                <a:cxn ang="0">
                  <a:pos x="19" y="137"/>
                </a:cxn>
                <a:cxn ang="0">
                  <a:pos x="18" y="68"/>
                </a:cxn>
                <a:cxn ang="0">
                  <a:pos x="90" y="89"/>
                </a:cxn>
                <a:cxn ang="0">
                  <a:pos x="149" y="97"/>
                </a:cxn>
                <a:cxn ang="0">
                  <a:pos x="191" y="102"/>
                </a:cxn>
                <a:cxn ang="0">
                  <a:pos x="257" y="104"/>
                </a:cxn>
                <a:cxn ang="0">
                  <a:pos x="339" y="104"/>
                </a:cxn>
                <a:cxn ang="0">
                  <a:pos x="419" y="91"/>
                </a:cxn>
                <a:cxn ang="0">
                  <a:pos x="403" y="68"/>
                </a:cxn>
                <a:cxn ang="0">
                  <a:pos x="308" y="82"/>
                </a:cxn>
                <a:cxn ang="0">
                  <a:pos x="213" y="82"/>
                </a:cxn>
                <a:cxn ang="0">
                  <a:pos x="137" y="72"/>
                </a:cxn>
                <a:cxn ang="0">
                  <a:pos x="69" y="59"/>
                </a:cxn>
                <a:cxn ang="0">
                  <a:pos x="29" y="40"/>
                </a:cxn>
                <a:cxn ang="0">
                  <a:pos x="0" y="0"/>
                </a:cxn>
                <a:cxn ang="0">
                  <a:pos x="38" y="4"/>
                </a:cxn>
                <a:cxn ang="0">
                  <a:pos x="38" y="4"/>
                </a:cxn>
              </a:cxnLst>
              <a:rect l="0" t="0" r="r" b="b"/>
              <a:pathLst>
                <a:path w="554" h="163">
                  <a:moveTo>
                    <a:pt x="38" y="4"/>
                  </a:moveTo>
                  <a:lnTo>
                    <a:pt x="126" y="36"/>
                  </a:lnTo>
                  <a:lnTo>
                    <a:pt x="194" y="45"/>
                  </a:lnTo>
                  <a:lnTo>
                    <a:pt x="286" y="45"/>
                  </a:lnTo>
                  <a:lnTo>
                    <a:pt x="367" y="42"/>
                  </a:lnTo>
                  <a:lnTo>
                    <a:pt x="441" y="30"/>
                  </a:lnTo>
                  <a:lnTo>
                    <a:pt x="500" y="23"/>
                  </a:lnTo>
                  <a:lnTo>
                    <a:pt x="550" y="17"/>
                  </a:lnTo>
                  <a:lnTo>
                    <a:pt x="542" y="51"/>
                  </a:lnTo>
                  <a:lnTo>
                    <a:pt x="510" y="57"/>
                  </a:lnTo>
                  <a:lnTo>
                    <a:pt x="550" y="72"/>
                  </a:lnTo>
                  <a:lnTo>
                    <a:pt x="554" y="133"/>
                  </a:lnTo>
                  <a:lnTo>
                    <a:pt x="476" y="156"/>
                  </a:lnTo>
                  <a:lnTo>
                    <a:pt x="409" y="163"/>
                  </a:lnTo>
                  <a:lnTo>
                    <a:pt x="324" y="161"/>
                  </a:lnTo>
                  <a:lnTo>
                    <a:pt x="244" y="158"/>
                  </a:lnTo>
                  <a:lnTo>
                    <a:pt x="164" y="148"/>
                  </a:lnTo>
                  <a:lnTo>
                    <a:pt x="90" y="135"/>
                  </a:lnTo>
                  <a:lnTo>
                    <a:pt x="19" y="137"/>
                  </a:lnTo>
                  <a:lnTo>
                    <a:pt x="18" y="68"/>
                  </a:lnTo>
                  <a:lnTo>
                    <a:pt x="90" y="89"/>
                  </a:lnTo>
                  <a:lnTo>
                    <a:pt x="149" y="97"/>
                  </a:lnTo>
                  <a:lnTo>
                    <a:pt x="191" y="102"/>
                  </a:lnTo>
                  <a:lnTo>
                    <a:pt x="257" y="104"/>
                  </a:lnTo>
                  <a:lnTo>
                    <a:pt x="339" y="104"/>
                  </a:lnTo>
                  <a:lnTo>
                    <a:pt x="419" y="91"/>
                  </a:lnTo>
                  <a:lnTo>
                    <a:pt x="403" y="68"/>
                  </a:lnTo>
                  <a:lnTo>
                    <a:pt x="308" y="82"/>
                  </a:lnTo>
                  <a:lnTo>
                    <a:pt x="213" y="82"/>
                  </a:lnTo>
                  <a:lnTo>
                    <a:pt x="137" y="72"/>
                  </a:lnTo>
                  <a:lnTo>
                    <a:pt x="69" y="59"/>
                  </a:lnTo>
                  <a:lnTo>
                    <a:pt x="29" y="40"/>
                  </a:lnTo>
                  <a:lnTo>
                    <a:pt x="0" y="0"/>
                  </a:lnTo>
                  <a:lnTo>
                    <a:pt x="38" y="4"/>
                  </a:lnTo>
                  <a:lnTo>
                    <a:pt x="38" y="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97"/>
            <p:cNvSpPr>
              <a:spLocks/>
            </p:cNvSpPr>
            <p:nvPr/>
          </p:nvSpPr>
          <p:spPr bwMode="auto">
            <a:xfrm>
              <a:off x="632" y="3740"/>
              <a:ext cx="403" cy="197"/>
            </a:xfrm>
            <a:custGeom>
              <a:avLst/>
              <a:gdLst/>
              <a:ahLst/>
              <a:cxnLst>
                <a:cxn ang="0">
                  <a:pos x="806" y="379"/>
                </a:cxn>
                <a:cxn ang="0">
                  <a:pos x="21" y="0"/>
                </a:cxn>
                <a:cxn ang="0">
                  <a:pos x="0" y="21"/>
                </a:cxn>
                <a:cxn ang="0">
                  <a:pos x="768" y="396"/>
                </a:cxn>
                <a:cxn ang="0">
                  <a:pos x="806" y="379"/>
                </a:cxn>
                <a:cxn ang="0">
                  <a:pos x="806" y="379"/>
                </a:cxn>
              </a:cxnLst>
              <a:rect l="0" t="0" r="r" b="b"/>
              <a:pathLst>
                <a:path w="806" h="396">
                  <a:moveTo>
                    <a:pt x="806" y="379"/>
                  </a:moveTo>
                  <a:lnTo>
                    <a:pt x="21" y="0"/>
                  </a:lnTo>
                  <a:lnTo>
                    <a:pt x="0" y="21"/>
                  </a:lnTo>
                  <a:lnTo>
                    <a:pt x="768" y="396"/>
                  </a:lnTo>
                  <a:lnTo>
                    <a:pt x="806" y="379"/>
                  </a:lnTo>
                  <a:lnTo>
                    <a:pt x="806" y="37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98"/>
            <p:cNvSpPr>
              <a:spLocks/>
            </p:cNvSpPr>
            <p:nvPr/>
          </p:nvSpPr>
          <p:spPr bwMode="auto">
            <a:xfrm>
              <a:off x="377" y="3628"/>
              <a:ext cx="268" cy="133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2" y="21"/>
                </a:cxn>
                <a:cxn ang="0">
                  <a:pos x="81" y="0"/>
                </a:cxn>
                <a:cxn ang="0">
                  <a:pos x="520" y="59"/>
                </a:cxn>
                <a:cxn ang="0">
                  <a:pos x="536" y="146"/>
                </a:cxn>
                <a:cxn ang="0">
                  <a:pos x="486" y="190"/>
                </a:cxn>
                <a:cxn ang="0">
                  <a:pos x="401" y="184"/>
                </a:cxn>
                <a:cxn ang="0">
                  <a:pos x="416" y="264"/>
                </a:cxn>
                <a:cxn ang="0">
                  <a:pos x="178" y="232"/>
                </a:cxn>
                <a:cxn ang="0">
                  <a:pos x="178" y="158"/>
                </a:cxn>
                <a:cxn ang="0">
                  <a:pos x="102" y="140"/>
                </a:cxn>
                <a:cxn ang="0">
                  <a:pos x="119" y="108"/>
                </a:cxn>
                <a:cxn ang="0">
                  <a:pos x="477" y="158"/>
                </a:cxn>
                <a:cxn ang="0">
                  <a:pos x="492" y="114"/>
                </a:cxn>
                <a:cxn ang="0">
                  <a:pos x="471" y="82"/>
                </a:cxn>
                <a:cxn ang="0">
                  <a:pos x="384" y="59"/>
                </a:cxn>
                <a:cxn ang="0">
                  <a:pos x="64" y="47"/>
                </a:cxn>
                <a:cxn ang="0">
                  <a:pos x="38" y="120"/>
                </a:cxn>
                <a:cxn ang="0">
                  <a:pos x="0" y="91"/>
                </a:cxn>
                <a:cxn ang="0">
                  <a:pos x="0" y="91"/>
                </a:cxn>
              </a:cxnLst>
              <a:rect l="0" t="0" r="r" b="b"/>
              <a:pathLst>
                <a:path w="536" h="264">
                  <a:moveTo>
                    <a:pt x="0" y="91"/>
                  </a:moveTo>
                  <a:lnTo>
                    <a:pt x="32" y="21"/>
                  </a:lnTo>
                  <a:lnTo>
                    <a:pt x="81" y="0"/>
                  </a:lnTo>
                  <a:lnTo>
                    <a:pt x="520" y="59"/>
                  </a:lnTo>
                  <a:lnTo>
                    <a:pt x="536" y="146"/>
                  </a:lnTo>
                  <a:lnTo>
                    <a:pt x="486" y="190"/>
                  </a:lnTo>
                  <a:lnTo>
                    <a:pt x="401" y="184"/>
                  </a:lnTo>
                  <a:lnTo>
                    <a:pt x="416" y="264"/>
                  </a:lnTo>
                  <a:lnTo>
                    <a:pt x="178" y="232"/>
                  </a:lnTo>
                  <a:lnTo>
                    <a:pt x="178" y="158"/>
                  </a:lnTo>
                  <a:lnTo>
                    <a:pt x="102" y="140"/>
                  </a:lnTo>
                  <a:lnTo>
                    <a:pt x="119" y="108"/>
                  </a:lnTo>
                  <a:lnTo>
                    <a:pt x="477" y="158"/>
                  </a:lnTo>
                  <a:lnTo>
                    <a:pt x="492" y="114"/>
                  </a:lnTo>
                  <a:lnTo>
                    <a:pt x="471" y="82"/>
                  </a:lnTo>
                  <a:lnTo>
                    <a:pt x="384" y="59"/>
                  </a:lnTo>
                  <a:lnTo>
                    <a:pt x="64" y="47"/>
                  </a:lnTo>
                  <a:lnTo>
                    <a:pt x="38" y="120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99"/>
            <p:cNvSpPr>
              <a:spLocks/>
            </p:cNvSpPr>
            <p:nvPr/>
          </p:nvSpPr>
          <p:spPr bwMode="auto">
            <a:xfrm>
              <a:off x="147" y="3626"/>
              <a:ext cx="279" cy="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9" y="32"/>
                </a:cxn>
                <a:cxn ang="0">
                  <a:pos x="250" y="70"/>
                </a:cxn>
                <a:cxn ang="0">
                  <a:pos x="390" y="91"/>
                </a:cxn>
                <a:cxn ang="0">
                  <a:pos x="558" y="120"/>
                </a:cxn>
                <a:cxn ang="0">
                  <a:pos x="531" y="152"/>
                </a:cxn>
                <a:cxn ang="0">
                  <a:pos x="411" y="135"/>
                </a:cxn>
                <a:cxn ang="0">
                  <a:pos x="265" y="108"/>
                </a:cxn>
                <a:cxn ang="0">
                  <a:pos x="130" y="88"/>
                </a:cxn>
                <a:cxn ang="0">
                  <a:pos x="33" y="8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8" h="152">
                  <a:moveTo>
                    <a:pt x="0" y="0"/>
                  </a:moveTo>
                  <a:lnTo>
                    <a:pt x="109" y="32"/>
                  </a:lnTo>
                  <a:lnTo>
                    <a:pt x="250" y="70"/>
                  </a:lnTo>
                  <a:lnTo>
                    <a:pt x="390" y="91"/>
                  </a:lnTo>
                  <a:lnTo>
                    <a:pt x="558" y="120"/>
                  </a:lnTo>
                  <a:lnTo>
                    <a:pt x="531" y="152"/>
                  </a:lnTo>
                  <a:lnTo>
                    <a:pt x="411" y="135"/>
                  </a:lnTo>
                  <a:lnTo>
                    <a:pt x="265" y="108"/>
                  </a:lnTo>
                  <a:lnTo>
                    <a:pt x="130" y="88"/>
                  </a:lnTo>
                  <a:lnTo>
                    <a:pt x="33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100"/>
            <p:cNvSpPr>
              <a:spLocks/>
            </p:cNvSpPr>
            <p:nvPr/>
          </p:nvSpPr>
          <p:spPr bwMode="auto">
            <a:xfrm>
              <a:off x="638" y="3707"/>
              <a:ext cx="297" cy="71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77" y="9"/>
                </a:cxn>
                <a:cxn ang="0">
                  <a:pos x="276" y="15"/>
                </a:cxn>
                <a:cxn ang="0">
                  <a:pos x="335" y="15"/>
                </a:cxn>
                <a:cxn ang="0">
                  <a:pos x="356" y="79"/>
                </a:cxn>
                <a:cxn ang="0">
                  <a:pos x="324" y="112"/>
                </a:cxn>
                <a:cxn ang="0">
                  <a:pos x="324" y="334"/>
                </a:cxn>
                <a:cxn ang="0">
                  <a:pos x="367" y="557"/>
                </a:cxn>
                <a:cxn ang="0">
                  <a:pos x="405" y="796"/>
                </a:cxn>
                <a:cxn ang="0">
                  <a:pos x="449" y="1028"/>
                </a:cxn>
                <a:cxn ang="0">
                  <a:pos x="502" y="1209"/>
                </a:cxn>
                <a:cxn ang="0">
                  <a:pos x="552" y="1344"/>
                </a:cxn>
                <a:cxn ang="0">
                  <a:pos x="596" y="1420"/>
                </a:cxn>
                <a:cxn ang="0">
                  <a:pos x="508" y="1397"/>
                </a:cxn>
                <a:cxn ang="0">
                  <a:pos x="455" y="1230"/>
                </a:cxn>
                <a:cxn ang="0">
                  <a:pos x="390" y="964"/>
                </a:cxn>
                <a:cxn ang="0">
                  <a:pos x="329" y="671"/>
                </a:cxn>
                <a:cxn ang="0">
                  <a:pos x="291" y="410"/>
                </a:cxn>
                <a:cxn ang="0">
                  <a:pos x="282" y="243"/>
                </a:cxn>
                <a:cxn ang="0">
                  <a:pos x="276" y="97"/>
                </a:cxn>
                <a:cxn ang="0">
                  <a:pos x="282" y="47"/>
                </a:cxn>
                <a:cxn ang="0">
                  <a:pos x="92" y="32"/>
                </a:cxn>
                <a:cxn ang="0">
                  <a:pos x="0" y="9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596" h="1420">
                  <a:moveTo>
                    <a:pt x="54" y="0"/>
                  </a:moveTo>
                  <a:lnTo>
                    <a:pt x="177" y="9"/>
                  </a:lnTo>
                  <a:lnTo>
                    <a:pt x="276" y="15"/>
                  </a:lnTo>
                  <a:lnTo>
                    <a:pt x="335" y="15"/>
                  </a:lnTo>
                  <a:lnTo>
                    <a:pt x="356" y="79"/>
                  </a:lnTo>
                  <a:lnTo>
                    <a:pt x="324" y="112"/>
                  </a:lnTo>
                  <a:lnTo>
                    <a:pt x="324" y="334"/>
                  </a:lnTo>
                  <a:lnTo>
                    <a:pt x="367" y="557"/>
                  </a:lnTo>
                  <a:lnTo>
                    <a:pt x="405" y="796"/>
                  </a:lnTo>
                  <a:lnTo>
                    <a:pt x="449" y="1028"/>
                  </a:lnTo>
                  <a:lnTo>
                    <a:pt x="502" y="1209"/>
                  </a:lnTo>
                  <a:lnTo>
                    <a:pt x="552" y="1344"/>
                  </a:lnTo>
                  <a:lnTo>
                    <a:pt x="596" y="1420"/>
                  </a:lnTo>
                  <a:lnTo>
                    <a:pt x="508" y="1397"/>
                  </a:lnTo>
                  <a:lnTo>
                    <a:pt x="455" y="1230"/>
                  </a:lnTo>
                  <a:lnTo>
                    <a:pt x="390" y="964"/>
                  </a:lnTo>
                  <a:lnTo>
                    <a:pt x="329" y="671"/>
                  </a:lnTo>
                  <a:lnTo>
                    <a:pt x="291" y="410"/>
                  </a:lnTo>
                  <a:lnTo>
                    <a:pt x="282" y="243"/>
                  </a:lnTo>
                  <a:lnTo>
                    <a:pt x="276" y="97"/>
                  </a:lnTo>
                  <a:lnTo>
                    <a:pt x="282" y="47"/>
                  </a:lnTo>
                  <a:lnTo>
                    <a:pt x="92" y="32"/>
                  </a:lnTo>
                  <a:lnTo>
                    <a:pt x="0" y="9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101"/>
            <p:cNvSpPr>
              <a:spLocks/>
            </p:cNvSpPr>
            <p:nvPr/>
          </p:nvSpPr>
          <p:spPr bwMode="auto">
            <a:xfrm>
              <a:off x="158" y="3655"/>
              <a:ext cx="98" cy="795"/>
            </a:xfrm>
            <a:custGeom>
              <a:avLst/>
              <a:gdLst/>
              <a:ahLst/>
              <a:cxnLst>
                <a:cxn ang="0">
                  <a:pos x="17" y="49"/>
                </a:cxn>
                <a:cxn ang="0">
                  <a:pos x="6" y="293"/>
                </a:cxn>
                <a:cxn ang="0">
                  <a:pos x="0" y="570"/>
                </a:cxn>
                <a:cxn ang="0">
                  <a:pos x="6" y="793"/>
                </a:cxn>
                <a:cxn ang="0">
                  <a:pos x="23" y="1036"/>
                </a:cxn>
                <a:cxn ang="0">
                  <a:pos x="38" y="1215"/>
                </a:cxn>
                <a:cxn ang="0">
                  <a:pos x="38" y="1367"/>
                </a:cxn>
                <a:cxn ang="0">
                  <a:pos x="29" y="1460"/>
                </a:cxn>
                <a:cxn ang="0">
                  <a:pos x="71" y="1525"/>
                </a:cxn>
                <a:cxn ang="0">
                  <a:pos x="82" y="1422"/>
                </a:cxn>
                <a:cxn ang="0">
                  <a:pos x="88" y="1247"/>
                </a:cxn>
                <a:cxn ang="0">
                  <a:pos x="82" y="1048"/>
                </a:cxn>
                <a:cxn ang="0">
                  <a:pos x="76" y="873"/>
                </a:cxn>
                <a:cxn ang="0">
                  <a:pos x="82" y="700"/>
                </a:cxn>
                <a:cxn ang="0">
                  <a:pos x="109" y="992"/>
                </a:cxn>
                <a:cxn ang="0">
                  <a:pos x="132" y="1183"/>
                </a:cxn>
                <a:cxn ang="0">
                  <a:pos x="147" y="1356"/>
                </a:cxn>
                <a:cxn ang="0">
                  <a:pos x="147" y="1464"/>
                </a:cxn>
                <a:cxn ang="0">
                  <a:pos x="132" y="1572"/>
                </a:cxn>
                <a:cxn ang="0">
                  <a:pos x="179" y="1589"/>
                </a:cxn>
                <a:cxn ang="0">
                  <a:pos x="190" y="1481"/>
                </a:cxn>
                <a:cxn ang="0">
                  <a:pos x="196" y="1356"/>
                </a:cxn>
                <a:cxn ang="0">
                  <a:pos x="185" y="1200"/>
                </a:cxn>
                <a:cxn ang="0">
                  <a:pos x="164" y="1015"/>
                </a:cxn>
                <a:cxn ang="0">
                  <a:pos x="135" y="743"/>
                </a:cxn>
                <a:cxn ang="0">
                  <a:pos x="126" y="521"/>
                </a:cxn>
                <a:cxn ang="0">
                  <a:pos x="114" y="325"/>
                </a:cxn>
                <a:cxn ang="0">
                  <a:pos x="99" y="169"/>
                </a:cxn>
                <a:cxn ang="0">
                  <a:pos x="65" y="44"/>
                </a:cxn>
                <a:cxn ang="0">
                  <a:pos x="50" y="0"/>
                </a:cxn>
                <a:cxn ang="0">
                  <a:pos x="17" y="49"/>
                </a:cxn>
                <a:cxn ang="0">
                  <a:pos x="17" y="49"/>
                </a:cxn>
              </a:cxnLst>
              <a:rect l="0" t="0" r="r" b="b"/>
              <a:pathLst>
                <a:path w="196" h="1589">
                  <a:moveTo>
                    <a:pt x="17" y="49"/>
                  </a:moveTo>
                  <a:lnTo>
                    <a:pt x="6" y="293"/>
                  </a:lnTo>
                  <a:lnTo>
                    <a:pt x="0" y="570"/>
                  </a:lnTo>
                  <a:lnTo>
                    <a:pt x="6" y="793"/>
                  </a:lnTo>
                  <a:lnTo>
                    <a:pt x="23" y="1036"/>
                  </a:lnTo>
                  <a:lnTo>
                    <a:pt x="38" y="1215"/>
                  </a:lnTo>
                  <a:lnTo>
                    <a:pt x="38" y="1367"/>
                  </a:lnTo>
                  <a:lnTo>
                    <a:pt x="29" y="1460"/>
                  </a:lnTo>
                  <a:lnTo>
                    <a:pt x="71" y="1525"/>
                  </a:lnTo>
                  <a:lnTo>
                    <a:pt x="82" y="1422"/>
                  </a:lnTo>
                  <a:lnTo>
                    <a:pt x="88" y="1247"/>
                  </a:lnTo>
                  <a:lnTo>
                    <a:pt x="82" y="1048"/>
                  </a:lnTo>
                  <a:lnTo>
                    <a:pt x="76" y="873"/>
                  </a:lnTo>
                  <a:lnTo>
                    <a:pt x="82" y="700"/>
                  </a:lnTo>
                  <a:lnTo>
                    <a:pt x="109" y="992"/>
                  </a:lnTo>
                  <a:lnTo>
                    <a:pt x="132" y="1183"/>
                  </a:lnTo>
                  <a:lnTo>
                    <a:pt x="147" y="1356"/>
                  </a:lnTo>
                  <a:lnTo>
                    <a:pt x="147" y="1464"/>
                  </a:lnTo>
                  <a:lnTo>
                    <a:pt x="132" y="1572"/>
                  </a:lnTo>
                  <a:lnTo>
                    <a:pt x="179" y="1589"/>
                  </a:lnTo>
                  <a:lnTo>
                    <a:pt x="190" y="1481"/>
                  </a:lnTo>
                  <a:lnTo>
                    <a:pt x="196" y="1356"/>
                  </a:lnTo>
                  <a:lnTo>
                    <a:pt x="185" y="1200"/>
                  </a:lnTo>
                  <a:lnTo>
                    <a:pt x="164" y="1015"/>
                  </a:lnTo>
                  <a:lnTo>
                    <a:pt x="135" y="743"/>
                  </a:lnTo>
                  <a:lnTo>
                    <a:pt x="126" y="521"/>
                  </a:lnTo>
                  <a:lnTo>
                    <a:pt x="114" y="325"/>
                  </a:lnTo>
                  <a:lnTo>
                    <a:pt x="99" y="169"/>
                  </a:lnTo>
                  <a:lnTo>
                    <a:pt x="65" y="44"/>
                  </a:lnTo>
                  <a:lnTo>
                    <a:pt x="50" y="0"/>
                  </a:lnTo>
                  <a:lnTo>
                    <a:pt x="17" y="49"/>
                  </a:lnTo>
                  <a:lnTo>
                    <a:pt x="17" y="4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102"/>
            <p:cNvSpPr>
              <a:spLocks/>
            </p:cNvSpPr>
            <p:nvPr/>
          </p:nvSpPr>
          <p:spPr bwMode="auto">
            <a:xfrm>
              <a:off x="269" y="4268"/>
              <a:ext cx="623" cy="17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9" y="276"/>
                </a:cxn>
                <a:cxn ang="0">
                  <a:pos x="275" y="293"/>
                </a:cxn>
                <a:cxn ang="0">
                  <a:pos x="557" y="293"/>
                </a:cxn>
                <a:cxn ang="0">
                  <a:pos x="796" y="261"/>
                </a:cxn>
                <a:cxn ang="0">
                  <a:pos x="1002" y="249"/>
                </a:cxn>
                <a:cxn ang="0">
                  <a:pos x="1148" y="255"/>
                </a:cxn>
                <a:cxn ang="0">
                  <a:pos x="1245" y="270"/>
                </a:cxn>
                <a:cxn ang="0">
                  <a:pos x="1040" y="282"/>
                </a:cxn>
                <a:cxn ang="0">
                  <a:pos x="899" y="293"/>
                </a:cxn>
                <a:cxn ang="0">
                  <a:pos x="737" y="320"/>
                </a:cxn>
                <a:cxn ang="0">
                  <a:pos x="591" y="343"/>
                </a:cxn>
                <a:cxn ang="0">
                  <a:pos x="428" y="358"/>
                </a:cxn>
                <a:cxn ang="0">
                  <a:pos x="249" y="358"/>
                </a:cxn>
                <a:cxn ang="0">
                  <a:pos x="97" y="331"/>
                </a:cxn>
                <a:cxn ang="0">
                  <a:pos x="0" y="3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45" h="358">
                  <a:moveTo>
                    <a:pt x="0" y="0"/>
                  </a:moveTo>
                  <a:lnTo>
                    <a:pt x="59" y="276"/>
                  </a:lnTo>
                  <a:lnTo>
                    <a:pt x="275" y="293"/>
                  </a:lnTo>
                  <a:lnTo>
                    <a:pt x="557" y="293"/>
                  </a:lnTo>
                  <a:lnTo>
                    <a:pt x="796" y="261"/>
                  </a:lnTo>
                  <a:lnTo>
                    <a:pt x="1002" y="249"/>
                  </a:lnTo>
                  <a:lnTo>
                    <a:pt x="1148" y="255"/>
                  </a:lnTo>
                  <a:lnTo>
                    <a:pt x="1245" y="270"/>
                  </a:lnTo>
                  <a:lnTo>
                    <a:pt x="1040" y="282"/>
                  </a:lnTo>
                  <a:lnTo>
                    <a:pt x="899" y="293"/>
                  </a:lnTo>
                  <a:lnTo>
                    <a:pt x="737" y="320"/>
                  </a:lnTo>
                  <a:lnTo>
                    <a:pt x="591" y="343"/>
                  </a:lnTo>
                  <a:lnTo>
                    <a:pt x="428" y="358"/>
                  </a:lnTo>
                  <a:lnTo>
                    <a:pt x="249" y="358"/>
                  </a:lnTo>
                  <a:lnTo>
                    <a:pt x="97" y="331"/>
                  </a:lnTo>
                  <a:lnTo>
                    <a:pt x="0" y="30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103"/>
            <p:cNvSpPr>
              <a:spLocks/>
            </p:cNvSpPr>
            <p:nvPr/>
          </p:nvSpPr>
          <p:spPr bwMode="auto">
            <a:xfrm>
              <a:off x="372" y="4415"/>
              <a:ext cx="458" cy="620"/>
            </a:xfrm>
            <a:custGeom>
              <a:avLst/>
              <a:gdLst/>
              <a:ahLst/>
              <a:cxnLst>
                <a:cxn ang="0">
                  <a:pos x="223" y="76"/>
                </a:cxn>
                <a:cxn ang="0">
                  <a:pos x="401" y="70"/>
                </a:cxn>
                <a:cxn ang="0">
                  <a:pos x="548" y="59"/>
                </a:cxn>
                <a:cxn ang="0">
                  <a:pos x="677" y="53"/>
                </a:cxn>
                <a:cxn ang="0">
                  <a:pos x="726" y="0"/>
                </a:cxn>
                <a:cxn ang="0">
                  <a:pos x="747" y="97"/>
                </a:cxn>
                <a:cxn ang="0">
                  <a:pos x="603" y="82"/>
                </a:cxn>
                <a:cxn ang="0">
                  <a:pos x="673" y="147"/>
                </a:cxn>
                <a:cxn ang="0">
                  <a:pos x="641" y="167"/>
                </a:cxn>
                <a:cxn ang="0">
                  <a:pos x="650" y="346"/>
                </a:cxn>
                <a:cxn ang="0">
                  <a:pos x="677" y="483"/>
                </a:cxn>
                <a:cxn ang="0">
                  <a:pos x="759" y="688"/>
                </a:cxn>
                <a:cxn ang="0">
                  <a:pos x="823" y="863"/>
                </a:cxn>
                <a:cxn ang="0">
                  <a:pos x="888" y="1019"/>
                </a:cxn>
                <a:cxn ang="0">
                  <a:pos x="917" y="1078"/>
                </a:cxn>
                <a:cxn ang="0">
                  <a:pos x="835" y="1101"/>
                </a:cxn>
                <a:cxn ang="0">
                  <a:pos x="776" y="1074"/>
                </a:cxn>
                <a:cxn ang="0">
                  <a:pos x="688" y="705"/>
                </a:cxn>
                <a:cxn ang="0">
                  <a:pos x="818" y="1069"/>
                </a:cxn>
                <a:cxn ang="0">
                  <a:pos x="861" y="1074"/>
                </a:cxn>
                <a:cxn ang="0">
                  <a:pos x="645" y="498"/>
                </a:cxn>
                <a:cxn ang="0">
                  <a:pos x="603" y="314"/>
                </a:cxn>
                <a:cxn ang="0">
                  <a:pos x="580" y="217"/>
                </a:cxn>
                <a:cxn ang="0">
                  <a:pos x="553" y="173"/>
                </a:cxn>
                <a:cxn ang="0">
                  <a:pos x="504" y="179"/>
                </a:cxn>
                <a:cxn ang="0">
                  <a:pos x="489" y="629"/>
                </a:cxn>
                <a:cxn ang="0">
                  <a:pos x="527" y="700"/>
                </a:cxn>
                <a:cxn ang="0">
                  <a:pos x="494" y="1204"/>
                </a:cxn>
                <a:cxn ang="0">
                  <a:pos x="428" y="1242"/>
                </a:cxn>
                <a:cxn ang="0">
                  <a:pos x="420" y="1223"/>
                </a:cxn>
                <a:cxn ang="0">
                  <a:pos x="420" y="1215"/>
                </a:cxn>
                <a:cxn ang="0">
                  <a:pos x="426" y="1206"/>
                </a:cxn>
                <a:cxn ang="0">
                  <a:pos x="432" y="1200"/>
                </a:cxn>
                <a:cxn ang="0">
                  <a:pos x="437" y="1196"/>
                </a:cxn>
                <a:cxn ang="0">
                  <a:pos x="456" y="1188"/>
                </a:cxn>
                <a:cxn ang="0">
                  <a:pos x="483" y="721"/>
                </a:cxn>
                <a:cxn ang="0">
                  <a:pos x="445" y="645"/>
                </a:cxn>
                <a:cxn ang="0">
                  <a:pos x="386" y="1204"/>
                </a:cxn>
                <a:cxn ang="0">
                  <a:pos x="358" y="1192"/>
                </a:cxn>
                <a:cxn ang="0">
                  <a:pos x="401" y="624"/>
                </a:cxn>
                <a:cxn ang="0">
                  <a:pos x="439" y="580"/>
                </a:cxn>
                <a:cxn ang="0">
                  <a:pos x="434" y="167"/>
                </a:cxn>
                <a:cxn ang="0">
                  <a:pos x="380" y="179"/>
                </a:cxn>
                <a:cxn ang="0">
                  <a:pos x="223" y="553"/>
                </a:cxn>
                <a:cxn ang="0">
                  <a:pos x="240" y="607"/>
                </a:cxn>
                <a:cxn ang="0">
                  <a:pos x="99" y="1095"/>
                </a:cxn>
                <a:cxn ang="0">
                  <a:pos x="44" y="1101"/>
                </a:cxn>
                <a:cxn ang="0">
                  <a:pos x="0" y="1057"/>
                </a:cxn>
                <a:cxn ang="0">
                  <a:pos x="141" y="542"/>
                </a:cxn>
                <a:cxn ang="0">
                  <a:pos x="179" y="521"/>
                </a:cxn>
                <a:cxn ang="0">
                  <a:pos x="316" y="120"/>
                </a:cxn>
                <a:cxn ang="0">
                  <a:pos x="445" y="103"/>
                </a:cxn>
                <a:cxn ang="0">
                  <a:pos x="190" y="103"/>
                </a:cxn>
                <a:cxn ang="0">
                  <a:pos x="207" y="80"/>
                </a:cxn>
                <a:cxn ang="0">
                  <a:pos x="217" y="72"/>
                </a:cxn>
                <a:cxn ang="0">
                  <a:pos x="223" y="76"/>
                </a:cxn>
                <a:cxn ang="0">
                  <a:pos x="223" y="76"/>
                </a:cxn>
              </a:cxnLst>
              <a:rect l="0" t="0" r="r" b="b"/>
              <a:pathLst>
                <a:path w="917" h="1242">
                  <a:moveTo>
                    <a:pt x="223" y="76"/>
                  </a:moveTo>
                  <a:lnTo>
                    <a:pt x="401" y="70"/>
                  </a:lnTo>
                  <a:lnTo>
                    <a:pt x="548" y="59"/>
                  </a:lnTo>
                  <a:lnTo>
                    <a:pt x="677" y="53"/>
                  </a:lnTo>
                  <a:lnTo>
                    <a:pt x="726" y="0"/>
                  </a:lnTo>
                  <a:lnTo>
                    <a:pt x="747" y="97"/>
                  </a:lnTo>
                  <a:lnTo>
                    <a:pt x="603" y="82"/>
                  </a:lnTo>
                  <a:lnTo>
                    <a:pt x="673" y="147"/>
                  </a:lnTo>
                  <a:lnTo>
                    <a:pt x="641" y="167"/>
                  </a:lnTo>
                  <a:lnTo>
                    <a:pt x="650" y="346"/>
                  </a:lnTo>
                  <a:lnTo>
                    <a:pt x="677" y="483"/>
                  </a:lnTo>
                  <a:lnTo>
                    <a:pt x="759" y="688"/>
                  </a:lnTo>
                  <a:lnTo>
                    <a:pt x="823" y="863"/>
                  </a:lnTo>
                  <a:lnTo>
                    <a:pt x="888" y="1019"/>
                  </a:lnTo>
                  <a:lnTo>
                    <a:pt x="917" y="1078"/>
                  </a:lnTo>
                  <a:lnTo>
                    <a:pt x="835" y="1101"/>
                  </a:lnTo>
                  <a:lnTo>
                    <a:pt x="776" y="1074"/>
                  </a:lnTo>
                  <a:lnTo>
                    <a:pt x="688" y="705"/>
                  </a:lnTo>
                  <a:lnTo>
                    <a:pt x="818" y="1069"/>
                  </a:lnTo>
                  <a:lnTo>
                    <a:pt x="861" y="1074"/>
                  </a:lnTo>
                  <a:lnTo>
                    <a:pt x="645" y="498"/>
                  </a:lnTo>
                  <a:lnTo>
                    <a:pt x="603" y="314"/>
                  </a:lnTo>
                  <a:lnTo>
                    <a:pt x="580" y="217"/>
                  </a:lnTo>
                  <a:lnTo>
                    <a:pt x="553" y="173"/>
                  </a:lnTo>
                  <a:lnTo>
                    <a:pt x="504" y="179"/>
                  </a:lnTo>
                  <a:lnTo>
                    <a:pt x="489" y="629"/>
                  </a:lnTo>
                  <a:lnTo>
                    <a:pt x="527" y="700"/>
                  </a:lnTo>
                  <a:lnTo>
                    <a:pt x="494" y="1204"/>
                  </a:lnTo>
                  <a:lnTo>
                    <a:pt x="428" y="1242"/>
                  </a:lnTo>
                  <a:lnTo>
                    <a:pt x="420" y="1223"/>
                  </a:lnTo>
                  <a:lnTo>
                    <a:pt x="420" y="1215"/>
                  </a:lnTo>
                  <a:lnTo>
                    <a:pt x="426" y="1206"/>
                  </a:lnTo>
                  <a:lnTo>
                    <a:pt x="432" y="1200"/>
                  </a:lnTo>
                  <a:lnTo>
                    <a:pt x="437" y="1196"/>
                  </a:lnTo>
                  <a:lnTo>
                    <a:pt x="456" y="1188"/>
                  </a:lnTo>
                  <a:lnTo>
                    <a:pt x="483" y="721"/>
                  </a:lnTo>
                  <a:lnTo>
                    <a:pt x="445" y="645"/>
                  </a:lnTo>
                  <a:lnTo>
                    <a:pt x="386" y="1204"/>
                  </a:lnTo>
                  <a:lnTo>
                    <a:pt x="358" y="1192"/>
                  </a:lnTo>
                  <a:lnTo>
                    <a:pt x="401" y="624"/>
                  </a:lnTo>
                  <a:lnTo>
                    <a:pt x="439" y="580"/>
                  </a:lnTo>
                  <a:lnTo>
                    <a:pt x="434" y="167"/>
                  </a:lnTo>
                  <a:lnTo>
                    <a:pt x="380" y="179"/>
                  </a:lnTo>
                  <a:lnTo>
                    <a:pt x="223" y="553"/>
                  </a:lnTo>
                  <a:lnTo>
                    <a:pt x="240" y="607"/>
                  </a:lnTo>
                  <a:lnTo>
                    <a:pt x="99" y="1095"/>
                  </a:lnTo>
                  <a:lnTo>
                    <a:pt x="44" y="1101"/>
                  </a:lnTo>
                  <a:lnTo>
                    <a:pt x="0" y="1057"/>
                  </a:lnTo>
                  <a:lnTo>
                    <a:pt x="141" y="542"/>
                  </a:lnTo>
                  <a:lnTo>
                    <a:pt x="179" y="521"/>
                  </a:lnTo>
                  <a:lnTo>
                    <a:pt x="316" y="120"/>
                  </a:lnTo>
                  <a:lnTo>
                    <a:pt x="445" y="103"/>
                  </a:lnTo>
                  <a:lnTo>
                    <a:pt x="190" y="103"/>
                  </a:lnTo>
                  <a:lnTo>
                    <a:pt x="207" y="80"/>
                  </a:lnTo>
                  <a:lnTo>
                    <a:pt x="217" y="72"/>
                  </a:lnTo>
                  <a:lnTo>
                    <a:pt x="223" y="76"/>
                  </a:lnTo>
                  <a:lnTo>
                    <a:pt x="223" y="7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104"/>
            <p:cNvSpPr>
              <a:spLocks/>
            </p:cNvSpPr>
            <p:nvPr/>
          </p:nvSpPr>
          <p:spPr bwMode="auto">
            <a:xfrm>
              <a:off x="594" y="4937"/>
              <a:ext cx="1029" cy="107"/>
            </a:xfrm>
            <a:custGeom>
              <a:avLst/>
              <a:gdLst/>
              <a:ahLst/>
              <a:cxnLst>
                <a:cxn ang="0">
                  <a:pos x="87" y="158"/>
                </a:cxn>
                <a:cxn ang="0">
                  <a:pos x="542" y="108"/>
                </a:cxn>
                <a:cxn ang="0">
                  <a:pos x="882" y="102"/>
                </a:cxn>
                <a:cxn ang="0">
                  <a:pos x="1008" y="44"/>
                </a:cxn>
                <a:cxn ang="0">
                  <a:pos x="487" y="32"/>
                </a:cxn>
                <a:cxn ang="0">
                  <a:pos x="548" y="0"/>
                </a:cxn>
                <a:cxn ang="0">
                  <a:pos x="1186" y="23"/>
                </a:cxn>
                <a:cxn ang="0">
                  <a:pos x="1559" y="32"/>
                </a:cxn>
                <a:cxn ang="0">
                  <a:pos x="1852" y="55"/>
                </a:cxn>
                <a:cxn ang="0">
                  <a:pos x="1831" y="82"/>
                </a:cxn>
                <a:cxn ang="0">
                  <a:pos x="2057" y="102"/>
                </a:cxn>
                <a:cxn ang="0">
                  <a:pos x="1954" y="175"/>
                </a:cxn>
                <a:cxn ang="0">
                  <a:pos x="1705" y="137"/>
                </a:cxn>
                <a:cxn ang="0">
                  <a:pos x="1673" y="175"/>
                </a:cxn>
                <a:cxn ang="0">
                  <a:pos x="882" y="196"/>
                </a:cxn>
                <a:cxn ang="0">
                  <a:pos x="850" y="169"/>
                </a:cxn>
                <a:cxn ang="0">
                  <a:pos x="0" y="213"/>
                </a:cxn>
                <a:cxn ang="0">
                  <a:pos x="835" y="131"/>
                </a:cxn>
                <a:cxn ang="0">
                  <a:pos x="87" y="158"/>
                </a:cxn>
                <a:cxn ang="0">
                  <a:pos x="87" y="158"/>
                </a:cxn>
              </a:cxnLst>
              <a:rect l="0" t="0" r="r" b="b"/>
              <a:pathLst>
                <a:path w="2057" h="213">
                  <a:moveTo>
                    <a:pt x="87" y="158"/>
                  </a:moveTo>
                  <a:lnTo>
                    <a:pt x="542" y="108"/>
                  </a:lnTo>
                  <a:lnTo>
                    <a:pt x="882" y="102"/>
                  </a:lnTo>
                  <a:lnTo>
                    <a:pt x="1008" y="44"/>
                  </a:lnTo>
                  <a:lnTo>
                    <a:pt x="487" y="32"/>
                  </a:lnTo>
                  <a:lnTo>
                    <a:pt x="548" y="0"/>
                  </a:lnTo>
                  <a:lnTo>
                    <a:pt x="1186" y="23"/>
                  </a:lnTo>
                  <a:lnTo>
                    <a:pt x="1559" y="32"/>
                  </a:lnTo>
                  <a:lnTo>
                    <a:pt x="1852" y="55"/>
                  </a:lnTo>
                  <a:lnTo>
                    <a:pt x="1831" y="82"/>
                  </a:lnTo>
                  <a:lnTo>
                    <a:pt x="2057" y="102"/>
                  </a:lnTo>
                  <a:lnTo>
                    <a:pt x="1954" y="175"/>
                  </a:lnTo>
                  <a:lnTo>
                    <a:pt x="1705" y="137"/>
                  </a:lnTo>
                  <a:lnTo>
                    <a:pt x="1673" y="175"/>
                  </a:lnTo>
                  <a:lnTo>
                    <a:pt x="882" y="196"/>
                  </a:lnTo>
                  <a:lnTo>
                    <a:pt x="850" y="169"/>
                  </a:lnTo>
                  <a:lnTo>
                    <a:pt x="0" y="213"/>
                  </a:lnTo>
                  <a:lnTo>
                    <a:pt x="835" y="131"/>
                  </a:lnTo>
                  <a:lnTo>
                    <a:pt x="87" y="158"/>
                  </a:lnTo>
                  <a:lnTo>
                    <a:pt x="87" y="15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105"/>
            <p:cNvSpPr>
              <a:spLocks/>
            </p:cNvSpPr>
            <p:nvPr/>
          </p:nvSpPr>
          <p:spPr bwMode="auto">
            <a:xfrm>
              <a:off x="418" y="4943"/>
              <a:ext cx="128" cy="2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255" y="0"/>
                </a:cxn>
                <a:cxn ang="0">
                  <a:pos x="238" y="50"/>
                </a:cxn>
                <a:cxn ang="0">
                  <a:pos x="0" y="38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255" h="50">
                  <a:moveTo>
                    <a:pt x="54" y="0"/>
                  </a:moveTo>
                  <a:lnTo>
                    <a:pt x="255" y="0"/>
                  </a:lnTo>
                  <a:lnTo>
                    <a:pt x="238" y="50"/>
                  </a:lnTo>
                  <a:lnTo>
                    <a:pt x="0" y="38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106"/>
            <p:cNvSpPr>
              <a:spLocks/>
            </p:cNvSpPr>
            <p:nvPr/>
          </p:nvSpPr>
          <p:spPr bwMode="auto">
            <a:xfrm>
              <a:off x="632" y="4943"/>
              <a:ext cx="132" cy="1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55" y="0"/>
                </a:cxn>
                <a:cxn ang="0">
                  <a:pos x="264" y="38"/>
                </a:cxn>
                <a:cxn ang="0">
                  <a:pos x="0" y="38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64" h="38">
                  <a:moveTo>
                    <a:pt x="6" y="0"/>
                  </a:moveTo>
                  <a:lnTo>
                    <a:pt x="255" y="0"/>
                  </a:lnTo>
                  <a:lnTo>
                    <a:pt x="264" y="38"/>
                  </a:lnTo>
                  <a:lnTo>
                    <a:pt x="0" y="38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3" name="Group 108"/>
          <p:cNvGrpSpPr>
            <a:grpSpLocks noChangeAspect="1"/>
          </p:cNvGrpSpPr>
          <p:nvPr/>
        </p:nvGrpSpPr>
        <p:grpSpPr bwMode="auto">
          <a:xfrm>
            <a:off x="2987675" y="4796185"/>
            <a:ext cx="2663825" cy="1631950"/>
            <a:chOff x="521" y="4320"/>
            <a:chExt cx="2887" cy="1770"/>
          </a:xfrm>
        </p:grpSpPr>
        <p:sp>
          <p:nvSpPr>
            <p:cNvPr id="114" name="AutoShape 107"/>
            <p:cNvSpPr>
              <a:spLocks noChangeAspect="1" noChangeArrowheads="1" noTextEdit="1"/>
            </p:cNvSpPr>
            <p:nvPr/>
          </p:nvSpPr>
          <p:spPr bwMode="auto">
            <a:xfrm>
              <a:off x="521" y="4320"/>
              <a:ext cx="2887" cy="17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1606" y="4967"/>
              <a:ext cx="1783" cy="1104"/>
            </a:xfrm>
            <a:custGeom>
              <a:avLst/>
              <a:gdLst/>
              <a:ahLst/>
              <a:cxnLst>
                <a:cxn ang="0">
                  <a:pos x="2139" y="0"/>
                </a:cxn>
                <a:cxn ang="0">
                  <a:pos x="0" y="779"/>
                </a:cxn>
                <a:cxn ang="0">
                  <a:pos x="2529" y="2207"/>
                </a:cxn>
                <a:cxn ang="0">
                  <a:pos x="3567" y="648"/>
                </a:cxn>
                <a:cxn ang="0">
                  <a:pos x="2139" y="0"/>
                </a:cxn>
                <a:cxn ang="0">
                  <a:pos x="2139" y="0"/>
                </a:cxn>
              </a:cxnLst>
              <a:rect l="0" t="0" r="r" b="b"/>
              <a:pathLst>
                <a:path w="3567" h="2207">
                  <a:moveTo>
                    <a:pt x="2139" y="0"/>
                  </a:moveTo>
                  <a:lnTo>
                    <a:pt x="0" y="779"/>
                  </a:lnTo>
                  <a:lnTo>
                    <a:pt x="2529" y="2207"/>
                  </a:lnTo>
                  <a:lnTo>
                    <a:pt x="3567" y="648"/>
                  </a:lnTo>
                  <a:lnTo>
                    <a:pt x="2139" y="0"/>
                  </a:lnTo>
                  <a:lnTo>
                    <a:pt x="2139" y="0"/>
                  </a:lnTo>
                  <a:close/>
                </a:path>
              </a:pathLst>
            </a:custGeom>
            <a:solidFill>
              <a:srgbClr val="7FC3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957" y="4350"/>
              <a:ext cx="552" cy="32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73" y="0"/>
                </a:cxn>
                <a:cxn ang="0">
                  <a:pos x="1102" y="454"/>
                </a:cxn>
                <a:cxn ang="0">
                  <a:pos x="64" y="65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102" h="650">
                  <a:moveTo>
                    <a:pt x="0" y="0"/>
                  </a:moveTo>
                  <a:lnTo>
                    <a:pt x="973" y="0"/>
                  </a:lnTo>
                  <a:lnTo>
                    <a:pt x="1102" y="454"/>
                  </a:lnTo>
                  <a:lnTo>
                    <a:pt x="64" y="6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FF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569" y="5032"/>
              <a:ext cx="810" cy="844"/>
            </a:xfrm>
            <a:custGeom>
              <a:avLst/>
              <a:gdLst/>
              <a:ahLst/>
              <a:cxnLst>
                <a:cxn ang="0">
                  <a:pos x="1038" y="0"/>
                </a:cxn>
                <a:cxn ang="0">
                  <a:pos x="0" y="715"/>
                </a:cxn>
                <a:cxn ang="0">
                  <a:pos x="842" y="1688"/>
                </a:cxn>
                <a:cxn ang="0">
                  <a:pos x="1622" y="973"/>
                </a:cxn>
                <a:cxn ang="0">
                  <a:pos x="1038" y="0"/>
                </a:cxn>
                <a:cxn ang="0">
                  <a:pos x="1038" y="0"/>
                </a:cxn>
              </a:cxnLst>
              <a:rect l="0" t="0" r="r" b="b"/>
              <a:pathLst>
                <a:path w="1622" h="1688">
                  <a:moveTo>
                    <a:pt x="1038" y="0"/>
                  </a:moveTo>
                  <a:lnTo>
                    <a:pt x="0" y="715"/>
                  </a:lnTo>
                  <a:lnTo>
                    <a:pt x="842" y="1688"/>
                  </a:lnTo>
                  <a:lnTo>
                    <a:pt x="1622" y="973"/>
                  </a:lnTo>
                  <a:lnTo>
                    <a:pt x="1038" y="0"/>
                  </a:lnTo>
                  <a:lnTo>
                    <a:pt x="1038" y="0"/>
                  </a:lnTo>
                  <a:close/>
                </a:path>
              </a:pathLst>
            </a:custGeom>
            <a:solidFill>
              <a:srgbClr val="66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112"/>
            <p:cNvSpPr>
              <a:spLocks/>
            </p:cNvSpPr>
            <p:nvPr/>
          </p:nvSpPr>
          <p:spPr bwMode="auto">
            <a:xfrm>
              <a:off x="1038" y="5092"/>
              <a:ext cx="117" cy="114"/>
            </a:xfrm>
            <a:custGeom>
              <a:avLst/>
              <a:gdLst/>
              <a:ahLst/>
              <a:cxnLst>
                <a:cxn ang="0">
                  <a:pos x="130" y="7"/>
                </a:cxn>
                <a:cxn ang="0">
                  <a:pos x="166" y="0"/>
                </a:cxn>
                <a:cxn ang="0">
                  <a:pos x="194" y="2"/>
                </a:cxn>
                <a:cxn ang="0">
                  <a:pos x="223" y="17"/>
                </a:cxn>
                <a:cxn ang="0">
                  <a:pos x="221" y="38"/>
                </a:cxn>
                <a:cxn ang="0">
                  <a:pos x="234" y="61"/>
                </a:cxn>
                <a:cxn ang="0">
                  <a:pos x="221" y="74"/>
                </a:cxn>
                <a:cxn ang="0">
                  <a:pos x="188" y="85"/>
                </a:cxn>
                <a:cxn ang="0">
                  <a:pos x="171" y="102"/>
                </a:cxn>
                <a:cxn ang="0">
                  <a:pos x="173" y="156"/>
                </a:cxn>
                <a:cxn ang="0">
                  <a:pos x="171" y="167"/>
                </a:cxn>
                <a:cxn ang="0">
                  <a:pos x="150" y="194"/>
                </a:cxn>
                <a:cxn ang="0">
                  <a:pos x="118" y="222"/>
                </a:cxn>
                <a:cxn ang="0">
                  <a:pos x="90" y="228"/>
                </a:cxn>
                <a:cxn ang="0">
                  <a:pos x="99" y="188"/>
                </a:cxn>
                <a:cxn ang="0">
                  <a:pos x="126" y="154"/>
                </a:cxn>
                <a:cxn ang="0">
                  <a:pos x="133" y="121"/>
                </a:cxn>
                <a:cxn ang="0">
                  <a:pos x="126" y="91"/>
                </a:cxn>
                <a:cxn ang="0">
                  <a:pos x="107" y="112"/>
                </a:cxn>
                <a:cxn ang="0">
                  <a:pos x="93" y="135"/>
                </a:cxn>
                <a:cxn ang="0">
                  <a:pos x="65" y="154"/>
                </a:cxn>
                <a:cxn ang="0">
                  <a:pos x="33" y="165"/>
                </a:cxn>
                <a:cxn ang="0">
                  <a:pos x="61" y="178"/>
                </a:cxn>
                <a:cxn ang="0">
                  <a:pos x="29" y="224"/>
                </a:cxn>
                <a:cxn ang="0">
                  <a:pos x="4" y="220"/>
                </a:cxn>
                <a:cxn ang="0">
                  <a:pos x="29" y="184"/>
                </a:cxn>
                <a:cxn ang="0">
                  <a:pos x="0" y="165"/>
                </a:cxn>
                <a:cxn ang="0">
                  <a:pos x="15" y="139"/>
                </a:cxn>
                <a:cxn ang="0">
                  <a:pos x="46" y="127"/>
                </a:cxn>
                <a:cxn ang="0">
                  <a:pos x="76" y="110"/>
                </a:cxn>
                <a:cxn ang="0">
                  <a:pos x="93" y="89"/>
                </a:cxn>
                <a:cxn ang="0">
                  <a:pos x="105" y="62"/>
                </a:cxn>
                <a:cxn ang="0">
                  <a:pos x="111" y="40"/>
                </a:cxn>
                <a:cxn ang="0">
                  <a:pos x="130" y="7"/>
                </a:cxn>
                <a:cxn ang="0">
                  <a:pos x="130" y="7"/>
                </a:cxn>
              </a:cxnLst>
              <a:rect l="0" t="0" r="r" b="b"/>
              <a:pathLst>
                <a:path w="234" h="228">
                  <a:moveTo>
                    <a:pt x="130" y="7"/>
                  </a:moveTo>
                  <a:lnTo>
                    <a:pt x="166" y="0"/>
                  </a:lnTo>
                  <a:lnTo>
                    <a:pt x="194" y="2"/>
                  </a:lnTo>
                  <a:lnTo>
                    <a:pt x="223" y="17"/>
                  </a:lnTo>
                  <a:lnTo>
                    <a:pt x="221" y="38"/>
                  </a:lnTo>
                  <a:lnTo>
                    <a:pt x="234" y="61"/>
                  </a:lnTo>
                  <a:lnTo>
                    <a:pt x="221" y="74"/>
                  </a:lnTo>
                  <a:lnTo>
                    <a:pt x="188" y="85"/>
                  </a:lnTo>
                  <a:lnTo>
                    <a:pt x="171" y="102"/>
                  </a:lnTo>
                  <a:lnTo>
                    <a:pt x="173" y="156"/>
                  </a:lnTo>
                  <a:lnTo>
                    <a:pt x="171" y="167"/>
                  </a:lnTo>
                  <a:lnTo>
                    <a:pt x="150" y="194"/>
                  </a:lnTo>
                  <a:lnTo>
                    <a:pt x="118" y="222"/>
                  </a:lnTo>
                  <a:lnTo>
                    <a:pt x="90" y="228"/>
                  </a:lnTo>
                  <a:lnTo>
                    <a:pt x="99" y="188"/>
                  </a:lnTo>
                  <a:lnTo>
                    <a:pt x="126" y="154"/>
                  </a:lnTo>
                  <a:lnTo>
                    <a:pt x="133" y="121"/>
                  </a:lnTo>
                  <a:lnTo>
                    <a:pt x="126" y="91"/>
                  </a:lnTo>
                  <a:lnTo>
                    <a:pt x="107" y="112"/>
                  </a:lnTo>
                  <a:lnTo>
                    <a:pt x="93" y="135"/>
                  </a:lnTo>
                  <a:lnTo>
                    <a:pt x="65" y="154"/>
                  </a:lnTo>
                  <a:lnTo>
                    <a:pt x="33" y="165"/>
                  </a:lnTo>
                  <a:lnTo>
                    <a:pt x="61" y="178"/>
                  </a:lnTo>
                  <a:lnTo>
                    <a:pt x="29" y="224"/>
                  </a:lnTo>
                  <a:lnTo>
                    <a:pt x="4" y="220"/>
                  </a:lnTo>
                  <a:lnTo>
                    <a:pt x="29" y="184"/>
                  </a:lnTo>
                  <a:lnTo>
                    <a:pt x="0" y="165"/>
                  </a:lnTo>
                  <a:lnTo>
                    <a:pt x="15" y="139"/>
                  </a:lnTo>
                  <a:lnTo>
                    <a:pt x="46" y="127"/>
                  </a:lnTo>
                  <a:lnTo>
                    <a:pt x="76" y="110"/>
                  </a:lnTo>
                  <a:lnTo>
                    <a:pt x="93" y="89"/>
                  </a:lnTo>
                  <a:lnTo>
                    <a:pt x="105" y="62"/>
                  </a:lnTo>
                  <a:lnTo>
                    <a:pt x="111" y="40"/>
                  </a:lnTo>
                  <a:lnTo>
                    <a:pt x="130" y="7"/>
                  </a:lnTo>
                  <a:lnTo>
                    <a:pt x="130" y="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113"/>
            <p:cNvSpPr>
              <a:spLocks/>
            </p:cNvSpPr>
            <p:nvPr/>
          </p:nvSpPr>
          <p:spPr bwMode="auto">
            <a:xfrm>
              <a:off x="1096" y="5195"/>
              <a:ext cx="224" cy="177"/>
            </a:xfrm>
            <a:custGeom>
              <a:avLst/>
              <a:gdLst/>
              <a:ahLst/>
              <a:cxnLst>
                <a:cxn ang="0">
                  <a:pos x="46" y="11"/>
                </a:cxn>
                <a:cxn ang="0">
                  <a:pos x="88" y="0"/>
                </a:cxn>
                <a:cxn ang="0">
                  <a:pos x="128" y="2"/>
                </a:cxn>
                <a:cxn ang="0">
                  <a:pos x="173" y="17"/>
                </a:cxn>
                <a:cxn ang="0">
                  <a:pos x="226" y="50"/>
                </a:cxn>
                <a:cxn ang="0">
                  <a:pos x="266" y="93"/>
                </a:cxn>
                <a:cxn ang="0">
                  <a:pos x="306" y="133"/>
                </a:cxn>
                <a:cxn ang="0">
                  <a:pos x="344" y="171"/>
                </a:cxn>
                <a:cxn ang="0">
                  <a:pos x="399" y="205"/>
                </a:cxn>
                <a:cxn ang="0">
                  <a:pos x="422" y="228"/>
                </a:cxn>
                <a:cxn ang="0">
                  <a:pos x="434" y="255"/>
                </a:cxn>
                <a:cxn ang="0">
                  <a:pos x="449" y="299"/>
                </a:cxn>
                <a:cxn ang="0">
                  <a:pos x="445" y="356"/>
                </a:cxn>
                <a:cxn ang="0">
                  <a:pos x="420" y="342"/>
                </a:cxn>
                <a:cxn ang="0">
                  <a:pos x="417" y="304"/>
                </a:cxn>
                <a:cxn ang="0">
                  <a:pos x="409" y="266"/>
                </a:cxn>
                <a:cxn ang="0">
                  <a:pos x="379" y="228"/>
                </a:cxn>
                <a:cxn ang="0">
                  <a:pos x="333" y="204"/>
                </a:cxn>
                <a:cxn ang="0">
                  <a:pos x="282" y="179"/>
                </a:cxn>
                <a:cxn ang="0">
                  <a:pos x="245" y="150"/>
                </a:cxn>
                <a:cxn ang="0">
                  <a:pos x="206" y="101"/>
                </a:cxn>
                <a:cxn ang="0">
                  <a:pos x="171" y="63"/>
                </a:cxn>
                <a:cxn ang="0">
                  <a:pos x="99" y="29"/>
                </a:cxn>
                <a:cxn ang="0">
                  <a:pos x="50" y="29"/>
                </a:cxn>
                <a:cxn ang="0">
                  <a:pos x="0" y="38"/>
                </a:cxn>
                <a:cxn ang="0">
                  <a:pos x="33" y="8"/>
                </a:cxn>
                <a:cxn ang="0">
                  <a:pos x="46" y="11"/>
                </a:cxn>
                <a:cxn ang="0">
                  <a:pos x="46" y="11"/>
                </a:cxn>
              </a:cxnLst>
              <a:rect l="0" t="0" r="r" b="b"/>
              <a:pathLst>
                <a:path w="449" h="356">
                  <a:moveTo>
                    <a:pt x="46" y="11"/>
                  </a:moveTo>
                  <a:lnTo>
                    <a:pt x="88" y="0"/>
                  </a:lnTo>
                  <a:lnTo>
                    <a:pt x="128" y="2"/>
                  </a:lnTo>
                  <a:lnTo>
                    <a:pt x="173" y="17"/>
                  </a:lnTo>
                  <a:lnTo>
                    <a:pt x="226" y="50"/>
                  </a:lnTo>
                  <a:lnTo>
                    <a:pt x="266" y="93"/>
                  </a:lnTo>
                  <a:lnTo>
                    <a:pt x="306" y="133"/>
                  </a:lnTo>
                  <a:lnTo>
                    <a:pt x="344" y="171"/>
                  </a:lnTo>
                  <a:lnTo>
                    <a:pt x="399" y="205"/>
                  </a:lnTo>
                  <a:lnTo>
                    <a:pt x="422" y="228"/>
                  </a:lnTo>
                  <a:lnTo>
                    <a:pt x="434" y="255"/>
                  </a:lnTo>
                  <a:lnTo>
                    <a:pt x="449" y="299"/>
                  </a:lnTo>
                  <a:lnTo>
                    <a:pt x="445" y="356"/>
                  </a:lnTo>
                  <a:lnTo>
                    <a:pt x="420" y="342"/>
                  </a:lnTo>
                  <a:lnTo>
                    <a:pt x="417" y="304"/>
                  </a:lnTo>
                  <a:lnTo>
                    <a:pt x="409" y="266"/>
                  </a:lnTo>
                  <a:lnTo>
                    <a:pt x="379" y="228"/>
                  </a:lnTo>
                  <a:lnTo>
                    <a:pt x="333" y="204"/>
                  </a:lnTo>
                  <a:lnTo>
                    <a:pt x="282" y="179"/>
                  </a:lnTo>
                  <a:lnTo>
                    <a:pt x="245" y="150"/>
                  </a:lnTo>
                  <a:lnTo>
                    <a:pt x="206" y="101"/>
                  </a:lnTo>
                  <a:lnTo>
                    <a:pt x="171" y="63"/>
                  </a:lnTo>
                  <a:lnTo>
                    <a:pt x="99" y="29"/>
                  </a:lnTo>
                  <a:lnTo>
                    <a:pt x="50" y="29"/>
                  </a:lnTo>
                  <a:lnTo>
                    <a:pt x="0" y="38"/>
                  </a:lnTo>
                  <a:lnTo>
                    <a:pt x="33" y="8"/>
                  </a:lnTo>
                  <a:lnTo>
                    <a:pt x="46" y="11"/>
                  </a:lnTo>
                  <a:lnTo>
                    <a:pt x="46" y="1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114"/>
            <p:cNvSpPr>
              <a:spLocks/>
            </p:cNvSpPr>
            <p:nvPr/>
          </p:nvSpPr>
          <p:spPr bwMode="auto">
            <a:xfrm>
              <a:off x="1049" y="5354"/>
              <a:ext cx="263" cy="48"/>
            </a:xfrm>
            <a:custGeom>
              <a:avLst/>
              <a:gdLst/>
              <a:ahLst/>
              <a:cxnLst>
                <a:cxn ang="0">
                  <a:pos x="25" y="58"/>
                </a:cxn>
                <a:cxn ang="0">
                  <a:pos x="91" y="23"/>
                </a:cxn>
                <a:cxn ang="0">
                  <a:pos x="160" y="8"/>
                </a:cxn>
                <a:cxn ang="0">
                  <a:pos x="234" y="0"/>
                </a:cxn>
                <a:cxn ang="0">
                  <a:pos x="312" y="0"/>
                </a:cxn>
                <a:cxn ang="0">
                  <a:pos x="388" y="12"/>
                </a:cxn>
                <a:cxn ang="0">
                  <a:pos x="439" y="29"/>
                </a:cxn>
                <a:cxn ang="0">
                  <a:pos x="487" y="37"/>
                </a:cxn>
                <a:cxn ang="0">
                  <a:pos x="504" y="37"/>
                </a:cxn>
                <a:cxn ang="0">
                  <a:pos x="527" y="73"/>
                </a:cxn>
                <a:cxn ang="0">
                  <a:pos x="494" y="78"/>
                </a:cxn>
                <a:cxn ang="0">
                  <a:pos x="466" y="73"/>
                </a:cxn>
                <a:cxn ang="0">
                  <a:pos x="422" y="56"/>
                </a:cxn>
                <a:cxn ang="0">
                  <a:pos x="373" y="42"/>
                </a:cxn>
                <a:cxn ang="0">
                  <a:pos x="316" y="42"/>
                </a:cxn>
                <a:cxn ang="0">
                  <a:pos x="263" y="58"/>
                </a:cxn>
                <a:cxn ang="0">
                  <a:pos x="207" y="75"/>
                </a:cxn>
                <a:cxn ang="0">
                  <a:pos x="152" y="86"/>
                </a:cxn>
                <a:cxn ang="0">
                  <a:pos x="95" y="96"/>
                </a:cxn>
                <a:cxn ang="0">
                  <a:pos x="29" y="92"/>
                </a:cxn>
                <a:cxn ang="0">
                  <a:pos x="0" y="63"/>
                </a:cxn>
                <a:cxn ang="0">
                  <a:pos x="25" y="58"/>
                </a:cxn>
                <a:cxn ang="0">
                  <a:pos x="25" y="58"/>
                </a:cxn>
              </a:cxnLst>
              <a:rect l="0" t="0" r="r" b="b"/>
              <a:pathLst>
                <a:path w="527" h="96">
                  <a:moveTo>
                    <a:pt x="25" y="58"/>
                  </a:moveTo>
                  <a:lnTo>
                    <a:pt x="91" y="23"/>
                  </a:lnTo>
                  <a:lnTo>
                    <a:pt x="160" y="8"/>
                  </a:lnTo>
                  <a:lnTo>
                    <a:pt x="234" y="0"/>
                  </a:lnTo>
                  <a:lnTo>
                    <a:pt x="312" y="0"/>
                  </a:lnTo>
                  <a:lnTo>
                    <a:pt x="388" y="12"/>
                  </a:lnTo>
                  <a:lnTo>
                    <a:pt x="439" y="29"/>
                  </a:lnTo>
                  <a:lnTo>
                    <a:pt x="487" y="37"/>
                  </a:lnTo>
                  <a:lnTo>
                    <a:pt x="504" y="37"/>
                  </a:lnTo>
                  <a:lnTo>
                    <a:pt x="527" y="73"/>
                  </a:lnTo>
                  <a:lnTo>
                    <a:pt x="494" y="78"/>
                  </a:lnTo>
                  <a:lnTo>
                    <a:pt x="466" y="73"/>
                  </a:lnTo>
                  <a:lnTo>
                    <a:pt x="422" y="56"/>
                  </a:lnTo>
                  <a:lnTo>
                    <a:pt x="373" y="42"/>
                  </a:lnTo>
                  <a:lnTo>
                    <a:pt x="316" y="42"/>
                  </a:lnTo>
                  <a:lnTo>
                    <a:pt x="263" y="58"/>
                  </a:lnTo>
                  <a:lnTo>
                    <a:pt x="207" y="75"/>
                  </a:lnTo>
                  <a:lnTo>
                    <a:pt x="152" y="86"/>
                  </a:lnTo>
                  <a:lnTo>
                    <a:pt x="95" y="96"/>
                  </a:lnTo>
                  <a:lnTo>
                    <a:pt x="29" y="92"/>
                  </a:lnTo>
                  <a:lnTo>
                    <a:pt x="0" y="63"/>
                  </a:lnTo>
                  <a:lnTo>
                    <a:pt x="25" y="58"/>
                  </a:lnTo>
                  <a:lnTo>
                    <a:pt x="25" y="5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115"/>
            <p:cNvSpPr>
              <a:spLocks/>
            </p:cNvSpPr>
            <p:nvPr/>
          </p:nvSpPr>
          <p:spPr bwMode="auto">
            <a:xfrm>
              <a:off x="1315" y="5371"/>
              <a:ext cx="47" cy="67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5" y="83"/>
                </a:cxn>
                <a:cxn ang="0">
                  <a:pos x="32" y="89"/>
                </a:cxn>
                <a:cxn ang="0">
                  <a:pos x="39" y="110"/>
                </a:cxn>
                <a:cxn ang="0">
                  <a:pos x="38" y="133"/>
                </a:cxn>
                <a:cxn ang="0">
                  <a:pos x="60" y="118"/>
                </a:cxn>
                <a:cxn ang="0">
                  <a:pos x="60" y="93"/>
                </a:cxn>
                <a:cxn ang="0">
                  <a:pos x="57" y="72"/>
                </a:cxn>
                <a:cxn ang="0">
                  <a:pos x="95" y="55"/>
                </a:cxn>
                <a:cxn ang="0">
                  <a:pos x="66" y="5"/>
                </a:cxn>
                <a:cxn ang="0">
                  <a:pos x="32" y="0"/>
                </a:cxn>
                <a:cxn ang="0">
                  <a:pos x="0" y="51"/>
                </a:cxn>
                <a:cxn ang="0">
                  <a:pos x="0" y="51"/>
                </a:cxn>
              </a:cxnLst>
              <a:rect l="0" t="0" r="r" b="b"/>
              <a:pathLst>
                <a:path w="95" h="133">
                  <a:moveTo>
                    <a:pt x="0" y="51"/>
                  </a:moveTo>
                  <a:lnTo>
                    <a:pt x="5" y="83"/>
                  </a:lnTo>
                  <a:lnTo>
                    <a:pt x="32" y="89"/>
                  </a:lnTo>
                  <a:lnTo>
                    <a:pt x="39" y="110"/>
                  </a:lnTo>
                  <a:lnTo>
                    <a:pt x="38" y="133"/>
                  </a:lnTo>
                  <a:lnTo>
                    <a:pt x="60" y="118"/>
                  </a:lnTo>
                  <a:lnTo>
                    <a:pt x="60" y="93"/>
                  </a:lnTo>
                  <a:lnTo>
                    <a:pt x="57" y="72"/>
                  </a:lnTo>
                  <a:lnTo>
                    <a:pt x="95" y="55"/>
                  </a:lnTo>
                  <a:lnTo>
                    <a:pt x="66" y="5"/>
                  </a:lnTo>
                  <a:lnTo>
                    <a:pt x="32" y="0"/>
                  </a:lnTo>
                  <a:lnTo>
                    <a:pt x="0" y="51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116"/>
            <p:cNvSpPr>
              <a:spLocks/>
            </p:cNvSpPr>
            <p:nvPr/>
          </p:nvSpPr>
          <p:spPr bwMode="auto">
            <a:xfrm>
              <a:off x="739" y="5114"/>
              <a:ext cx="291" cy="112"/>
            </a:xfrm>
            <a:custGeom>
              <a:avLst/>
              <a:gdLst/>
              <a:ahLst/>
              <a:cxnLst>
                <a:cxn ang="0">
                  <a:pos x="582" y="185"/>
                </a:cxn>
                <a:cxn ang="0">
                  <a:pos x="533" y="173"/>
                </a:cxn>
                <a:cxn ang="0">
                  <a:pos x="476" y="179"/>
                </a:cxn>
                <a:cxn ang="0">
                  <a:pos x="405" y="189"/>
                </a:cxn>
                <a:cxn ang="0">
                  <a:pos x="331" y="181"/>
                </a:cxn>
                <a:cxn ang="0">
                  <a:pos x="246" y="156"/>
                </a:cxn>
                <a:cxn ang="0">
                  <a:pos x="183" y="122"/>
                </a:cxn>
                <a:cxn ang="0">
                  <a:pos x="145" y="97"/>
                </a:cxn>
                <a:cxn ang="0">
                  <a:pos x="113" y="96"/>
                </a:cxn>
                <a:cxn ang="0">
                  <a:pos x="95" y="69"/>
                </a:cxn>
                <a:cxn ang="0">
                  <a:pos x="111" y="52"/>
                </a:cxn>
                <a:cxn ang="0">
                  <a:pos x="137" y="35"/>
                </a:cxn>
                <a:cxn ang="0">
                  <a:pos x="73" y="42"/>
                </a:cxn>
                <a:cxn ang="0">
                  <a:pos x="27" y="0"/>
                </a:cxn>
                <a:cxn ang="0">
                  <a:pos x="10" y="18"/>
                </a:cxn>
                <a:cxn ang="0">
                  <a:pos x="23" y="42"/>
                </a:cxn>
                <a:cxn ang="0">
                  <a:pos x="0" y="63"/>
                </a:cxn>
                <a:cxn ang="0">
                  <a:pos x="23" y="113"/>
                </a:cxn>
                <a:cxn ang="0">
                  <a:pos x="17" y="135"/>
                </a:cxn>
                <a:cxn ang="0">
                  <a:pos x="101" y="124"/>
                </a:cxn>
                <a:cxn ang="0">
                  <a:pos x="101" y="147"/>
                </a:cxn>
                <a:cxn ang="0">
                  <a:pos x="149" y="147"/>
                </a:cxn>
                <a:cxn ang="0">
                  <a:pos x="196" y="162"/>
                </a:cxn>
                <a:cxn ang="0">
                  <a:pos x="232" y="185"/>
                </a:cxn>
                <a:cxn ang="0">
                  <a:pos x="272" y="208"/>
                </a:cxn>
                <a:cxn ang="0">
                  <a:pos x="312" y="219"/>
                </a:cxn>
                <a:cxn ang="0">
                  <a:pos x="360" y="225"/>
                </a:cxn>
                <a:cxn ang="0">
                  <a:pos x="417" y="223"/>
                </a:cxn>
                <a:cxn ang="0">
                  <a:pos x="487" y="208"/>
                </a:cxn>
                <a:cxn ang="0">
                  <a:pos x="537" y="194"/>
                </a:cxn>
                <a:cxn ang="0">
                  <a:pos x="582" y="185"/>
                </a:cxn>
                <a:cxn ang="0">
                  <a:pos x="582" y="185"/>
                </a:cxn>
              </a:cxnLst>
              <a:rect l="0" t="0" r="r" b="b"/>
              <a:pathLst>
                <a:path w="582" h="225">
                  <a:moveTo>
                    <a:pt x="582" y="185"/>
                  </a:moveTo>
                  <a:lnTo>
                    <a:pt x="533" y="173"/>
                  </a:lnTo>
                  <a:lnTo>
                    <a:pt x="476" y="179"/>
                  </a:lnTo>
                  <a:lnTo>
                    <a:pt x="405" y="189"/>
                  </a:lnTo>
                  <a:lnTo>
                    <a:pt x="331" y="181"/>
                  </a:lnTo>
                  <a:lnTo>
                    <a:pt x="246" y="156"/>
                  </a:lnTo>
                  <a:lnTo>
                    <a:pt x="183" y="122"/>
                  </a:lnTo>
                  <a:lnTo>
                    <a:pt x="145" y="97"/>
                  </a:lnTo>
                  <a:lnTo>
                    <a:pt x="113" y="96"/>
                  </a:lnTo>
                  <a:lnTo>
                    <a:pt x="95" y="69"/>
                  </a:lnTo>
                  <a:lnTo>
                    <a:pt x="111" y="52"/>
                  </a:lnTo>
                  <a:lnTo>
                    <a:pt x="137" y="35"/>
                  </a:lnTo>
                  <a:lnTo>
                    <a:pt x="73" y="42"/>
                  </a:lnTo>
                  <a:lnTo>
                    <a:pt x="27" y="0"/>
                  </a:lnTo>
                  <a:lnTo>
                    <a:pt x="10" y="18"/>
                  </a:lnTo>
                  <a:lnTo>
                    <a:pt x="23" y="42"/>
                  </a:lnTo>
                  <a:lnTo>
                    <a:pt x="0" y="63"/>
                  </a:lnTo>
                  <a:lnTo>
                    <a:pt x="23" y="113"/>
                  </a:lnTo>
                  <a:lnTo>
                    <a:pt x="17" y="135"/>
                  </a:lnTo>
                  <a:lnTo>
                    <a:pt x="101" y="124"/>
                  </a:lnTo>
                  <a:lnTo>
                    <a:pt x="101" y="147"/>
                  </a:lnTo>
                  <a:lnTo>
                    <a:pt x="149" y="147"/>
                  </a:lnTo>
                  <a:lnTo>
                    <a:pt x="196" y="162"/>
                  </a:lnTo>
                  <a:lnTo>
                    <a:pt x="232" y="185"/>
                  </a:lnTo>
                  <a:lnTo>
                    <a:pt x="272" y="208"/>
                  </a:lnTo>
                  <a:lnTo>
                    <a:pt x="312" y="219"/>
                  </a:lnTo>
                  <a:lnTo>
                    <a:pt x="360" y="225"/>
                  </a:lnTo>
                  <a:lnTo>
                    <a:pt x="417" y="223"/>
                  </a:lnTo>
                  <a:lnTo>
                    <a:pt x="487" y="208"/>
                  </a:lnTo>
                  <a:lnTo>
                    <a:pt x="537" y="194"/>
                  </a:lnTo>
                  <a:lnTo>
                    <a:pt x="582" y="185"/>
                  </a:lnTo>
                  <a:lnTo>
                    <a:pt x="582" y="18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117"/>
            <p:cNvSpPr>
              <a:spLocks/>
            </p:cNvSpPr>
            <p:nvPr/>
          </p:nvSpPr>
          <p:spPr bwMode="auto">
            <a:xfrm>
              <a:off x="759" y="5204"/>
              <a:ext cx="138" cy="134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82" y="25"/>
                </a:cxn>
                <a:cxn ang="0">
                  <a:pos x="105" y="70"/>
                </a:cxn>
                <a:cxn ang="0">
                  <a:pos x="122" y="120"/>
                </a:cxn>
                <a:cxn ang="0">
                  <a:pos x="154" y="173"/>
                </a:cxn>
                <a:cxn ang="0">
                  <a:pos x="192" y="207"/>
                </a:cxn>
                <a:cxn ang="0">
                  <a:pos x="232" y="221"/>
                </a:cxn>
                <a:cxn ang="0">
                  <a:pos x="278" y="221"/>
                </a:cxn>
                <a:cxn ang="0">
                  <a:pos x="230" y="268"/>
                </a:cxn>
                <a:cxn ang="0">
                  <a:pos x="183" y="259"/>
                </a:cxn>
                <a:cxn ang="0">
                  <a:pos x="149" y="236"/>
                </a:cxn>
                <a:cxn ang="0">
                  <a:pos x="122" y="198"/>
                </a:cxn>
                <a:cxn ang="0">
                  <a:pos x="101" y="146"/>
                </a:cxn>
                <a:cxn ang="0">
                  <a:pos x="86" y="97"/>
                </a:cxn>
                <a:cxn ang="0">
                  <a:pos x="59" y="53"/>
                </a:cxn>
                <a:cxn ang="0">
                  <a:pos x="33" y="31"/>
                </a:cxn>
                <a:cxn ang="0">
                  <a:pos x="0" y="13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278" h="268">
                  <a:moveTo>
                    <a:pt x="54" y="0"/>
                  </a:moveTo>
                  <a:lnTo>
                    <a:pt x="82" y="25"/>
                  </a:lnTo>
                  <a:lnTo>
                    <a:pt x="105" y="70"/>
                  </a:lnTo>
                  <a:lnTo>
                    <a:pt x="122" y="120"/>
                  </a:lnTo>
                  <a:lnTo>
                    <a:pt x="154" y="173"/>
                  </a:lnTo>
                  <a:lnTo>
                    <a:pt x="192" y="207"/>
                  </a:lnTo>
                  <a:lnTo>
                    <a:pt x="232" y="221"/>
                  </a:lnTo>
                  <a:lnTo>
                    <a:pt x="278" y="221"/>
                  </a:lnTo>
                  <a:lnTo>
                    <a:pt x="230" y="268"/>
                  </a:lnTo>
                  <a:lnTo>
                    <a:pt x="183" y="259"/>
                  </a:lnTo>
                  <a:lnTo>
                    <a:pt x="149" y="236"/>
                  </a:lnTo>
                  <a:lnTo>
                    <a:pt x="122" y="198"/>
                  </a:lnTo>
                  <a:lnTo>
                    <a:pt x="101" y="146"/>
                  </a:lnTo>
                  <a:lnTo>
                    <a:pt x="86" y="97"/>
                  </a:lnTo>
                  <a:lnTo>
                    <a:pt x="59" y="53"/>
                  </a:lnTo>
                  <a:lnTo>
                    <a:pt x="33" y="31"/>
                  </a:lnTo>
                  <a:lnTo>
                    <a:pt x="0" y="13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118"/>
            <p:cNvSpPr>
              <a:spLocks/>
            </p:cNvSpPr>
            <p:nvPr/>
          </p:nvSpPr>
          <p:spPr bwMode="auto">
            <a:xfrm>
              <a:off x="872" y="5212"/>
              <a:ext cx="174" cy="148"/>
            </a:xfrm>
            <a:custGeom>
              <a:avLst/>
              <a:gdLst/>
              <a:ahLst/>
              <a:cxnLst>
                <a:cxn ang="0">
                  <a:pos x="309" y="4"/>
                </a:cxn>
                <a:cxn ang="0">
                  <a:pos x="254" y="23"/>
                </a:cxn>
                <a:cxn ang="0">
                  <a:pos x="209" y="54"/>
                </a:cxn>
                <a:cxn ang="0">
                  <a:pos x="154" y="90"/>
                </a:cxn>
                <a:cxn ang="0">
                  <a:pos x="106" y="137"/>
                </a:cxn>
                <a:cxn ang="0">
                  <a:pos x="57" y="192"/>
                </a:cxn>
                <a:cxn ang="0">
                  <a:pos x="17" y="247"/>
                </a:cxn>
                <a:cxn ang="0">
                  <a:pos x="0" y="287"/>
                </a:cxn>
                <a:cxn ang="0">
                  <a:pos x="34" y="297"/>
                </a:cxn>
                <a:cxn ang="0">
                  <a:pos x="55" y="242"/>
                </a:cxn>
                <a:cxn ang="0">
                  <a:pos x="87" y="194"/>
                </a:cxn>
                <a:cxn ang="0">
                  <a:pos x="144" y="137"/>
                </a:cxn>
                <a:cxn ang="0">
                  <a:pos x="211" y="82"/>
                </a:cxn>
                <a:cxn ang="0">
                  <a:pos x="275" y="48"/>
                </a:cxn>
                <a:cxn ang="0">
                  <a:pos x="347" y="0"/>
                </a:cxn>
                <a:cxn ang="0">
                  <a:pos x="309" y="4"/>
                </a:cxn>
                <a:cxn ang="0">
                  <a:pos x="309" y="4"/>
                </a:cxn>
              </a:cxnLst>
              <a:rect l="0" t="0" r="r" b="b"/>
              <a:pathLst>
                <a:path w="347" h="297">
                  <a:moveTo>
                    <a:pt x="309" y="4"/>
                  </a:moveTo>
                  <a:lnTo>
                    <a:pt x="254" y="23"/>
                  </a:lnTo>
                  <a:lnTo>
                    <a:pt x="209" y="54"/>
                  </a:lnTo>
                  <a:lnTo>
                    <a:pt x="154" y="90"/>
                  </a:lnTo>
                  <a:lnTo>
                    <a:pt x="106" y="137"/>
                  </a:lnTo>
                  <a:lnTo>
                    <a:pt x="57" y="192"/>
                  </a:lnTo>
                  <a:lnTo>
                    <a:pt x="17" y="247"/>
                  </a:lnTo>
                  <a:lnTo>
                    <a:pt x="0" y="287"/>
                  </a:lnTo>
                  <a:lnTo>
                    <a:pt x="34" y="297"/>
                  </a:lnTo>
                  <a:lnTo>
                    <a:pt x="55" y="242"/>
                  </a:lnTo>
                  <a:lnTo>
                    <a:pt x="87" y="194"/>
                  </a:lnTo>
                  <a:lnTo>
                    <a:pt x="144" y="137"/>
                  </a:lnTo>
                  <a:lnTo>
                    <a:pt x="211" y="82"/>
                  </a:lnTo>
                  <a:lnTo>
                    <a:pt x="275" y="48"/>
                  </a:lnTo>
                  <a:lnTo>
                    <a:pt x="347" y="0"/>
                  </a:lnTo>
                  <a:lnTo>
                    <a:pt x="309" y="4"/>
                  </a:lnTo>
                  <a:lnTo>
                    <a:pt x="309" y="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119"/>
            <p:cNvSpPr>
              <a:spLocks/>
            </p:cNvSpPr>
            <p:nvPr/>
          </p:nvSpPr>
          <p:spPr bwMode="auto">
            <a:xfrm>
              <a:off x="916" y="5214"/>
              <a:ext cx="144" cy="177"/>
            </a:xfrm>
            <a:custGeom>
              <a:avLst/>
              <a:gdLst/>
              <a:ahLst/>
              <a:cxnLst>
                <a:cxn ang="0">
                  <a:pos x="255" y="23"/>
                </a:cxn>
                <a:cxn ang="0">
                  <a:pos x="196" y="61"/>
                </a:cxn>
                <a:cxn ang="0">
                  <a:pos x="141" y="112"/>
                </a:cxn>
                <a:cxn ang="0">
                  <a:pos x="99" y="171"/>
                </a:cxn>
                <a:cxn ang="0">
                  <a:pos x="67" y="228"/>
                </a:cxn>
                <a:cxn ang="0">
                  <a:pos x="40" y="272"/>
                </a:cxn>
                <a:cxn ang="0">
                  <a:pos x="0" y="310"/>
                </a:cxn>
                <a:cxn ang="0">
                  <a:pos x="51" y="356"/>
                </a:cxn>
                <a:cxn ang="0">
                  <a:pos x="74" y="306"/>
                </a:cxn>
                <a:cxn ang="0">
                  <a:pos x="101" y="240"/>
                </a:cxn>
                <a:cxn ang="0">
                  <a:pos x="129" y="179"/>
                </a:cxn>
                <a:cxn ang="0">
                  <a:pos x="173" y="122"/>
                </a:cxn>
                <a:cxn ang="0">
                  <a:pos x="222" y="69"/>
                </a:cxn>
                <a:cxn ang="0">
                  <a:pos x="272" y="25"/>
                </a:cxn>
                <a:cxn ang="0">
                  <a:pos x="289" y="0"/>
                </a:cxn>
                <a:cxn ang="0">
                  <a:pos x="255" y="23"/>
                </a:cxn>
                <a:cxn ang="0">
                  <a:pos x="255" y="23"/>
                </a:cxn>
              </a:cxnLst>
              <a:rect l="0" t="0" r="r" b="b"/>
              <a:pathLst>
                <a:path w="289" h="356">
                  <a:moveTo>
                    <a:pt x="255" y="23"/>
                  </a:moveTo>
                  <a:lnTo>
                    <a:pt x="196" y="61"/>
                  </a:lnTo>
                  <a:lnTo>
                    <a:pt x="141" y="112"/>
                  </a:lnTo>
                  <a:lnTo>
                    <a:pt x="99" y="171"/>
                  </a:lnTo>
                  <a:lnTo>
                    <a:pt x="67" y="228"/>
                  </a:lnTo>
                  <a:lnTo>
                    <a:pt x="40" y="272"/>
                  </a:lnTo>
                  <a:lnTo>
                    <a:pt x="0" y="310"/>
                  </a:lnTo>
                  <a:lnTo>
                    <a:pt x="51" y="356"/>
                  </a:lnTo>
                  <a:lnTo>
                    <a:pt x="74" y="306"/>
                  </a:lnTo>
                  <a:lnTo>
                    <a:pt x="101" y="240"/>
                  </a:lnTo>
                  <a:lnTo>
                    <a:pt x="129" y="179"/>
                  </a:lnTo>
                  <a:lnTo>
                    <a:pt x="173" y="122"/>
                  </a:lnTo>
                  <a:lnTo>
                    <a:pt x="222" y="69"/>
                  </a:lnTo>
                  <a:lnTo>
                    <a:pt x="272" y="25"/>
                  </a:lnTo>
                  <a:lnTo>
                    <a:pt x="289" y="0"/>
                  </a:lnTo>
                  <a:lnTo>
                    <a:pt x="255" y="23"/>
                  </a:lnTo>
                  <a:lnTo>
                    <a:pt x="255" y="2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120"/>
            <p:cNvSpPr>
              <a:spLocks/>
            </p:cNvSpPr>
            <p:nvPr/>
          </p:nvSpPr>
          <p:spPr bwMode="auto">
            <a:xfrm>
              <a:off x="998" y="5212"/>
              <a:ext cx="298" cy="414"/>
            </a:xfrm>
            <a:custGeom>
              <a:avLst/>
              <a:gdLst/>
              <a:ahLst/>
              <a:cxnLst>
                <a:cxn ang="0">
                  <a:pos x="173" y="12"/>
                </a:cxn>
                <a:cxn ang="0">
                  <a:pos x="113" y="82"/>
                </a:cxn>
                <a:cxn ang="0">
                  <a:pos x="69" y="166"/>
                </a:cxn>
                <a:cxn ang="0">
                  <a:pos x="40" y="247"/>
                </a:cxn>
                <a:cxn ang="0">
                  <a:pos x="19" y="343"/>
                </a:cxn>
                <a:cxn ang="0">
                  <a:pos x="14" y="424"/>
                </a:cxn>
                <a:cxn ang="0">
                  <a:pos x="19" y="491"/>
                </a:cxn>
                <a:cxn ang="0">
                  <a:pos x="23" y="569"/>
                </a:cxn>
                <a:cxn ang="0">
                  <a:pos x="19" y="652"/>
                </a:cxn>
                <a:cxn ang="0">
                  <a:pos x="12" y="723"/>
                </a:cxn>
                <a:cxn ang="0">
                  <a:pos x="0" y="763"/>
                </a:cxn>
                <a:cxn ang="0">
                  <a:pos x="37" y="824"/>
                </a:cxn>
                <a:cxn ang="0">
                  <a:pos x="90" y="829"/>
                </a:cxn>
                <a:cxn ang="0">
                  <a:pos x="153" y="818"/>
                </a:cxn>
                <a:cxn ang="0">
                  <a:pos x="223" y="801"/>
                </a:cxn>
                <a:cxn ang="0">
                  <a:pos x="267" y="795"/>
                </a:cxn>
                <a:cxn ang="0">
                  <a:pos x="322" y="795"/>
                </a:cxn>
                <a:cxn ang="0">
                  <a:pos x="358" y="808"/>
                </a:cxn>
                <a:cxn ang="0">
                  <a:pos x="384" y="824"/>
                </a:cxn>
                <a:cxn ang="0">
                  <a:pos x="388" y="728"/>
                </a:cxn>
                <a:cxn ang="0">
                  <a:pos x="518" y="690"/>
                </a:cxn>
                <a:cxn ang="0">
                  <a:pos x="557" y="679"/>
                </a:cxn>
                <a:cxn ang="0">
                  <a:pos x="595" y="656"/>
                </a:cxn>
                <a:cxn ang="0">
                  <a:pos x="582" y="618"/>
                </a:cxn>
                <a:cxn ang="0">
                  <a:pos x="578" y="565"/>
                </a:cxn>
                <a:cxn ang="0">
                  <a:pos x="573" y="474"/>
                </a:cxn>
                <a:cxn ang="0">
                  <a:pos x="550" y="382"/>
                </a:cxn>
                <a:cxn ang="0">
                  <a:pos x="521" y="314"/>
                </a:cxn>
                <a:cxn ang="0">
                  <a:pos x="497" y="333"/>
                </a:cxn>
                <a:cxn ang="0">
                  <a:pos x="521" y="375"/>
                </a:cxn>
                <a:cxn ang="0">
                  <a:pos x="525" y="430"/>
                </a:cxn>
                <a:cxn ang="0">
                  <a:pos x="525" y="504"/>
                </a:cxn>
                <a:cxn ang="0">
                  <a:pos x="525" y="563"/>
                </a:cxn>
                <a:cxn ang="0">
                  <a:pos x="540" y="626"/>
                </a:cxn>
                <a:cxn ang="0">
                  <a:pos x="497" y="647"/>
                </a:cxn>
                <a:cxn ang="0">
                  <a:pos x="447" y="673"/>
                </a:cxn>
                <a:cxn ang="0">
                  <a:pos x="392" y="700"/>
                </a:cxn>
                <a:cxn ang="0">
                  <a:pos x="314" y="723"/>
                </a:cxn>
                <a:cxn ang="0">
                  <a:pos x="240" y="736"/>
                </a:cxn>
                <a:cxn ang="0">
                  <a:pos x="168" y="751"/>
                </a:cxn>
                <a:cxn ang="0">
                  <a:pos x="103" y="766"/>
                </a:cxn>
                <a:cxn ang="0">
                  <a:pos x="52" y="780"/>
                </a:cxn>
                <a:cxn ang="0">
                  <a:pos x="35" y="766"/>
                </a:cxn>
                <a:cxn ang="0">
                  <a:pos x="40" y="742"/>
                </a:cxn>
                <a:cxn ang="0">
                  <a:pos x="52" y="692"/>
                </a:cxn>
                <a:cxn ang="0">
                  <a:pos x="57" y="614"/>
                </a:cxn>
                <a:cxn ang="0">
                  <a:pos x="57" y="517"/>
                </a:cxn>
                <a:cxn ang="0">
                  <a:pos x="54" y="419"/>
                </a:cxn>
                <a:cxn ang="0">
                  <a:pos x="61" y="325"/>
                </a:cxn>
                <a:cxn ang="0">
                  <a:pos x="80" y="221"/>
                </a:cxn>
                <a:cxn ang="0">
                  <a:pos x="107" y="139"/>
                </a:cxn>
                <a:cxn ang="0">
                  <a:pos x="147" y="82"/>
                </a:cxn>
                <a:cxn ang="0">
                  <a:pos x="192" y="27"/>
                </a:cxn>
                <a:cxn ang="0">
                  <a:pos x="230" y="0"/>
                </a:cxn>
                <a:cxn ang="0">
                  <a:pos x="173" y="12"/>
                </a:cxn>
                <a:cxn ang="0">
                  <a:pos x="173" y="12"/>
                </a:cxn>
              </a:cxnLst>
              <a:rect l="0" t="0" r="r" b="b"/>
              <a:pathLst>
                <a:path w="595" h="829">
                  <a:moveTo>
                    <a:pt x="173" y="12"/>
                  </a:moveTo>
                  <a:lnTo>
                    <a:pt x="113" y="82"/>
                  </a:lnTo>
                  <a:lnTo>
                    <a:pt x="69" y="166"/>
                  </a:lnTo>
                  <a:lnTo>
                    <a:pt x="40" y="247"/>
                  </a:lnTo>
                  <a:lnTo>
                    <a:pt x="19" y="343"/>
                  </a:lnTo>
                  <a:lnTo>
                    <a:pt x="14" y="424"/>
                  </a:lnTo>
                  <a:lnTo>
                    <a:pt x="19" y="491"/>
                  </a:lnTo>
                  <a:lnTo>
                    <a:pt x="23" y="569"/>
                  </a:lnTo>
                  <a:lnTo>
                    <a:pt x="19" y="652"/>
                  </a:lnTo>
                  <a:lnTo>
                    <a:pt x="12" y="723"/>
                  </a:lnTo>
                  <a:lnTo>
                    <a:pt x="0" y="763"/>
                  </a:lnTo>
                  <a:lnTo>
                    <a:pt x="37" y="824"/>
                  </a:lnTo>
                  <a:lnTo>
                    <a:pt x="90" y="829"/>
                  </a:lnTo>
                  <a:lnTo>
                    <a:pt x="153" y="818"/>
                  </a:lnTo>
                  <a:lnTo>
                    <a:pt x="223" y="801"/>
                  </a:lnTo>
                  <a:lnTo>
                    <a:pt x="267" y="795"/>
                  </a:lnTo>
                  <a:lnTo>
                    <a:pt x="322" y="795"/>
                  </a:lnTo>
                  <a:lnTo>
                    <a:pt x="358" y="808"/>
                  </a:lnTo>
                  <a:lnTo>
                    <a:pt x="384" y="824"/>
                  </a:lnTo>
                  <a:lnTo>
                    <a:pt x="388" y="728"/>
                  </a:lnTo>
                  <a:lnTo>
                    <a:pt x="518" y="690"/>
                  </a:lnTo>
                  <a:lnTo>
                    <a:pt x="557" y="679"/>
                  </a:lnTo>
                  <a:lnTo>
                    <a:pt x="595" y="656"/>
                  </a:lnTo>
                  <a:lnTo>
                    <a:pt x="582" y="618"/>
                  </a:lnTo>
                  <a:lnTo>
                    <a:pt x="578" y="565"/>
                  </a:lnTo>
                  <a:lnTo>
                    <a:pt x="573" y="474"/>
                  </a:lnTo>
                  <a:lnTo>
                    <a:pt x="550" y="382"/>
                  </a:lnTo>
                  <a:lnTo>
                    <a:pt x="521" y="314"/>
                  </a:lnTo>
                  <a:lnTo>
                    <a:pt x="497" y="333"/>
                  </a:lnTo>
                  <a:lnTo>
                    <a:pt x="521" y="375"/>
                  </a:lnTo>
                  <a:lnTo>
                    <a:pt x="525" y="430"/>
                  </a:lnTo>
                  <a:lnTo>
                    <a:pt x="525" y="504"/>
                  </a:lnTo>
                  <a:lnTo>
                    <a:pt x="525" y="563"/>
                  </a:lnTo>
                  <a:lnTo>
                    <a:pt x="540" y="626"/>
                  </a:lnTo>
                  <a:lnTo>
                    <a:pt x="497" y="647"/>
                  </a:lnTo>
                  <a:lnTo>
                    <a:pt x="447" y="673"/>
                  </a:lnTo>
                  <a:lnTo>
                    <a:pt x="392" y="700"/>
                  </a:lnTo>
                  <a:lnTo>
                    <a:pt x="314" y="723"/>
                  </a:lnTo>
                  <a:lnTo>
                    <a:pt x="240" y="736"/>
                  </a:lnTo>
                  <a:lnTo>
                    <a:pt x="168" y="751"/>
                  </a:lnTo>
                  <a:lnTo>
                    <a:pt x="103" y="766"/>
                  </a:lnTo>
                  <a:lnTo>
                    <a:pt x="52" y="780"/>
                  </a:lnTo>
                  <a:lnTo>
                    <a:pt x="35" y="766"/>
                  </a:lnTo>
                  <a:lnTo>
                    <a:pt x="40" y="742"/>
                  </a:lnTo>
                  <a:lnTo>
                    <a:pt x="52" y="692"/>
                  </a:lnTo>
                  <a:lnTo>
                    <a:pt x="57" y="614"/>
                  </a:lnTo>
                  <a:lnTo>
                    <a:pt x="57" y="517"/>
                  </a:lnTo>
                  <a:lnTo>
                    <a:pt x="54" y="419"/>
                  </a:lnTo>
                  <a:lnTo>
                    <a:pt x="61" y="325"/>
                  </a:lnTo>
                  <a:lnTo>
                    <a:pt x="80" y="221"/>
                  </a:lnTo>
                  <a:lnTo>
                    <a:pt x="107" y="139"/>
                  </a:lnTo>
                  <a:lnTo>
                    <a:pt x="147" y="82"/>
                  </a:lnTo>
                  <a:lnTo>
                    <a:pt x="192" y="27"/>
                  </a:lnTo>
                  <a:lnTo>
                    <a:pt x="230" y="0"/>
                  </a:lnTo>
                  <a:lnTo>
                    <a:pt x="173" y="12"/>
                  </a:lnTo>
                  <a:lnTo>
                    <a:pt x="173" y="1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121"/>
            <p:cNvSpPr>
              <a:spLocks/>
            </p:cNvSpPr>
            <p:nvPr/>
          </p:nvSpPr>
          <p:spPr bwMode="auto">
            <a:xfrm>
              <a:off x="601" y="5323"/>
              <a:ext cx="398" cy="164"/>
            </a:xfrm>
            <a:custGeom>
              <a:avLst/>
              <a:gdLst/>
              <a:ahLst/>
              <a:cxnLst>
                <a:cxn ang="0">
                  <a:pos x="205" y="9"/>
                </a:cxn>
                <a:cxn ang="0">
                  <a:pos x="258" y="0"/>
                </a:cxn>
                <a:cxn ang="0">
                  <a:pos x="304" y="4"/>
                </a:cxn>
                <a:cxn ang="0">
                  <a:pos x="353" y="19"/>
                </a:cxn>
                <a:cxn ang="0">
                  <a:pos x="412" y="43"/>
                </a:cxn>
                <a:cxn ang="0">
                  <a:pos x="460" y="68"/>
                </a:cxn>
                <a:cxn ang="0">
                  <a:pos x="504" y="70"/>
                </a:cxn>
                <a:cxn ang="0">
                  <a:pos x="553" y="70"/>
                </a:cxn>
                <a:cxn ang="0">
                  <a:pos x="625" y="87"/>
                </a:cxn>
                <a:cxn ang="0">
                  <a:pos x="684" y="120"/>
                </a:cxn>
                <a:cxn ang="0">
                  <a:pos x="732" y="152"/>
                </a:cxn>
                <a:cxn ang="0">
                  <a:pos x="775" y="203"/>
                </a:cxn>
                <a:cxn ang="0">
                  <a:pos x="796" y="245"/>
                </a:cxn>
                <a:cxn ang="0">
                  <a:pos x="781" y="274"/>
                </a:cxn>
                <a:cxn ang="0">
                  <a:pos x="751" y="215"/>
                </a:cxn>
                <a:cxn ang="0">
                  <a:pos x="720" y="180"/>
                </a:cxn>
                <a:cxn ang="0">
                  <a:pos x="673" y="146"/>
                </a:cxn>
                <a:cxn ang="0">
                  <a:pos x="606" y="123"/>
                </a:cxn>
                <a:cxn ang="0">
                  <a:pos x="547" y="114"/>
                </a:cxn>
                <a:cxn ang="0">
                  <a:pos x="490" y="114"/>
                </a:cxn>
                <a:cxn ang="0">
                  <a:pos x="443" y="108"/>
                </a:cxn>
                <a:cxn ang="0">
                  <a:pos x="401" y="85"/>
                </a:cxn>
                <a:cxn ang="0">
                  <a:pos x="338" y="55"/>
                </a:cxn>
                <a:cxn ang="0">
                  <a:pos x="281" y="32"/>
                </a:cxn>
                <a:cxn ang="0">
                  <a:pos x="215" y="36"/>
                </a:cxn>
                <a:cxn ang="0">
                  <a:pos x="194" y="93"/>
                </a:cxn>
                <a:cxn ang="0">
                  <a:pos x="163" y="148"/>
                </a:cxn>
                <a:cxn ang="0">
                  <a:pos x="110" y="220"/>
                </a:cxn>
                <a:cxn ang="0">
                  <a:pos x="55" y="285"/>
                </a:cxn>
                <a:cxn ang="0">
                  <a:pos x="11" y="329"/>
                </a:cxn>
                <a:cxn ang="0">
                  <a:pos x="0" y="294"/>
                </a:cxn>
                <a:cxn ang="0">
                  <a:pos x="55" y="247"/>
                </a:cxn>
                <a:cxn ang="0">
                  <a:pos x="87" y="196"/>
                </a:cxn>
                <a:cxn ang="0">
                  <a:pos x="125" y="125"/>
                </a:cxn>
                <a:cxn ang="0">
                  <a:pos x="152" y="59"/>
                </a:cxn>
                <a:cxn ang="0">
                  <a:pos x="177" y="30"/>
                </a:cxn>
                <a:cxn ang="0">
                  <a:pos x="205" y="9"/>
                </a:cxn>
                <a:cxn ang="0">
                  <a:pos x="205" y="9"/>
                </a:cxn>
              </a:cxnLst>
              <a:rect l="0" t="0" r="r" b="b"/>
              <a:pathLst>
                <a:path w="796" h="329">
                  <a:moveTo>
                    <a:pt x="205" y="9"/>
                  </a:moveTo>
                  <a:lnTo>
                    <a:pt x="258" y="0"/>
                  </a:lnTo>
                  <a:lnTo>
                    <a:pt x="304" y="4"/>
                  </a:lnTo>
                  <a:lnTo>
                    <a:pt x="353" y="19"/>
                  </a:lnTo>
                  <a:lnTo>
                    <a:pt x="412" y="43"/>
                  </a:lnTo>
                  <a:lnTo>
                    <a:pt x="460" y="68"/>
                  </a:lnTo>
                  <a:lnTo>
                    <a:pt x="504" y="70"/>
                  </a:lnTo>
                  <a:lnTo>
                    <a:pt x="553" y="70"/>
                  </a:lnTo>
                  <a:lnTo>
                    <a:pt x="625" y="87"/>
                  </a:lnTo>
                  <a:lnTo>
                    <a:pt x="684" y="120"/>
                  </a:lnTo>
                  <a:lnTo>
                    <a:pt x="732" y="152"/>
                  </a:lnTo>
                  <a:lnTo>
                    <a:pt x="775" y="203"/>
                  </a:lnTo>
                  <a:lnTo>
                    <a:pt x="796" y="245"/>
                  </a:lnTo>
                  <a:lnTo>
                    <a:pt x="781" y="274"/>
                  </a:lnTo>
                  <a:lnTo>
                    <a:pt x="751" y="215"/>
                  </a:lnTo>
                  <a:lnTo>
                    <a:pt x="720" y="180"/>
                  </a:lnTo>
                  <a:lnTo>
                    <a:pt x="673" y="146"/>
                  </a:lnTo>
                  <a:lnTo>
                    <a:pt x="606" y="123"/>
                  </a:lnTo>
                  <a:lnTo>
                    <a:pt x="547" y="114"/>
                  </a:lnTo>
                  <a:lnTo>
                    <a:pt x="490" y="114"/>
                  </a:lnTo>
                  <a:lnTo>
                    <a:pt x="443" y="108"/>
                  </a:lnTo>
                  <a:lnTo>
                    <a:pt x="401" y="85"/>
                  </a:lnTo>
                  <a:lnTo>
                    <a:pt x="338" y="55"/>
                  </a:lnTo>
                  <a:lnTo>
                    <a:pt x="281" y="32"/>
                  </a:lnTo>
                  <a:lnTo>
                    <a:pt x="215" y="36"/>
                  </a:lnTo>
                  <a:lnTo>
                    <a:pt x="194" y="93"/>
                  </a:lnTo>
                  <a:lnTo>
                    <a:pt x="163" y="148"/>
                  </a:lnTo>
                  <a:lnTo>
                    <a:pt x="110" y="220"/>
                  </a:lnTo>
                  <a:lnTo>
                    <a:pt x="55" y="285"/>
                  </a:lnTo>
                  <a:lnTo>
                    <a:pt x="11" y="329"/>
                  </a:lnTo>
                  <a:lnTo>
                    <a:pt x="0" y="294"/>
                  </a:lnTo>
                  <a:lnTo>
                    <a:pt x="55" y="247"/>
                  </a:lnTo>
                  <a:lnTo>
                    <a:pt x="87" y="196"/>
                  </a:lnTo>
                  <a:lnTo>
                    <a:pt x="125" y="125"/>
                  </a:lnTo>
                  <a:lnTo>
                    <a:pt x="152" y="59"/>
                  </a:lnTo>
                  <a:lnTo>
                    <a:pt x="177" y="30"/>
                  </a:lnTo>
                  <a:lnTo>
                    <a:pt x="205" y="9"/>
                  </a:lnTo>
                  <a:lnTo>
                    <a:pt x="205" y="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122"/>
            <p:cNvSpPr>
              <a:spLocks/>
            </p:cNvSpPr>
            <p:nvPr/>
          </p:nvSpPr>
          <p:spPr bwMode="auto">
            <a:xfrm>
              <a:off x="539" y="5463"/>
              <a:ext cx="58" cy="8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1" y="57"/>
                </a:cxn>
                <a:cxn ang="0">
                  <a:pos x="88" y="112"/>
                </a:cxn>
                <a:cxn ang="0">
                  <a:pos x="116" y="154"/>
                </a:cxn>
                <a:cxn ang="0">
                  <a:pos x="95" y="177"/>
                </a:cxn>
                <a:cxn ang="0">
                  <a:pos x="55" y="124"/>
                </a:cxn>
                <a:cxn ang="0">
                  <a:pos x="23" y="80"/>
                </a:cxn>
                <a:cxn ang="0">
                  <a:pos x="0" y="33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16" h="177">
                  <a:moveTo>
                    <a:pt x="46" y="0"/>
                  </a:moveTo>
                  <a:lnTo>
                    <a:pt x="61" y="57"/>
                  </a:lnTo>
                  <a:lnTo>
                    <a:pt x="88" y="112"/>
                  </a:lnTo>
                  <a:lnTo>
                    <a:pt x="116" y="154"/>
                  </a:lnTo>
                  <a:lnTo>
                    <a:pt x="95" y="177"/>
                  </a:lnTo>
                  <a:lnTo>
                    <a:pt x="55" y="124"/>
                  </a:lnTo>
                  <a:lnTo>
                    <a:pt x="23" y="80"/>
                  </a:lnTo>
                  <a:lnTo>
                    <a:pt x="0" y="33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123"/>
            <p:cNvSpPr>
              <a:spLocks/>
            </p:cNvSpPr>
            <p:nvPr/>
          </p:nvSpPr>
          <p:spPr bwMode="auto">
            <a:xfrm>
              <a:off x="603" y="5523"/>
              <a:ext cx="415" cy="135"/>
            </a:xfrm>
            <a:custGeom>
              <a:avLst/>
              <a:gdLst/>
              <a:ahLst/>
              <a:cxnLst>
                <a:cxn ang="0">
                  <a:pos x="32" y="87"/>
                </a:cxn>
                <a:cxn ang="0">
                  <a:pos x="62" y="127"/>
                </a:cxn>
                <a:cxn ang="0">
                  <a:pos x="93" y="161"/>
                </a:cxn>
                <a:cxn ang="0">
                  <a:pos x="134" y="188"/>
                </a:cxn>
                <a:cxn ang="0">
                  <a:pos x="155" y="133"/>
                </a:cxn>
                <a:cxn ang="0">
                  <a:pos x="201" y="93"/>
                </a:cxn>
                <a:cxn ang="0">
                  <a:pos x="249" y="55"/>
                </a:cxn>
                <a:cxn ang="0">
                  <a:pos x="277" y="34"/>
                </a:cxn>
                <a:cxn ang="0">
                  <a:pos x="262" y="0"/>
                </a:cxn>
                <a:cxn ang="0">
                  <a:pos x="287" y="0"/>
                </a:cxn>
                <a:cxn ang="0">
                  <a:pos x="323" y="28"/>
                </a:cxn>
                <a:cxn ang="0">
                  <a:pos x="384" y="57"/>
                </a:cxn>
                <a:cxn ang="0">
                  <a:pos x="477" y="84"/>
                </a:cxn>
                <a:cxn ang="0">
                  <a:pos x="547" y="95"/>
                </a:cxn>
                <a:cxn ang="0">
                  <a:pos x="619" y="116"/>
                </a:cxn>
                <a:cxn ang="0">
                  <a:pos x="669" y="137"/>
                </a:cxn>
                <a:cxn ang="0">
                  <a:pos x="720" y="144"/>
                </a:cxn>
                <a:cxn ang="0">
                  <a:pos x="766" y="144"/>
                </a:cxn>
                <a:cxn ang="0">
                  <a:pos x="808" y="131"/>
                </a:cxn>
                <a:cxn ang="0">
                  <a:pos x="830" y="184"/>
                </a:cxn>
                <a:cxn ang="0">
                  <a:pos x="813" y="194"/>
                </a:cxn>
                <a:cxn ang="0">
                  <a:pos x="758" y="211"/>
                </a:cxn>
                <a:cxn ang="0">
                  <a:pos x="726" y="232"/>
                </a:cxn>
                <a:cxn ang="0">
                  <a:pos x="697" y="270"/>
                </a:cxn>
                <a:cxn ang="0">
                  <a:pos x="650" y="205"/>
                </a:cxn>
                <a:cxn ang="0">
                  <a:pos x="593" y="177"/>
                </a:cxn>
                <a:cxn ang="0">
                  <a:pos x="505" y="156"/>
                </a:cxn>
                <a:cxn ang="0">
                  <a:pos x="410" y="133"/>
                </a:cxn>
                <a:cxn ang="0">
                  <a:pos x="353" y="101"/>
                </a:cxn>
                <a:cxn ang="0">
                  <a:pos x="300" y="61"/>
                </a:cxn>
                <a:cxn ang="0">
                  <a:pos x="294" y="89"/>
                </a:cxn>
                <a:cxn ang="0">
                  <a:pos x="239" y="104"/>
                </a:cxn>
                <a:cxn ang="0">
                  <a:pos x="201" y="139"/>
                </a:cxn>
                <a:cxn ang="0">
                  <a:pos x="161" y="182"/>
                </a:cxn>
                <a:cxn ang="0">
                  <a:pos x="138" y="228"/>
                </a:cxn>
                <a:cxn ang="0">
                  <a:pos x="127" y="255"/>
                </a:cxn>
                <a:cxn ang="0">
                  <a:pos x="95" y="228"/>
                </a:cxn>
                <a:cxn ang="0">
                  <a:pos x="66" y="173"/>
                </a:cxn>
                <a:cxn ang="0">
                  <a:pos x="32" y="150"/>
                </a:cxn>
                <a:cxn ang="0">
                  <a:pos x="0" y="125"/>
                </a:cxn>
                <a:cxn ang="0">
                  <a:pos x="32" y="87"/>
                </a:cxn>
                <a:cxn ang="0">
                  <a:pos x="32" y="87"/>
                </a:cxn>
              </a:cxnLst>
              <a:rect l="0" t="0" r="r" b="b"/>
              <a:pathLst>
                <a:path w="830" h="270">
                  <a:moveTo>
                    <a:pt x="32" y="87"/>
                  </a:moveTo>
                  <a:lnTo>
                    <a:pt x="62" y="127"/>
                  </a:lnTo>
                  <a:lnTo>
                    <a:pt x="93" y="161"/>
                  </a:lnTo>
                  <a:lnTo>
                    <a:pt x="134" y="188"/>
                  </a:lnTo>
                  <a:lnTo>
                    <a:pt x="155" y="133"/>
                  </a:lnTo>
                  <a:lnTo>
                    <a:pt x="201" y="93"/>
                  </a:lnTo>
                  <a:lnTo>
                    <a:pt x="249" y="55"/>
                  </a:lnTo>
                  <a:lnTo>
                    <a:pt x="277" y="34"/>
                  </a:lnTo>
                  <a:lnTo>
                    <a:pt x="262" y="0"/>
                  </a:lnTo>
                  <a:lnTo>
                    <a:pt x="287" y="0"/>
                  </a:lnTo>
                  <a:lnTo>
                    <a:pt x="323" y="28"/>
                  </a:lnTo>
                  <a:lnTo>
                    <a:pt x="384" y="57"/>
                  </a:lnTo>
                  <a:lnTo>
                    <a:pt x="477" y="84"/>
                  </a:lnTo>
                  <a:lnTo>
                    <a:pt x="547" y="95"/>
                  </a:lnTo>
                  <a:lnTo>
                    <a:pt x="619" y="116"/>
                  </a:lnTo>
                  <a:lnTo>
                    <a:pt x="669" y="137"/>
                  </a:lnTo>
                  <a:lnTo>
                    <a:pt x="720" y="144"/>
                  </a:lnTo>
                  <a:lnTo>
                    <a:pt x="766" y="144"/>
                  </a:lnTo>
                  <a:lnTo>
                    <a:pt x="808" y="131"/>
                  </a:lnTo>
                  <a:lnTo>
                    <a:pt x="830" y="184"/>
                  </a:lnTo>
                  <a:lnTo>
                    <a:pt x="813" y="194"/>
                  </a:lnTo>
                  <a:lnTo>
                    <a:pt x="758" y="211"/>
                  </a:lnTo>
                  <a:lnTo>
                    <a:pt x="726" y="232"/>
                  </a:lnTo>
                  <a:lnTo>
                    <a:pt x="697" y="270"/>
                  </a:lnTo>
                  <a:lnTo>
                    <a:pt x="650" y="205"/>
                  </a:lnTo>
                  <a:lnTo>
                    <a:pt x="593" y="177"/>
                  </a:lnTo>
                  <a:lnTo>
                    <a:pt x="505" y="156"/>
                  </a:lnTo>
                  <a:lnTo>
                    <a:pt x="410" y="133"/>
                  </a:lnTo>
                  <a:lnTo>
                    <a:pt x="353" y="101"/>
                  </a:lnTo>
                  <a:lnTo>
                    <a:pt x="300" y="61"/>
                  </a:lnTo>
                  <a:lnTo>
                    <a:pt x="294" y="89"/>
                  </a:lnTo>
                  <a:lnTo>
                    <a:pt x="239" y="104"/>
                  </a:lnTo>
                  <a:lnTo>
                    <a:pt x="201" y="139"/>
                  </a:lnTo>
                  <a:lnTo>
                    <a:pt x="161" y="182"/>
                  </a:lnTo>
                  <a:lnTo>
                    <a:pt x="138" y="228"/>
                  </a:lnTo>
                  <a:lnTo>
                    <a:pt x="127" y="255"/>
                  </a:lnTo>
                  <a:lnTo>
                    <a:pt x="95" y="228"/>
                  </a:lnTo>
                  <a:lnTo>
                    <a:pt x="66" y="173"/>
                  </a:lnTo>
                  <a:lnTo>
                    <a:pt x="32" y="150"/>
                  </a:lnTo>
                  <a:lnTo>
                    <a:pt x="0" y="125"/>
                  </a:lnTo>
                  <a:lnTo>
                    <a:pt x="32" y="87"/>
                  </a:lnTo>
                  <a:lnTo>
                    <a:pt x="32" y="8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0" name="Freeform 124"/>
            <p:cNvSpPr>
              <a:spLocks/>
            </p:cNvSpPr>
            <p:nvPr/>
          </p:nvSpPr>
          <p:spPr bwMode="auto">
            <a:xfrm>
              <a:off x="924" y="5619"/>
              <a:ext cx="350" cy="17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44" y="36"/>
                </a:cxn>
                <a:cxn ang="0">
                  <a:pos x="72" y="89"/>
                </a:cxn>
                <a:cxn ang="0">
                  <a:pos x="107" y="141"/>
                </a:cxn>
                <a:cxn ang="0">
                  <a:pos x="154" y="207"/>
                </a:cxn>
                <a:cxn ang="0">
                  <a:pos x="205" y="266"/>
                </a:cxn>
                <a:cxn ang="0">
                  <a:pos x="266" y="310"/>
                </a:cxn>
                <a:cxn ang="0">
                  <a:pos x="323" y="333"/>
                </a:cxn>
                <a:cxn ang="0">
                  <a:pos x="388" y="338"/>
                </a:cxn>
                <a:cxn ang="0">
                  <a:pos x="475" y="335"/>
                </a:cxn>
                <a:cxn ang="0">
                  <a:pos x="553" y="317"/>
                </a:cxn>
                <a:cxn ang="0">
                  <a:pos x="626" y="283"/>
                </a:cxn>
                <a:cxn ang="0">
                  <a:pos x="671" y="249"/>
                </a:cxn>
                <a:cxn ang="0">
                  <a:pos x="700" y="201"/>
                </a:cxn>
                <a:cxn ang="0">
                  <a:pos x="622" y="243"/>
                </a:cxn>
                <a:cxn ang="0">
                  <a:pos x="553" y="272"/>
                </a:cxn>
                <a:cxn ang="0">
                  <a:pos x="493" y="295"/>
                </a:cxn>
                <a:cxn ang="0">
                  <a:pos x="415" y="300"/>
                </a:cxn>
                <a:cxn ang="0">
                  <a:pos x="329" y="279"/>
                </a:cxn>
                <a:cxn ang="0">
                  <a:pos x="261" y="239"/>
                </a:cxn>
                <a:cxn ang="0">
                  <a:pos x="211" y="190"/>
                </a:cxn>
                <a:cxn ang="0">
                  <a:pos x="183" y="141"/>
                </a:cxn>
                <a:cxn ang="0">
                  <a:pos x="209" y="85"/>
                </a:cxn>
                <a:cxn ang="0">
                  <a:pos x="251" y="55"/>
                </a:cxn>
                <a:cxn ang="0">
                  <a:pos x="299" y="30"/>
                </a:cxn>
                <a:cxn ang="0">
                  <a:pos x="350" y="19"/>
                </a:cxn>
                <a:cxn ang="0">
                  <a:pos x="299" y="0"/>
                </a:cxn>
                <a:cxn ang="0">
                  <a:pos x="228" y="17"/>
                </a:cxn>
                <a:cxn ang="0">
                  <a:pos x="194" y="34"/>
                </a:cxn>
                <a:cxn ang="0">
                  <a:pos x="154" y="68"/>
                </a:cxn>
                <a:cxn ang="0">
                  <a:pos x="116" y="95"/>
                </a:cxn>
                <a:cxn ang="0">
                  <a:pos x="86" y="34"/>
                </a:cxn>
                <a:cxn ang="0">
                  <a:pos x="55" y="11"/>
                </a:cxn>
                <a:cxn ang="0">
                  <a:pos x="17" y="0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700" h="338">
                  <a:moveTo>
                    <a:pt x="0" y="11"/>
                  </a:moveTo>
                  <a:lnTo>
                    <a:pt x="44" y="36"/>
                  </a:lnTo>
                  <a:lnTo>
                    <a:pt x="72" y="89"/>
                  </a:lnTo>
                  <a:lnTo>
                    <a:pt x="107" y="141"/>
                  </a:lnTo>
                  <a:lnTo>
                    <a:pt x="154" y="207"/>
                  </a:lnTo>
                  <a:lnTo>
                    <a:pt x="205" y="266"/>
                  </a:lnTo>
                  <a:lnTo>
                    <a:pt x="266" y="310"/>
                  </a:lnTo>
                  <a:lnTo>
                    <a:pt x="323" y="333"/>
                  </a:lnTo>
                  <a:lnTo>
                    <a:pt x="388" y="338"/>
                  </a:lnTo>
                  <a:lnTo>
                    <a:pt x="475" y="335"/>
                  </a:lnTo>
                  <a:lnTo>
                    <a:pt x="553" y="317"/>
                  </a:lnTo>
                  <a:lnTo>
                    <a:pt x="626" y="283"/>
                  </a:lnTo>
                  <a:lnTo>
                    <a:pt x="671" y="249"/>
                  </a:lnTo>
                  <a:lnTo>
                    <a:pt x="700" y="201"/>
                  </a:lnTo>
                  <a:lnTo>
                    <a:pt x="622" y="243"/>
                  </a:lnTo>
                  <a:lnTo>
                    <a:pt x="553" y="272"/>
                  </a:lnTo>
                  <a:lnTo>
                    <a:pt x="493" y="295"/>
                  </a:lnTo>
                  <a:lnTo>
                    <a:pt x="415" y="300"/>
                  </a:lnTo>
                  <a:lnTo>
                    <a:pt x="329" y="279"/>
                  </a:lnTo>
                  <a:lnTo>
                    <a:pt x="261" y="239"/>
                  </a:lnTo>
                  <a:lnTo>
                    <a:pt x="211" y="190"/>
                  </a:lnTo>
                  <a:lnTo>
                    <a:pt x="183" y="141"/>
                  </a:lnTo>
                  <a:lnTo>
                    <a:pt x="209" y="85"/>
                  </a:lnTo>
                  <a:lnTo>
                    <a:pt x="251" y="55"/>
                  </a:lnTo>
                  <a:lnTo>
                    <a:pt x="299" y="30"/>
                  </a:lnTo>
                  <a:lnTo>
                    <a:pt x="350" y="19"/>
                  </a:lnTo>
                  <a:lnTo>
                    <a:pt x="299" y="0"/>
                  </a:lnTo>
                  <a:lnTo>
                    <a:pt x="228" y="17"/>
                  </a:lnTo>
                  <a:lnTo>
                    <a:pt x="194" y="34"/>
                  </a:lnTo>
                  <a:lnTo>
                    <a:pt x="154" y="68"/>
                  </a:lnTo>
                  <a:lnTo>
                    <a:pt x="116" y="95"/>
                  </a:lnTo>
                  <a:lnTo>
                    <a:pt x="86" y="34"/>
                  </a:lnTo>
                  <a:lnTo>
                    <a:pt x="55" y="11"/>
                  </a:lnTo>
                  <a:lnTo>
                    <a:pt x="17" y="0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Freeform 125"/>
            <p:cNvSpPr>
              <a:spLocks/>
            </p:cNvSpPr>
            <p:nvPr/>
          </p:nvSpPr>
          <p:spPr bwMode="auto">
            <a:xfrm>
              <a:off x="1177" y="5621"/>
              <a:ext cx="165" cy="198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17" y="64"/>
                </a:cxn>
                <a:cxn ang="0">
                  <a:pos x="42" y="108"/>
                </a:cxn>
                <a:cxn ang="0">
                  <a:pos x="99" y="146"/>
                </a:cxn>
                <a:cxn ang="0">
                  <a:pos x="171" y="159"/>
                </a:cxn>
                <a:cxn ang="0">
                  <a:pos x="236" y="158"/>
                </a:cxn>
                <a:cxn ang="0">
                  <a:pos x="281" y="154"/>
                </a:cxn>
                <a:cxn ang="0">
                  <a:pos x="291" y="184"/>
                </a:cxn>
                <a:cxn ang="0">
                  <a:pos x="258" y="220"/>
                </a:cxn>
                <a:cxn ang="0">
                  <a:pos x="241" y="279"/>
                </a:cxn>
                <a:cxn ang="0">
                  <a:pos x="237" y="334"/>
                </a:cxn>
                <a:cxn ang="0">
                  <a:pos x="255" y="395"/>
                </a:cxn>
                <a:cxn ang="0">
                  <a:pos x="276" y="374"/>
                </a:cxn>
                <a:cxn ang="0">
                  <a:pos x="272" y="319"/>
                </a:cxn>
                <a:cxn ang="0">
                  <a:pos x="287" y="275"/>
                </a:cxn>
                <a:cxn ang="0">
                  <a:pos x="308" y="235"/>
                </a:cxn>
                <a:cxn ang="0">
                  <a:pos x="331" y="207"/>
                </a:cxn>
                <a:cxn ang="0">
                  <a:pos x="291" y="108"/>
                </a:cxn>
                <a:cxn ang="0">
                  <a:pos x="258" y="125"/>
                </a:cxn>
                <a:cxn ang="0">
                  <a:pos x="224" y="135"/>
                </a:cxn>
                <a:cxn ang="0">
                  <a:pos x="154" y="129"/>
                </a:cxn>
                <a:cxn ang="0">
                  <a:pos x="89" y="102"/>
                </a:cxn>
                <a:cxn ang="0">
                  <a:pos x="47" y="55"/>
                </a:cxn>
                <a:cxn ang="0">
                  <a:pos x="34" y="0"/>
                </a:cxn>
                <a:cxn ang="0">
                  <a:pos x="0" y="13"/>
                </a:cxn>
                <a:cxn ang="0">
                  <a:pos x="0" y="13"/>
                </a:cxn>
              </a:cxnLst>
              <a:rect l="0" t="0" r="r" b="b"/>
              <a:pathLst>
                <a:path w="331" h="395">
                  <a:moveTo>
                    <a:pt x="0" y="13"/>
                  </a:moveTo>
                  <a:lnTo>
                    <a:pt x="17" y="64"/>
                  </a:lnTo>
                  <a:lnTo>
                    <a:pt x="42" y="108"/>
                  </a:lnTo>
                  <a:lnTo>
                    <a:pt x="99" y="146"/>
                  </a:lnTo>
                  <a:lnTo>
                    <a:pt x="171" y="159"/>
                  </a:lnTo>
                  <a:lnTo>
                    <a:pt x="236" y="158"/>
                  </a:lnTo>
                  <a:lnTo>
                    <a:pt x="281" y="154"/>
                  </a:lnTo>
                  <a:lnTo>
                    <a:pt x="291" y="184"/>
                  </a:lnTo>
                  <a:lnTo>
                    <a:pt x="258" y="220"/>
                  </a:lnTo>
                  <a:lnTo>
                    <a:pt x="241" y="279"/>
                  </a:lnTo>
                  <a:lnTo>
                    <a:pt x="237" y="334"/>
                  </a:lnTo>
                  <a:lnTo>
                    <a:pt x="255" y="395"/>
                  </a:lnTo>
                  <a:lnTo>
                    <a:pt x="276" y="374"/>
                  </a:lnTo>
                  <a:lnTo>
                    <a:pt x="272" y="319"/>
                  </a:lnTo>
                  <a:lnTo>
                    <a:pt x="287" y="275"/>
                  </a:lnTo>
                  <a:lnTo>
                    <a:pt x="308" y="235"/>
                  </a:lnTo>
                  <a:lnTo>
                    <a:pt x="331" y="207"/>
                  </a:lnTo>
                  <a:lnTo>
                    <a:pt x="291" y="108"/>
                  </a:lnTo>
                  <a:lnTo>
                    <a:pt x="258" y="125"/>
                  </a:lnTo>
                  <a:lnTo>
                    <a:pt x="224" y="135"/>
                  </a:lnTo>
                  <a:lnTo>
                    <a:pt x="154" y="129"/>
                  </a:lnTo>
                  <a:lnTo>
                    <a:pt x="89" y="102"/>
                  </a:lnTo>
                  <a:lnTo>
                    <a:pt x="47" y="55"/>
                  </a:lnTo>
                  <a:lnTo>
                    <a:pt x="34" y="0"/>
                  </a:lnTo>
                  <a:lnTo>
                    <a:pt x="0" y="1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126"/>
            <p:cNvSpPr>
              <a:spLocks/>
            </p:cNvSpPr>
            <p:nvPr/>
          </p:nvSpPr>
          <p:spPr bwMode="auto">
            <a:xfrm>
              <a:off x="562" y="5814"/>
              <a:ext cx="757" cy="107"/>
            </a:xfrm>
            <a:custGeom>
              <a:avLst/>
              <a:gdLst/>
              <a:ahLst/>
              <a:cxnLst>
                <a:cxn ang="0">
                  <a:pos x="1173" y="41"/>
                </a:cxn>
                <a:cxn ang="0">
                  <a:pos x="1112" y="38"/>
                </a:cxn>
                <a:cxn ang="0">
                  <a:pos x="992" y="26"/>
                </a:cxn>
                <a:cxn ang="0">
                  <a:pos x="874" y="9"/>
                </a:cxn>
                <a:cxn ang="0">
                  <a:pos x="737" y="0"/>
                </a:cxn>
                <a:cxn ang="0">
                  <a:pos x="658" y="5"/>
                </a:cxn>
                <a:cxn ang="0">
                  <a:pos x="564" y="15"/>
                </a:cxn>
                <a:cxn ang="0">
                  <a:pos x="486" y="32"/>
                </a:cxn>
                <a:cxn ang="0">
                  <a:pos x="471" y="72"/>
                </a:cxn>
                <a:cxn ang="0">
                  <a:pos x="391" y="76"/>
                </a:cxn>
                <a:cxn ang="0">
                  <a:pos x="302" y="70"/>
                </a:cxn>
                <a:cxn ang="0">
                  <a:pos x="209" y="64"/>
                </a:cxn>
                <a:cxn ang="0">
                  <a:pos x="120" y="81"/>
                </a:cxn>
                <a:cxn ang="0">
                  <a:pos x="47" y="110"/>
                </a:cxn>
                <a:cxn ang="0">
                  <a:pos x="0" y="157"/>
                </a:cxn>
                <a:cxn ang="0">
                  <a:pos x="36" y="180"/>
                </a:cxn>
                <a:cxn ang="0">
                  <a:pos x="93" y="159"/>
                </a:cxn>
                <a:cxn ang="0">
                  <a:pos x="188" y="159"/>
                </a:cxn>
                <a:cxn ang="0">
                  <a:pos x="336" y="171"/>
                </a:cxn>
                <a:cxn ang="0">
                  <a:pos x="475" y="192"/>
                </a:cxn>
                <a:cxn ang="0">
                  <a:pos x="625" y="213"/>
                </a:cxn>
                <a:cxn ang="0">
                  <a:pos x="732" y="209"/>
                </a:cxn>
                <a:cxn ang="0">
                  <a:pos x="775" y="180"/>
                </a:cxn>
                <a:cxn ang="0">
                  <a:pos x="663" y="165"/>
                </a:cxn>
                <a:cxn ang="0">
                  <a:pos x="781" y="148"/>
                </a:cxn>
                <a:cxn ang="0">
                  <a:pos x="840" y="154"/>
                </a:cxn>
                <a:cxn ang="0">
                  <a:pos x="846" y="186"/>
                </a:cxn>
                <a:cxn ang="0">
                  <a:pos x="969" y="163"/>
                </a:cxn>
                <a:cxn ang="0">
                  <a:pos x="1063" y="171"/>
                </a:cxn>
                <a:cxn ang="0">
                  <a:pos x="1036" y="199"/>
                </a:cxn>
                <a:cxn ang="0">
                  <a:pos x="1125" y="182"/>
                </a:cxn>
                <a:cxn ang="0">
                  <a:pos x="1230" y="180"/>
                </a:cxn>
                <a:cxn ang="0">
                  <a:pos x="1352" y="188"/>
                </a:cxn>
                <a:cxn ang="0">
                  <a:pos x="1441" y="194"/>
                </a:cxn>
                <a:cxn ang="0">
                  <a:pos x="1513" y="180"/>
                </a:cxn>
                <a:cxn ang="0">
                  <a:pos x="1502" y="159"/>
                </a:cxn>
                <a:cxn ang="0">
                  <a:pos x="1424" y="157"/>
                </a:cxn>
                <a:cxn ang="0">
                  <a:pos x="1344" y="138"/>
                </a:cxn>
                <a:cxn ang="0">
                  <a:pos x="1241" y="125"/>
                </a:cxn>
                <a:cxn ang="0">
                  <a:pos x="1146" y="119"/>
                </a:cxn>
                <a:cxn ang="0">
                  <a:pos x="1102" y="121"/>
                </a:cxn>
                <a:cxn ang="0">
                  <a:pos x="1167" y="76"/>
                </a:cxn>
                <a:cxn ang="0">
                  <a:pos x="1102" y="70"/>
                </a:cxn>
                <a:cxn ang="0">
                  <a:pos x="1173" y="41"/>
                </a:cxn>
                <a:cxn ang="0">
                  <a:pos x="1173" y="41"/>
                </a:cxn>
              </a:cxnLst>
              <a:rect l="0" t="0" r="r" b="b"/>
              <a:pathLst>
                <a:path w="1513" h="213">
                  <a:moveTo>
                    <a:pt x="1173" y="41"/>
                  </a:moveTo>
                  <a:lnTo>
                    <a:pt x="1112" y="38"/>
                  </a:lnTo>
                  <a:lnTo>
                    <a:pt x="992" y="26"/>
                  </a:lnTo>
                  <a:lnTo>
                    <a:pt x="874" y="9"/>
                  </a:lnTo>
                  <a:lnTo>
                    <a:pt x="737" y="0"/>
                  </a:lnTo>
                  <a:lnTo>
                    <a:pt x="658" y="5"/>
                  </a:lnTo>
                  <a:lnTo>
                    <a:pt x="564" y="15"/>
                  </a:lnTo>
                  <a:lnTo>
                    <a:pt x="486" y="32"/>
                  </a:lnTo>
                  <a:lnTo>
                    <a:pt x="471" y="72"/>
                  </a:lnTo>
                  <a:lnTo>
                    <a:pt x="391" y="76"/>
                  </a:lnTo>
                  <a:lnTo>
                    <a:pt x="302" y="70"/>
                  </a:lnTo>
                  <a:lnTo>
                    <a:pt x="209" y="64"/>
                  </a:lnTo>
                  <a:lnTo>
                    <a:pt x="120" y="81"/>
                  </a:lnTo>
                  <a:lnTo>
                    <a:pt x="47" y="110"/>
                  </a:lnTo>
                  <a:lnTo>
                    <a:pt x="0" y="157"/>
                  </a:lnTo>
                  <a:lnTo>
                    <a:pt x="36" y="180"/>
                  </a:lnTo>
                  <a:lnTo>
                    <a:pt x="93" y="159"/>
                  </a:lnTo>
                  <a:lnTo>
                    <a:pt x="188" y="159"/>
                  </a:lnTo>
                  <a:lnTo>
                    <a:pt x="336" y="171"/>
                  </a:lnTo>
                  <a:lnTo>
                    <a:pt x="475" y="192"/>
                  </a:lnTo>
                  <a:lnTo>
                    <a:pt x="625" y="213"/>
                  </a:lnTo>
                  <a:lnTo>
                    <a:pt x="732" y="209"/>
                  </a:lnTo>
                  <a:lnTo>
                    <a:pt x="775" y="180"/>
                  </a:lnTo>
                  <a:lnTo>
                    <a:pt x="663" y="165"/>
                  </a:lnTo>
                  <a:lnTo>
                    <a:pt x="781" y="148"/>
                  </a:lnTo>
                  <a:lnTo>
                    <a:pt x="840" y="154"/>
                  </a:lnTo>
                  <a:lnTo>
                    <a:pt x="846" y="186"/>
                  </a:lnTo>
                  <a:lnTo>
                    <a:pt x="969" y="163"/>
                  </a:lnTo>
                  <a:lnTo>
                    <a:pt x="1063" y="171"/>
                  </a:lnTo>
                  <a:lnTo>
                    <a:pt x="1036" y="199"/>
                  </a:lnTo>
                  <a:lnTo>
                    <a:pt x="1125" y="182"/>
                  </a:lnTo>
                  <a:lnTo>
                    <a:pt x="1230" y="180"/>
                  </a:lnTo>
                  <a:lnTo>
                    <a:pt x="1352" y="188"/>
                  </a:lnTo>
                  <a:lnTo>
                    <a:pt x="1441" y="194"/>
                  </a:lnTo>
                  <a:lnTo>
                    <a:pt x="1513" y="180"/>
                  </a:lnTo>
                  <a:lnTo>
                    <a:pt x="1502" y="159"/>
                  </a:lnTo>
                  <a:lnTo>
                    <a:pt x="1424" y="157"/>
                  </a:lnTo>
                  <a:lnTo>
                    <a:pt x="1344" y="138"/>
                  </a:lnTo>
                  <a:lnTo>
                    <a:pt x="1241" y="125"/>
                  </a:lnTo>
                  <a:lnTo>
                    <a:pt x="1146" y="119"/>
                  </a:lnTo>
                  <a:lnTo>
                    <a:pt x="1102" y="121"/>
                  </a:lnTo>
                  <a:lnTo>
                    <a:pt x="1167" y="76"/>
                  </a:lnTo>
                  <a:lnTo>
                    <a:pt x="1102" y="70"/>
                  </a:lnTo>
                  <a:lnTo>
                    <a:pt x="1173" y="41"/>
                  </a:lnTo>
                  <a:lnTo>
                    <a:pt x="1173" y="4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Freeform 127"/>
            <p:cNvSpPr>
              <a:spLocks/>
            </p:cNvSpPr>
            <p:nvPr/>
          </p:nvSpPr>
          <p:spPr bwMode="auto">
            <a:xfrm>
              <a:off x="725" y="5225"/>
              <a:ext cx="45" cy="8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0" y="160"/>
                </a:cxn>
                <a:cxn ang="0">
                  <a:pos x="59" y="177"/>
                </a:cxn>
                <a:cxn ang="0">
                  <a:pos x="70" y="144"/>
                </a:cxn>
                <a:cxn ang="0">
                  <a:pos x="53" y="110"/>
                </a:cxn>
                <a:cxn ang="0">
                  <a:pos x="89" y="2"/>
                </a:cxn>
                <a:cxn ang="0">
                  <a:pos x="59" y="0"/>
                </a:cxn>
                <a:cxn ang="0">
                  <a:pos x="59" y="0"/>
                </a:cxn>
              </a:cxnLst>
              <a:rect l="0" t="0" r="r" b="b"/>
              <a:pathLst>
                <a:path w="89" h="177">
                  <a:moveTo>
                    <a:pt x="59" y="0"/>
                  </a:moveTo>
                  <a:lnTo>
                    <a:pt x="0" y="160"/>
                  </a:lnTo>
                  <a:lnTo>
                    <a:pt x="59" y="177"/>
                  </a:lnTo>
                  <a:lnTo>
                    <a:pt x="70" y="144"/>
                  </a:lnTo>
                  <a:lnTo>
                    <a:pt x="53" y="110"/>
                  </a:lnTo>
                  <a:lnTo>
                    <a:pt x="89" y="2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4" name="Freeform 128"/>
            <p:cNvSpPr>
              <a:spLocks/>
            </p:cNvSpPr>
            <p:nvPr/>
          </p:nvSpPr>
          <p:spPr bwMode="auto">
            <a:xfrm>
              <a:off x="783" y="4344"/>
              <a:ext cx="232" cy="776"/>
            </a:xfrm>
            <a:custGeom>
              <a:avLst/>
              <a:gdLst/>
              <a:ahLst/>
              <a:cxnLst>
                <a:cxn ang="0">
                  <a:pos x="0" y="1553"/>
                </a:cxn>
                <a:cxn ang="0">
                  <a:pos x="254" y="572"/>
                </a:cxn>
                <a:cxn ang="0">
                  <a:pos x="393" y="93"/>
                </a:cxn>
                <a:cxn ang="0">
                  <a:pos x="388" y="38"/>
                </a:cxn>
                <a:cxn ang="0">
                  <a:pos x="408" y="5"/>
                </a:cxn>
                <a:cxn ang="0">
                  <a:pos x="460" y="0"/>
                </a:cxn>
                <a:cxn ang="0">
                  <a:pos x="464" y="32"/>
                </a:cxn>
                <a:cxn ang="0">
                  <a:pos x="426" y="93"/>
                </a:cxn>
                <a:cxn ang="0">
                  <a:pos x="426" y="121"/>
                </a:cxn>
                <a:cxn ang="0">
                  <a:pos x="355" y="319"/>
                </a:cxn>
                <a:cxn ang="0">
                  <a:pos x="304" y="522"/>
                </a:cxn>
                <a:cxn ang="0">
                  <a:pos x="264" y="705"/>
                </a:cxn>
                <a:cxn ang="0">
                  <a:pos x="188" y="965"/>
                </a:cxn>
                <a:cxn ang="0">
                  <a:pos x="116" y="1193"/>
                </a:cxn>
                <a:cxn ang="0">
                  <a:pos x="64" y="1412"/>
                </a:cxn>
                <a:cxn ang="0">
                  <a:pos x="26" y="1551"/>
                </a:cxn>
                <a:cxn ang="0">
                  <a:pos x="0" y="1553"/>
                </a:cxn>
                <a:cxn ang="0">
                  <a:pos x="0" y="1553"/>
                </a:cxn>
              </a:cxnLst>
              <a:rect l="0" t="0" r="r" b="b"/>
              <a:pathLst>
                <a:path w="464" h="1553">
                  <a:moveTo>
                    <a:pt x="0" y="1553"/>
                  </a:moveTo>
                  <a:lnTo>
                    <a:pt x="254" y="572"/>
                  </a:lnTo>
                  <a:lnTo>
                    <a:pt x="393" y="93"/>
                  </a:lnTo>
                  <a:lnTo>
                    <a:pt x="388" y="38"/>
                  </a:lnTo>
                  <a:lnTo>
                    <a:pt x="408" y="5"/>
                  </a:lnTo>
                  <a:lnTo>
                    <a:pt x="460" y="0"/>
                  </a:lnTo>
                  <a:lnTo>
                    <a:pt x="464" y="32"/>
                  </a:lnTo>
                  <a:lnTo>
                    <a:pt x="426" y="93"/>
                  </a:lnTo>
                  <a:lnTo>
                    <a:pt x="426" y="121"/>
                  </a:lnTo>
                  <a:lnTo>
                    <a:pt x="355" y="319"/>
                  </a:lnTo>
                  <a:lnTo>
                    <a:pt x="304" y="522"/>
                  </a:lnTo>
                  <a:lnTo>
                    <a:pt x="264" y="705"/>
                  </a:lnTo>
                  <a:lnTo>
                    <a:pt x="188" y="965"/>
                  </a:lnTo>
                  <a:lnTo>
                    <a:pt x="116" y="1193"/>
                  </a:lnTo>
                  <a:lnTo>
                    <a:pt x="64" y="1412"/>
                  </a:lnTo>
                  <a:lnTo>
                    <a:pt x="26" y="1551"/>
                  </a:lnTo>
                  <a:lnTo>
                    <a:pt x="0" y="1553"/>
                  </a:lnTo>
                  <a:lnTo>
                    <a:pt x="0" y="155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5" name="Freeform 129"/>
            <p:cNvSpPr>
              <a:spLocks/>
            </p:cNvSpPr>
            <p:nvPr/>
          </p:nvSpPr>
          <p:spPr bwMode="auto">
            <a:xfrm>
              <a:off x="958" y="4366"/>
              <a:ext cx="585" cy="272"/>
            </a:xfrm>
            <a:custGeom>
              <a:avLst/>
              <a:gdLst/>
              <a:ahLst/>
              <a:cxnLst>
                <a:cxn ang="0">
                  <a:pos x="163" y="38"/>
                </a:cxn>
                <a:cxn ang="0">
                  <a:pos x="357" y="15"/>
                </a:cxn>
                <a:cxn ang="0">
                  <a:pos x="532" y="0"/>
                </a:cxn>
                <a:cxn ang="0">
                  <a:pos x="646" y="34"/>
                </a:cxn>
                <a:cxn ang="0">
                  <a:pos x="654" y="120"/>
                </a:cxn>
                <a:cxn ang="0">
                  <a:pos x="733" y="145"/>
                </a:cxn>
                <a:cxn ang="0">
                  <a:pos x="868" y="166"/>
                </a:cxn>
                <a:cxn ang="0">
                  <a:pos x="1047" y="192"/>
                </a:cxn>
                <a:cxn ang="0">
                  <a:pos x="1157" y="192"/>
                </a:cxn>
                <a:cxn ang="0">
                  <a:pos x="1095" y="223"/>
                </a:cxn>
                <a:cxn ang="0">
                  <a:pos x="927" y="209"/>
                </a:cxn>
                <a:cxn ang="0">
                  <a:pos x="733" y="194"/>
                </a:cxn>
                <a:cxn ang="0">
                  <a:pos x="669" y="278"/>
                </a:cxn>
                <a:cxn ang="0">
                  <a:pos x="901" y="238"/>
                </a:cxn>
                <a:cxn ang="0">
                  <a:pos x="1095" y="261"/>
                </a:cxn>
                <a:cxn ang="0">
                  <a:pos x="1169" y="310"/>
                </a:cxn>
                <a:cxn ang="0">
                  <a:pos x="1106" y="293"/>
                </a:cxn>
                <a:cxn ang="0">
                  <a:pos x="984" y="270"/>
                </a:cxn>
                <a:cxn ang="0">
                  <a:pos x="798" y="284"/>
                </a:cxn>
                <a:cxn ang="0">
                  <a:pos x="591" y="337"/>
                </a:cxn>
                <a:cxn ang="0">
                  <a:pos x="576" y="369"/>
                </a:cxn>
                <a:cxn ang="0">
                  <a:pos x="730" y="388"/>
                </a:cxn>
                <a:cxn ang="0">
                  <a:pos x="878" y="426"/>
                </a:cxn>
                <a:cxn ang="0">
                  <a:pos x="967" y="493"/>
                </a:cxn>
                <a:cxn ang="0">
                  <a:pos x="1074" y="529"/>
                </a:cxn>
                <a:cxn ang="0">
                  <a:pos x="996" y="542"/>
                </a:cxn>
                <a:cxn ang="0">
                  <a:pos x="853" y="504"/>
                </a:cxn>
                <a:cxn ang="0">
                  <a:pos x="684" y="487"/>
                </a:cxn>
                <a:cxn ang="0">
                  <a:pos x="507" y="510"/>
                </a:cxn>
                <a:cxn ang="0">
                  <a:pos x="365" y="529"/>
                </a:cxn>
                <a:cxn ang="0">
                  <a:pos x="327" y="470"/>
                </a:cxn>
                <a:cxn ang="0">
                  <a:pos x="347" y="392"/>
                </a:cxn>
                <a:cxn ang="0">
                  <a:pos x="382" y="386"/>
                </a:cxn>
                <a:cxn ang="0">
                  <a:pos x="382" y="474"/>
                </a:cxn>
                <a:cxn ang="0">
                  <a:pos x="467" y="420"/>
                </a:cxn>
                <a:cxn ang="0">
                  <a:pos x="471" y="299"/>
                </a:cxn>
                <a:cxn ang="0">
                  <a:pos x="530" y="166"/>
                </a:cxn>
                <a:cxn ang="0">
                  <a:pos x="597" y="78"/>
                </a:cxn>
                <a:cxn ang="0">
                  <a:pos x="530" y="27"/>
                </a:cxn>
                <a:cxn ang="0">
                  <a:pos x="382" y="59"/>
                </a:cxn>
                <a:cxn ang="0">
                  <a:pos x="180" y="84"/>
                </a:cxn>
                <a:cxn ang="0">
                  <a:pos x="131" y="139"/>
                </a:cxn>
                <a:cxn ang="0">
                  <a:pos x="76" y="282"/>
                </a:cxn>
                <a:cxn ang="0">
                  <a:pos x="0" y="409"/>
                </a:cxn>
                <a:cxn ang="0">
                  <a:pos x="110" y="122"/>
                </a:cxn>
                <a:cxn ang="0">
                  <a:pos x="98" y="27"/>
                </a:cxn>
                <a:cxn ang="0">
                  <a:pos x="131" y="12"/>
                </a:cxn>
              </a:cxnLst>
              <a:rect l="0" t="0" r="r" b="b"/>
              <a:pathLst>
                <a:path w="1169" h="546">
                  <a:moveTo>
                    <a:pt x="131" y="12"/>
                  </a:moveTo>
                  <a:lnTo>
                    <a:pt x="163" y="38"/>
                  </a:lnTo>
                  <a:lnTo>
                    <a:pt x="241" y="33"/>
                  </a:lnTo>
                  <a:lnTo>
                    <a:pt x="357" y="15"/>
                  </a:lnTo>
                  <a:lnTo>
                    <a:pt x="441" y="6"/>
                  </a:lnTo>
                  <a:lnTo>
                    <a:pt x="532" y="0"/>
                  </a:lnTo>
                  <a:lnTo>
                    <a:pt x="587" y="6"/>
                  </a:lnTo>
                  <a:lnTo>
                    <a:pt x="646" y="34"/>
                  </a:lnTo>
                  <a:lnTo>
                    <a:pt x="661" y="76"/>
                  </a:lnTo>
                  <a:lnTo>
                    <a:pt x="654" y="120"/>
                  </a:lnTo>
                  <a:lnTo>
                    <a:pt x="631" y="149"/>
                  </a:lnTo>
                  <a:lnTo>
                    <a:pt x="733" y="145"/>
                  </a:lnTo>
                  <a:lnTo>
                    <a:pt x="794" y="154"/>
                  </a:lnTo>
                  <a:lnTo>
                    <a:pt x="868" y="166"/>
                  </a:lnTo>
                  <a:lnTo>
                    <a:pt x="952" y="181"/>
                  </a:lnTo>
                  <a:lnTo>
                    <a:pt x="1047" y="192"/>
                  </a:lnTo>
                  <a:lnTo>
                    <a:pt x="1125" y="198"/>
                  </a:lnTo>
                  <a:lnTo>
                    <a:pt x="1157" y="192"/>
                  </a:lnTo>
                  <a:lnTo>
                    <a:pt x="1133" y="217"/>
                  </a:lnTo>
                  <a:lnTo>
                    <a:pt x="1095" y="223"/>
                  </a:lnTo>
                  <a:lnTo>
                    <a:pt x="1024" y="217"/>
                  </a:lnTo>
                  <a:lnTo>
                    <a:pt x="927" y="209"/>
                  </a:lnTo>
                  <a:lnTo>
                    <a:pt x="823" y="198"/>
                  </a:lnTo>
                  <a:lnTo>
                    <a:pt x="733" y="194"/>
                  </a:lnTo>
                  <a:lnTo>
                    <a:pt x="697" y="209"/>
                  </a:lnTo>
                  <a:lnTo>
                    <a:pt x="669" y="278"/>
                  </a:lnTo>
                  <a:lnTo>
                    <a:pt x="808" y="247"/>
                  </a:lnTo>
                  <a:lnTo>
                    <a:pt x="901" y="238"/>
                  </a:lnTo>
                  <a:lnTo>
                    <a:pt x="1007" y="240"/>
                  </a:lnTo>
                  <a:lnTo>
                    <a:pt x="1095" y="261"/>
                  </a:lnTo>
                  <a:lnTo>
                    <a:pt x="1140" y="282"/>
                  </a:lnTo>
                  <a:lnTo>
                    <a:pt x="1169" y="310"/>
                  </a:lnTo>
                  <a:lnTo>
                    <a:pt x="1144" y="333"/>
                  </a:lnTo>
                  <a:lnTo>
                    <a:pt x="1106" y="293"/>
                  </a:lnTo>
                  <a:lnTo>
                    <a:pt x="1051" y="276"/>
                  </a:lnTo>
                  <a:lnTo>
                    <a:pt x="984" y="270"/>
                  </a:lnTo>
                  <a:lnTo>
                    <a:pt x="903" y="270"/>
                  </a:lnTo>
                  <a:lnTo>
                    <a:pt x="798" y="284"/>
                  </a:lnTo>
                  <a:lnTo>
                    <a:pt x="695" y="304"/>
                  </a:lnTo>
                  <a:lnTo>
                    <a:pt x="591" y="337"/>
                  </a:lnTo>
                  <a:lnTo>
                    <a:pt x="524" y="344"/>
                  </a:lnTo>
                  <a:lnTo>
                    <a:pt x="576" y="369"/>
                  </a:lnTo>
                  <a:lnTo>
                    <a:pt x="654" y="377"/>
                  </a:lnTo>
                  <a:lnTo>
                    <a:pt x="730" y="388"/>
                  </a:lnTo>
                  <a:lnTo>
                    <a:pt x="817" y="405"/>
                  </a:lnTo>
                  <a:lnTo>
                    <a:pt x="878" y="426"/>
                  </a:lnTo>
                  <a:lnTo>
                    <a:pt x="927" y="458"/>
                  </a:lnTo>
                  <a:lnTo>
                    <a:pt x="967" y="493"/>
                  </a:lnTo>
                  <a:lnTo>
                    <a:pt x="1022" y="519"/>
                  </a:lnTo>
                  <a:lnTo>
                    <a:pt x="1074" y="529"/>
                  </a:lnTo>
                  <a:lnTo>
                    <a:pt x="1047" y="546"/>
                  </a:lnTo>
                  <a:lnTo>
                    <a:pt x="996" y="542"/>
                  </a:lnTo>
                  <a:lnTo>
                    <a:pt x="933" y="531"/>
                  </a:lnTo>
                  <a:lnTo>
                    <a:pt x="853" y="504"/>
                  </a:lnTo>
                  <a:lnTo>
                    <a:pt x="758" y="487"/>
                  </a:lnTo>
                  <a:lnTo>
                    <a:pt x="684" y="487"/>
                  </a:lnTo>
                  <a:lnTo>
                    <a:pt x="604" y="493"/>
                  </a:lnTo>
                  <a:lnTo>
                    <a:pt x="507" y="510"/>
                  </a:lnTo>
                  <a:lnTo>
                    <a:pt x="425" y="531"/>
                  </a:lnTo>
                  <a:lnTo>
                    <a:pt x="365" y="529"/>
                  </a:lnTo>
                  <a:lnTo>
                    <a:pt x="325" y="493"/>
                  </a:lnTo>
                  <a:lnTo>
                    <a:pt x="327" y="470"/>
                  </a:lnTo>
                  <a:lnTo>
                    <a:pt x="342" y="430"/>
                  </a:lnTo>
                  <a:lnTo>
                    <a:pt x="347" y="392"/>
                  </a:lnTo>
                  <a:lnTo>
                    <a:pt x="340" y="371"/>
                  </a:lnTo>
                  <a:lnTo>
                    <a:pt x="382" y="386"/>
                  </a:lnTo>
                  <a:lnTo>
                    <a:pt x="386" y="424"/>
                  </a:lnTo>
                  <a:lnTo>
                    <a:pt x="382" y="474"/>
                  </a:lnTo>
                  <a:lnTo>
                    <a:pt x="443" y="485"/>
                  </a:lnTo>
                  <a:lnTo>
                    <a:pt x="467" y="420"/>
                  </a:lnTo>
                  <a:lnTo>
                    <a:pt x="467" y="369"/>
                  </a:lnTo>
                  <a:lnTo>
                    <a:pt x="471" y="299"/>
                  </a:lnTo>
                  <a:lnTo>
                    <a:pt x="492" y="240"/>
                  </a:lnTo>
                  <a:lnTo>
                    <a:pt x="530" y="166"/>
                  </a:lnTo>
                  <a:lnTo>
                    <a:pt x="564" y="114"/>
                  </a:lnTo>
                  <a:lnTo>
                    <a:pt x="597" y="78"/>
                  </a:lnTo>
                  <a:lnTo>
                    <a:pt x="587" y="29"/>
                  </a:lnTo>
                  <a:lnTo>
                    <a:pt x="530" y="27"/>
                  </a:lnTo>
                  <a:lnTo>
                    <a:pt x="467" y="38"/>
                  </a:lnTo>
                  <a:lnTo>
                    <a:pt x="382" y="59"/>
                  </a:lnTo>
                  <a:lnTo>
                    <a:pt x="275" y="76"/>
                  </a:lnTo>
                  <a:lnTo>
                    <a:pt x="180" y="84"/>
                  </a:lnTo>
                  <a:lnTo>
                    <a:pt x="140" y="73"/>
                  </a:lnTo>
                  <a:lnTo>
                    <a:pt x="131" y="139"/>
                  </a:lnTo>
                  <a:lnTo>
                    <a:pt x="110" y="209"/>
                  </a:lnTo>
                  <a:lnTo>
                    <a:pt x="76" y="282"/>
                  </a:lnTo>
                  <a:lnTo>
                    <a:pt x="38" y="360"/>
                  </a:lnTo>
                  <a:lnTo>
                    <a:pt x="0" y="409"/>
                  </a:lnTo>
                  <a:lnTo>
                    <a:pt x="76" y="223"/>
                  </a:lnTo>
                  <a:lnTo>
                    <a:pt x="110" y="122"/>
                  </a:lnTo>
                  <a:lnTo>
                    <a:pt x="110" y="53"/>
                  </a:lnTo>
                  <a:lnTo>
                    <a:pt x="98" y="27"/>
                  </a:lnTo>
                  <a:lnTo>
                    <a:pt x="131" y="12"/>
                  </a:lnTo>
                  <a:lnTo>
                    <a:pt x="131" y="1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Freeform 130"/>
            <p:cNvSpPr>
              <a:spLocks/>
            </p:cNvSpPr>
            <p:nvPr/>
          </p:nvSpPr>
          <p:spPr bwMode="auto">
            <a:xfrm>
              <a:off x="963" y="4523"/>
              <a:ext cx="202" cy="5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63" y="103"/>
                </a:cxn>
                <a:cxn ang="0">
                  <a:pos x="139" y="72"/>
                </a:cxn>
                <a:cxn ang="0">
                  <a:pos x="221" y="49"/>
                </a:cxn>
                <a:cxn ang="0">
                  <a:pos x="299" y="42"/>
                </a:cxn>
                <a:cxn ang="0">
                  <a:pos x="348" y="45"/>
                </a:cxn>
                <a:cxn ang="0">
                  <a:pos x="394" y="61"/>
                </a:cxn>
                <a:cxn ang="0">
                  <a:pos x="403" y="44"/>
                </a:cxn>
                <a:cxn ang="0">
                  <a:pos x="384" y="23"/>
                </a:cxn>
                <a:cxn ang="0">
                  <a:pos x="350" y="4"/>
                </a:cxn>
                <a:cxn ang="0">
                  <a:pos x="295" y="0"/>
                </a:cxn>
                <a:cxn ang="0">
                  <a:pos x="251" y="11"/>
                </a:cxn>
                <a:cxn ang="0">
                  <a:pos x="184" y="28"/>
                </a:cxn>
                <a:cxn ang="0">
                  <a:pos x="122" y="55"/>
                </a:cxn>
                <a:cxn ang="0">
                  <a:pos x="67" y="82"/>
                </a:cxn>
                <a:cxn ang="0">
                  <a:pos x="23" y="97"/>
                </a:cxn>
                <a:cxn ang="0">
                  <a:pos x="0" y="116"/>
                </a:cxn>
                <a:cxn ang="0">
                  <a:pos x="0" y="116"/>
                </a:cxn>
              </a:cxnLst>
              <a:rect l="0" t="0" r="r" b="b"/>
              <a:pathLst>
                <a:path w="403" h="116">
                  <a:moveTo>
                    <a:pt x="0" y="116"/>
                  </a:moveTo>
                  <a:lnTo>
                    <a:pt x="63" y="103"/>
                  </a:lnTo>
                  <a:lnTo>
                    <a:pt x="139" y="72"/>
                  </a:lnTo>
                  <a:lnTo>
                    <a:pt x="221" y="49"/>
                  </a:lnTo>
                  <a:lnTo>
                    <a:pt x="299" y="42"/>
                  </a:lnTo>
                  <a:lnTo>
                    <a:pt x="348" y="45"/>
                  </a:lnTo>
                  <a:lnTo>
                    <a:pt x="394" y="61"/>
                  </a:lnTo>
                  <a:lnTo>
                    <a:pt x="403" y="44"/>
                  </a:lnTo>
                  <a:lnTo>
                    <a:pt x="384" y="23"/>
                  </a:lnTo>
                  <a:lnTo>
                    <a:pt x="350" y="4"/>
                  </a:lnTo>
                  <a:lnTo>
                    <a:pt x="295" y="0"/>
                  </a:lnTo>
                  <a:lnTo>
                    <a:pt x="251" y="11"/>
                  </a:lnTo>
                  <a:lnTo>
                    <a:pt x="184" y="28"/>
                  </a:lnTo>
                  <a:lnTo>
                    <a:pt x="122" y="55"/>
                  </a:lnTo>
                  <a:lnTo>
                    <a:pt x="67" y="82"/>
                  </a:lnTo>
                  <a:lnTo>
                    <a:pt x="23" y="97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Freeform 131"/>
            <p:cNvSpPr>
              <a:spLocks/>
            </p:cNvSpPr>
            <p:nvPr/>
          </p:nvSpPr>
          <p:spPr bwMode="auto">
            <a:xfrm>
              <a:off x="3047" y="5169"/>
              <a:ext cx="149" cy="148"/>
            </a:xfrm>
            <a:custGeom>
              <a:avLst/>
              <a:gdLst/>
              <a:ahLst/>
              <a:cxnLst>
                <a:cxn ang="0">
                  <a:pos x="148" y="28"/>
                </a:cxn>
                <a:cxn ang="0">
                  <a:pos x="197" y="4"/>
                </a:cxn>
                <a:cxn ang="0">
                  <a:pos x="241" y="0"/>
                </a:cxn>
                <a:cxn ang="0">
                  <a:pos x="271" y="0"/>
                </a:cxn>
                <a:cxn ang="0">
                  <a:pos x="258" y="24"/>
                </a:cxn>
                <a:cxn ang="0">
                  <a:pos x="287" y="34"/>
                </a:cxn>
                <a:cxn ang="0">
                  <a:pos x="298" y="53"/>
                </a:cxn>
                <a:cxn ang="0">
                  <a:pos x="294" y="78"/>
                </a:cxn>
                <a:cxn ang="0">
                  <a:pos x="277" y="95"/>
                </a:cxn>
                <a:cxn ang="0">
                  <a:pos x="254" y="118"/>
                </a:cxn>
                <a:cxn ang="0">
                  <a:pos x="241" y="144"/>
                </a:cxn>
                <a:cxn ang="0">
                  <a:pos x="230" y="178"/>
                </a:cxn>
                <a:cxn ang="0">
                  <a:pos x="211" y="222"/>
                </a:cxn>
                <a:cxn ang="0">
                  <a:pos x="192" y="255"/>
                </a:cxn>
                <a:cxn ang="0">
                  <a:pos x="163" y="289"/>
                </a:cxn>
                <a:cxn ang="0">
                  <a:pos x="138" y="296"/>
                </a:cxn>
                <a:cxn ang="0">
                  <a:pos x="138" y="268"/>
                </a:cxn>
                <a:cxn ang="0">
                  <a:pos x="165" y="224"/>
                </a:cxn>
                <a:cxn ang="0">
                  <a:pos x="188" y="175"/>
                </a:cxn>
                <a:cxn ang="0">
                  <a:pos x="199" y="112"/>
                </a:cxn>
                <a:cxn ang="0">
                  <a:pos x="188" y="66"/>
                </a:cxn>
                <a:cxn ang="0">
                  <a:pos x="148" y="74"/>
                </a:cxn>
                <a:cxn ang="0">
                  <a:pos x="121" y="102"/>
                </a:cxn>
                <a:cxn ang="0">
                  <a:pos x="95" y="129"/>
                </a:cxn>
                <a:cxn ang="0">
                  <a:pos x="66" y="158"/>
                </a:cxn>
                <a:cxn ang="0">
                  <a:pos x="39" y="173"/>
                </a:cxn>
                <a:cxn ang="0">
                  <a:pos x="93" y="184"/>
                </a:cxn>
                <a:cxn ang="0">
                  <a:pos x="64" y="249"/>
                </a:cxn>
                <a:cxn ang="0">
                  <a:pos x="11" y="251"/>
                </a:cxn>
                <a:cxn ang="0">
                  <a:pos x="38" y="205"/>
                </a:cxn>
                <a:cxn ang="0">
                  <a:pos x="0" y="178"/>
                </a:cxn>
                <a:cxn ang="0">
                  <a:pos x="47" y="140"/>
                </a:cxn>
                <a:cxn ang="0">
                  <a:pos x="83" y="108"/>
                </a:cxn>
                <a:cxn ang="0">
                  <a:pos x="108" y="74"/>
                </a:cxn>
                <a:cxn ang="0">
                  <a:pos x="133" y="40"/>
                </a:cxn>
                <a:cxn ang="0">
                  <a:pos x="148" y="28"/>
                </a:cxn>
                <a:cxn ang="0">
                  <a:pos x="148" y="28"/>
                </a:cxn>
              </a:cxnLst>
              <a:rect l="0" t="0" r="r" b="b"/>
              <a:pathLst>
                <a:path w="298" h="296">
                  <a:moveTo>
                    <a:pt x="148" y="28"/>
                  </a:moveTo>
                  <a:lnTo>
                    <a:pt x="197" y="4"/>
                  </a:lnTo>
                  <a:lnTo>
                    <a:pt x="241" y="0"/>
                  </a:lnTo>
                  <a:lnTo>
                    <a:pt x="271" y="0"/>
                  </a:lnTo>
                  <a:lnTo>
                    <a:pt x="258" y="24"/>
                  </a:lnTo>
                  <a:lnTo>
                    <a:pt x="287" y="34"/>
                  </a:lnTo>
                  <a:lnTo>
                    <a:pt x="298" y="53"/>
                  </a:lnTo>
                  <a:lnTo>
                    <a:pt x="294" y="78"/>
                  </a:lnTo>
                  <a:lnTo>
                    <a:pt x="277" y="95"/>
                  </a:lnTo>
                  <a:lnTo>
                    <a:pt x="254" y="118"/>
                  </a:lnTo>
                  <a:lnTo>
                    <a:pt x="241" y="144"/>
                  </a:lnTo>
                  <a:lnTo>
                    <a:pt x="230" y="178"/>
                  </a:lnTo>
                  <a:lnTo>
                    <a:pt x="211" y="222"/>
                  </a:lnTo>
                  <a:lnTo>
                    <a:pt x="192" y="255"/>
                  </a:lnTo>
                  <a:lnTo>
                    <a:pt x="163" y="289"/>
                  </a:lnTo>
                  <a:lnTo>
                    <a:pt x="138" y="296"/>
                  </a:lnTo>
                  <a:lnTo>
                    <a:pt x="138" y="268"/>
                  </a:lnTo>
                  <a:lnTo>
                    <a:pt x="165" y="224"/>
                  </a:lnTo>
                  <a:lnTo>
                    <a:pt x="188" y="175"/>
                  </a:lnTo>
                  <a:lnTo>
                    <a:pt x="199" y="112"/>
                  </a:lnTo>
                  <a:lnTo>
                    <a:pt x="188" y="66"/>
                  </a:lnTo>
                  <a:lnTo>
                    <a:pt x="148" y="74"/>
                  </a:lnTo>
                  <a:lnTo>
                    <a:pt x="121" y="102"/>
                  </a:lnTo>
                  <a:lnTo>
                    <a:pt x="95" y="129"/>
                  </a:lnTo>
                  <a:lnTo>
                    <a:pt x="66" y="158"/>
                  </a:lnTo>
                  <a:lnTo>
                    <a:pt x="39" y="173"/>
                  </a:lnTo>
                  <a:lnTo>
                    <a:pt x="93" y="184"/>
                  </a:lnTo>
                  <a:lnTo>
                    <a:pt x="64" y="249"/>
                  </a:lnTo>
                  <a:lnTo>
                    <a:pt x="11" y="251"/>
                  </a:lnTo>
                  <a:lnTo>
                    <a:pt x="38" y="205"/>
                  </a:lnTo>
                  <a:lnTo>
                    <a:pt x="0" y="178"/>
                  </a:lnTo>
                  <a:lnTo>
                    <a:pt x="47" y="140"/>
                  </a:lnTo>
                  <a:lnTo>
                    <a:pt x="83" y="108"/>
                  </a:lnTo>
                  <a:lnTo>
                    <a:pt x="108" y="74"/>
                  </a:lnTo>
                  <a:lnTo>
                    <a:pt x="133" y="40"/>
                  </a:lnTo>
                  <a:lnTo>
                    <a:pt x="148" y="28"/>
                  </a:lnTo>
                  <a:lnTo>
                    <a:pt x="148" y="2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Freeform 132"/>
            <p:cNvSpPr>
              <a:spLocks/>
            </p:cNvSpPr>
            <p:nvPr/>
          </p:nvSpPr>
          <p:spPr bwMode="auto">
            <a:xfrm>
              <a:off x="2886" y="5317"/>
              <a:ext cx="177" cy="190"/>
            </a:xfrm>
            <a:custGeom>
              <a:avLst/>
              <a:gdLst/>
              <a:ahLst/>
              <a:cxnLst>
                <a:cxn ang="0">
                  <a:pos x="331" y="0"/>
                </a:cxn>
                <a:cxn ang="0">
                  <a:pos x="253" y="54"/>
                </a:cxn>
                <a:cxn ang="0">
                  <a:pos x="187" y="126"/>
                </a:cxn>
                <a:cxn ang="0">
                  <a:pos x="120" y="213"/>
                </a:cxn>
                <a:cxn ang="0">
                  <a:pos x="61" y="286"/>
                </a:cxn>
                <a:cxn ang="0">
                  <a:pos x="0" y="337"/>
                </a:cxn>
                <a:cxn ang="0">
                  <a:pos x="23" y="379"/>
                </a:cxn>
                <a:cxn ang="0">
                  <a:pos x="78" y="381"/>
                </a:cxn>
                <a:cxn ang="0">
                  <a:pos x="99" y="301"/>
                </a:cxn>
                <a:cxn ang="0">
                  <a:pos x="137" y="219"/>
                </a:cxn>
                <a:cxn ang="0">
                  <a:pos x="192" y="147"/>
                </a:cxn>
                <a:cxn ang="0">
                  <a:pos x="354" y="8"/>
                </a:cxn>
                <a:cxn ang="0">
                  <a:pos x="331" y="0"/>
                </a:cxn>
                <a:cxn ang="0">
                  <a:pos x="331" y="0"/>
                </a:cxn>
              </a:cxnLst>
              <a:rect l="0" t="0" r="r" b="b"/>
              <a:pathLst>
                <a:path w="354" h="381">
                  <a:moveTo>
                    <a:pt x="331" y="0"/>
                  </a:moveTo>
                  <a:lnTo>
                    <a:pt x="253" y="54"/>
                  </a:lnTo>
                  <a:lnTo>
                    <a:pt x="187" y="126"/>
                  </a:lnTo>
                  <a:lnTo>
                    <a:pt x="120" y="213"/>
                  </a:lnTo>
                  <a:lnTo>
                    <a:pt x="61" y="286"/>
                  </a:lnTo>
                  <a:lnTo>
                    <a:pt x="0" y="337"/>
                  </a:lnTo>
                  <a:lnTo>
                    <a:pt x="23" y="379"/>
                  </a:lnTo>
                  <a:lnTo>
                    <a:pt x="78" y="381"/>
                  </a:lnTo>
                  <a:lnTo>
                    <a:pt x="99" y="301"/>
                  </a:lnTo>
                  <a:lnTo>
                    <a:pt x="137" y="219"/>
                  </a:lnTo>
                  <a:lnTo>
                    <a:pt x="192" y="147"/>
                  </a:lnTo>
                  <a:lnTo>
                    <a:pt x="354" y="8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9" name="Freeform 133"/>
            <p:cNvSpPr>
              <a:spLocks/>
            </p:cNvSpPr>
            <p:nvPr/>
          </p:nvSpPr>
          <p:spPr bwMode="auto">
            <a:xfrm>
              <a:off x="2772" y="5457"/>
              <a:ext cx="379" cy="113"/>
            </a:xfrm>
            <a:custGeom>
              <a:avLst/>
              <a:gdLst/>
              <a:ahLst/>
              <a:cxnLst>
                <a:cxn ang="0">
                  <a:pos x="72" y="2"/>
                </a:cxn>
                <a:cxn ang="0">
                  <a:pos x="107" y="28"/>
                </a:cxn>
                <a:cxn ang="0">
                  <a:pos x="185" y="28"/>
                </a:cxn>
                <a:cxn ang="0">
                  <a:pos x="304" y="23"/>
                </a:cxn>
                <a:cxn ang="0">
                  <a:pos x="426" y="28"/>
                </a:cxn>
                <a:cxn ang="0">
                  <a:pos x="532" y="55"/>
                </a:cxn>
                <a:cxn ang="0">
                  <a:pos x="627" y="99"/>
                </a:cxn>
                <a:cxn ang="0">
                  <a:pos x="705" y="160"/>
                </a:cxn>
                <a:cxn ang="0">
                  <a:pos x="759" y="226"/>
                </a:cxn>
                <a:cxn ang="0">
                  <a:pos x="681" y="171"/>
                </a:cxn>
                <a:cxn ang="0">
                  <a:pos x="626" y="135"/>
                </a:cxn>
                <a:cxn ang="0">
                  <a:pos x="538" y="99"/>
                </a:cxn>
                <a:cxn ang="0">
                  <a:pos x="426" y="74"/>
                </a:cxn>
                <a:cxn ang="0">
                  <a:pos x="257" y="68"/>
                </a:cxn>
                <a:cxn ang="0">
                  <a:pos x="177" y="66"/>
                </a:cxn>
                <a:cxn ang="0">
                  <a:pos x="107" y="57"/>
                </a:cxn>
                <a:cxn ang="0">
                  <a:pos x="72" y="99"/>
                </a:cxn>
                <a:cxn ang="0">
                  <a:pos x="65" y="139"/>
                </a:cxn>
                <a:cxn ang="0">
                  <a:pos x="61" y="167"/>
                </a:cxn>
                <a:cxn ang="0">
                  <a:pos x="13" y="190"/>
                </a:cxn>
                <a:cxn ang="0">
                  <a:pos x="17" y="129"/>
                </a:cxn>
                <a:cxn ang="0">
                  <a:pos x="29" y="80"/>
                </a:cxn>
                <a:cxn ang="0">
                  <a:pos x="0" y="45"/>
                </a:cxn>
                <a:cxn ang="0">
                  <a:pos x="34" y="0"/>
                </a:cxn>
                <a:cxn ang="0">
                  <a:pos x="72" y="2"/>
                </a:cxn>
                <a:cxn ang="0">
                  <a:pos x="72" y="2"/>
                </a:cxn>
              </a:cxnLst>
              <a:rect l="0" t="0" r="r" b="b"/>
              <a:pathLst>
                <a:path w="759" h="226">
                  <a:moveTo>
                    <a:pt x="72" y="2"/>
                  </a:moveTo>
                  <a:lnTo>
                    <a:pt x="107" y="28"/>
                  </a:lnTo>
                  <a:lnTo>
                    <a:pt x="185" y="28"/>
                  </a:lnTo>
                  <a:lnTo>
                    <a:pt x="304" y="23"/>
                  </a:lnTo>
                  <a:lnTo>
                    <a:pt x="426" y="28"/>
                  </a:lnTo>
                  <a:lnTo>
                    <a:pt x="532" y="55"/>
                  </a:lnTo>
                  <a:lnTo>
                    <a:pt x="627" y="99"/>
                  </a:lnTo>
                  <a:lnTo>
                    <a:pt x="705" y="160"/>
                  </a:lnTo>
                  <a:lnTo>
                    <a:pt x="759" y="226"/>
                  </a:lnTo>
                  <a:lnTo>
                    <a:pt x="681" y="171"/>
                  </a:lnTo>
                  <a:lnTo>
                    <a:pt x="626" y="135"/>
                  </a:lnTo>
                  <a:lnTo>
                    <a:pt x="538" y="99"/>
                  </a:lnTo>
                  <a:lnTo>
                    <a:pt x="426" y="74"/>
                  </a:lnTo>
                  <a:lnTo>
                    <a:pt x="257" y="68"/>
                  </a:lnTo>
                  <a:lnTo>
                    <a:pt x="177" y="66"/>
                  </a:lnTo>
                  <a:lnTo>
                    <a:pt x="107" y="57"/>
                  </a:lnTo>
                  <a:lnTo>
                    <a:pt x="72" y="99"/>
                  </a:lnTo>
                  <a:lnTo>
                    <a:pt x="65" y="139"/>
                  </a:lnTo>
                  <a:lnTo>
                    <a:pt x="61" y="167"/>
                  </a:lnTo>
                  <a:lnTo>
                    <a:pt x="13" y="190"/>
                  </a:lnTo>
                  <a:lnTo>
                    <a:pt x="17" y="129"/>
                  </a:lnTo>
                  <a:lnTo>
                    <a:pt x="29" y="80"/>
                  </a:lnTo>
                  <a:lnTo>
                    <a:pt x="0" y="45"/>
                  </a:lnTo>
                  <a:lnTo>
                    <a:pt x="34" y="0"/>
                  </a:lnTo>
                  <a:lnTo>
                    <a:pt x="72" y="2"/>
                  </a:lnTo>
                  <a:lnTo>
                    <a:pt x="72" y="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0" name="Freeform 134"/>
            <p:cNvSpPr>
              <a:spLocks/>
            </p:cNvSpPr>
            <p:nvPr/>
          </p:nvSpPr>
          <p:spPr bwMode="auto">
            <a:xfrm>
              <a:off x="2652" y="5526"/>
              <a:ext cx="433" cy="172"/>
            </a:xfrm>
            <a:custGeom>
              <a:avLst/>
              <a:gdLst/>
              <a:ahLst/>
              <a:cxnLst>
                <a:cxn ang="0">
                  <a:pos x="30" y="294"/>
                </a:cxn>
                <a:cxn ang="0">
                  <a:pos x="66" y="222"/>
                </a:cxn>
                <a:cxn ang="0">
                  <a:pos x="121" y="150"/>
                </a:cxn>
                <a:cxn ang="0">
                  <a:pos x="205" y="87"/>
                </a:cxn>
                <a:cxn ang="0">
                  <a:pos x="308" y="38"/>
                </a:cxn>
                <a:cxn ang="0">
                  <a:pos x="412" y="9"/>
                </a:cxn>
                <a:cxn ang="0">
                  <a:pos x="511" y="0"/>
                </a:cxn>
                <a:cxn ang="0">
                  <a:pos x="593" y="5"/>
                </a:cxn>
                <a:cxn ang="0">
                  <a:pos x="665" y="26"/>
                </a:cxn>
                <a:cxn ang="0">
                  <a:pos x="711" y="55"/>
                </a:cxn>
                <a:cxn ang="0">
                  <a:pos x="745" y="83"/>
                </a:cxn>
                <a:cxn ang="0">
                  <a:pos x="804" y="110"/>
                </a:cxn>
                <a:cxn ang="0">
                  <a:pos x="865" y="116"/>
                </a:cxn>
                <a:cxn ang="0">
                  <a:pos x="800" y="121"/>
                </a:cxn>
                <a:cxn ang="0">
                  <a:pos x="745" y="106"/>
                </a:cxn>
                <a:cxn ang="0">
                  <a:pos x="676" y="78"/>
                </a:cxn>
                <a:cxn ang="0">
                  <a:pos x="539" y="38"/>
                </a:cxn>
                <a:cxn ang="0">
                  <a:pos x="416" y="43"/>
                </a:cxn>
                <a:cxn ang="0">
                  <a:pos x="289" y="93"/>
                </a:cxn>
                <a:cxn ang="0">
                  <a:pos x="193" y="155"/>
                </a:cxn>
                <a:cxn ang="0">
                  <a:pos x="127" y="214"/>
                </a:cxn>
                <a:cxn ang="0">
                  <a:pos x="57" y="294"/>
                </a:cxn>
                <a:cxn ang="0">
                  <a:pos x="0" y="344"/>
                </a:cxn>
                <a:cxn ang="0">
                  <a:pos x="30" y="294"/>
                </a:cxn>
                <a:cxn ang="0">
                  <a:pos x="30" y="294"/>
                </a:cxn>
              </a:cxnLst>
              <a:rect l="0" t="0" r="r" b="b"/>
              <a:pathLst>
                <a:path w="865" h="344">
                  <a:moveTo>
                    <a:pt x="30" y="294"/>
                  </a:moveTo>
                  <a:lnTo>
                    <a:pt x="66" y="222"/>
                  </a:lnTo>
                  <a:lnTo>
                    <a:pt x="121" y="150"/>
                  </a:lnTo>
                  <a:lnTo>
                    <a:pt x="205" y="87"/>
                  </a:lnTo>
                  <a:lnTo>
                    <a:pt x="308" y="38"/>
                  </a:lnTo>
                  <a:lnTo>
                    <a:pt x="412" y="9"/>
                  </a:lnTo>
                  <a:lnTo>
                    <a:pt x="511" y="0"/>
                  </a:lnTo>
                  <a:lnTo>
                    <a:pt x="593" y="5"/>
                  </a:lnTo>
                  <a:lnTo>
                    <a:pt x="665" y="26"/>
                  </a:lnTo>
                  <a:lnTo>
                    <a:pt x="711" y="55"/>
                  </a:lnTo>
                  <a:lnTo>
                    <a:pt x="745" y="83"/>
                  </a:lnTo>
                  <a:lnTo>
                    <a:pt x="804" y="110"/>
                  </a:lnTo>
                  <a:lnTo>
                    <a:pt x="865" y="116"/>
                  </a:lnTo>
                  <a:lnTo>
                    <a:pt x="800" y="121"/>
                  </a:lnTo>
                  <a:lnTo>
                    <a:pt x="745" y="106"/>
                  </a:lnTo>
                  <a:lnTo>
                    <a:pt x="676" y="78"/>
                  </a:lnTo>
                  <a:lnTo>
                    <a:pt x="539" y="38"/>
                  </a:lnTo>
                  <a:lnTo>
                    <a:pt x="416" y="43"/>
                  </a:lnTo>
                  <a:lnTo>
                    <a:pt x="289" y="93"/>
                  </a:lnTo>
                  <a:lnTo>
                    <a:pt x="193" y="155"/>
                  </a:lnTo>
                  <a:lnTo>
                    <a:pt x="127" y="214"/>
                  </a:lnTo>
                  <a:lnTo>
                    <a:pt x="57" y="294"/>
                  </a:lnTo>
                  <a:lnTo>
                    <a:pt x="0" y="344"/>
                  </a:lnTo>
                  <a:lnTo>
                    <a:pt x="30" y="294"/>
                  </a:lnTo>
                  <a:lnTo>
                    <a:pt x="30" y="29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1" name="Freeform 135"/>
            <p:cNvSpPr>
              <a:spLocks/>
            </p:cNvSpPr>
            <p:nvPr/>
          </p:nvSpPr>
          <p:spPr bwMode="auto">
            <a:xfrm>
              <a:off x="2567" y="5607"/>
              <a:ext cx="72" cy="99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7" y="29"/>
                </a:cxn>
                <a:cxn ang="0">
                  <a:pos x="113" y="82"/>
                </a:cxn>
                <a:cxn ang="0">
                  <a:pos x="145" y="152"/>
                </a:cxn>
                <a:cxn ang="0">
                  <a:pos x="134" y="198"/>
                </a:cxn>
                <a:cxn ang="0">
                  <a:pos x="113" y="133"/>
                </a:cxn>
                <a:cxn ang="0">
                  <a:pos x="84" y="97"/>
                </a:cxn>
                <a:cxn ang="0">
                  <a:pos x="35" y="61"/>
                </a:cxn>
                <a:cxn ang="0">
                  <a:pos x="0" y="44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45" h="198">
                  <a:moveTo>
                    <a:pt x="8" y="0"/>
                  </a:moveTo>
                  <a:lnTo>
                    <a:pt x="67" y="29"/>
                  </a:lnTo>
                  <a:lnTo>
                    <a:pt x="113" y="82"/>
                  </a:lnTo>
                  <a:lnTo>
                    <a:pt x="145" y="152"/>
                  </a:lnTo>
                  <a:lnTo>
                    <a:pt x="134" y="198"/>
                  </a:lnTo>
                  <a:lnTo>
                    <a:pt x="113" y="133"/>
                  </a:lnTo>
                  <a:lnTo>
                    <a:pt x="84" y="97"/>
                  </a:lnTo>
                  <a:lnTo>
                    <a:pt x="35" y="61"/>
                  </a:lnTo>
                  <a:lnTo>
                    <a:pt x="0" y="4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2" name="Freeform 136"/>
            <p:cNvSpPr>
              <a:spLocks/>
            </p:cNvSpPr>
            <p:nvPr/>
          </p:nvSpPr>
          <p:spPr bwMode="auto">
            <a:xfrm>
              <a:off x="2555" y="5657"/>
              <a:ext cx="242" cy="1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" y="38"/>
                </a:cxn>
                <a:cxn ang="0">
                  <a:pos x="127" y="108"/>
                </a:cxn>
                <a:cxn ang="0">
                  <a:pos x="167" y="181"/>
                </a:cxn>
                <a:cxn ang="0">
                  <a:pos x="186" y="249"/>
                </a:cxn>
                <a:cxn ang="0">
                  <a:pos x="239" y="205"/>
                </a:cxn>
                <a:cxn ang="0">
                  <a:pos x="300" y="177"/>
                </a:cxn>
                <a:cxn ang="0">
                  <a:pos x="367" y="154"/>
                </a:cxn>
                <a:cxn ang="0">
                  <a:pos x="435" y="139"/>
                </a:cxn>
                <a:cxn ang="0">
                  <a:pos x="483" y="133"/>
                </a:cxn>
                <a:cxn ang="0">
                  <a:pos x="454" y="183"/>
                </a:cxn>
                <a:cxn ang="0">
                  <a:pos x="389" y="192"/>
                </a:cxn>
                <a:cxn ang="0">
                  <a:pos x="323" y="215"/>
                </a:cxn>
                <a:cxn ang="0">
                  <a:pos x="256" y="247"/>
                </a:cxn>
                <a:cxn ang="0">
                  <a:pos x="207" y="285"/>
                </a:cxn>
                <a:cxn ang="0">
                  <a:pos x="152" y="266"/>
                </a:cxn>
                <a:cxn ang="0">
                  <a:pos x="135" y="186"/>
                </a:cxn>
                <a:cxn ang="0">
                  <a:pos x="102" y="137"/>
                </a:cxn>
                <a:cxn ang="0">
                  <a:pos x="53" y="88"/>
                </a:cxn>
                <a:cxn ang="0">
                  <a:pos x="2" y="5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3" h="285">
                  <a:moveTo>
                    <a:pt x="0" y="0"/>
                  </a:moveTo>
                  <a:lnTo>
                    <a:pt x="66" y="38"/>
                  </a:lnTo>
                  <a:lnTo>
                    <a:pt x="127" y="108"/>
                  </a:lnTo>
                  <a:lnTo>
                    <a:pt x="167" y="181"/>
                  </a:lnTo>
                  <a:lnTo>
                    <a:pt x="186" y="249"/>
                  </a:lnTo>
                  <a:lnTo>
                    <a:pt x="239" y="205"/>
                  </a:lnTo>
                  <a:lnTo>
                    <a:pt x="300" y="177"/>
                  </a:lnTo>
                  <a:lnTo>
                    <a:pt x="367" y="154"/>
                  </a:lnTo>
                  <a:lnTo>
                    <a:pt x="435" y="139"/>
                  </a:lnTo>
                  <a:lnTo>
                    <a:pt x="483" y="133"/>
                  </a:lnTo>
                  <a:lnTo>
                    <a:pt x="454" y="183"/>
                  </a:lnTo>
                  <a:lnTo>
                    <a:pt x="389" y="192"/>
                  </a:lnTo>
                  <a:lnTo>
                    <a:pt x="323" y="215"/>
                  </a:lnTo>
                  <a:lnTo>
                    <a:pt x="256" y="247"/>
                  </a:lnTo>
                  <a:lnTo>
                    <a:pt x="207" y="285"/>
                  </a:lnTo>
                  <a:lnTo>
                    <a:pt x="152" y="266"/>
                  </a:lnTo>
                  <a:lnTo>
                    <a:pt x="135" y="186"/>
                  </a:lnTo>
                  <a:lnTo>
                    <a:pt x="102" y="137"/>
                  </a:lnTo>
                  <a:lnTo>
                    <a:pt x="53" y="88"/>
                  </a:lnTo>
                  <a:lnTo>
                    <a:pt x="2" y="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" name="Freeform 137"/>
            <p:cNvSpPr>
              <a:spLocks/>
            </p:cNvSpPr>
            <p:nvPr/>
          </p:nvSpPr>
          <p:spPr bwMode="auto">
            <a:xfrm>
              <a:off x="2802" y="5716"/>
              <a:ext cx="455" cy="210"/>
            </a:xfrm>
            <a:custGeom>
              <a:avLst/>
              <a:gdLst/>
              <a:ahLst/>
              <a:cxnLst>
                <a:cxn ang="0">
                  <a:pos x="38" y="11"/>
                </a:cxn>
                <a:cxn ang="0">
                  <a:pos x="139" y="0"/>
                </a:cxn>
                <a:cxn ang="0">
                  <a:pos x="215" y="0"/>
                </a:cxn>
                <a:cxn ang="0">
                  <a:pos x="293" y="23"/>
                </a:cxn>
                <a:cxn ang="0">
                  <a:pos x="376" y="57"/>
                </a:cxn>
                <a:cxn ang="0">
                  <a:pos x="454" y="99"/>
                </a:cxn>
                <a:cxn ang="0">
                  <a:pos x="549" y="127"/>
                </a:cxn>
                <a:cxn ang="0">
                  <a:pos x="631" y="135"/>
                </a:cxn>
                <a:cxn ang="0">
                  <a:pos x="715" y="135"/>
                </a:cxn>
                <a:cxn ang="0">
                  <a:pos x="798" y="123"/>
                </a:cxn>
                <a:cxn ang="0">
                  <a:pos x="865" y="95"/>
                </a:cxn>
                <a:cxn ang="0">
                  <a:pos x="909" y="61"/>
                </a:cxn>
                <a:cxn ang="0">
                  <a:pos x="850" y="133"/>
                </a:cxn>
                <a:cxn ang="0">
                  <a:pos x="814" y="152"/>
                </a:cxn>
                <a:cxn ang="0">
                  <a:pos x="724" y="177"/>
                </a:cxn>
                <a:cxn ang="0">
                  <a:pos x="637" y="188"/>
                </a:cxn>
                <a:cxn ang="0">
                  <a:pos x="555" y="213"/>
                </a:cxn>
                <a:cxn ang="0">
                  <a:pos x="492" y="256"/>
                </a:cxn>
                <a:cxn ang="0">
                  <a:pos x="466" y="293"/>
                </a:cxn>
                <a:cxn ang="0">
                  <a:pos x="460" y="329"/>
                </a:cxn>
                <a:cxn ang="0">
                  <a:pos x="559" y="378"/>
                </a:cxn>
                <a:cxn ang="0">
                  <a:pos x="648" y="388"/>
                </a:cxn>
                <a:cxn ang="0">
                  <a:pos x="749" y="376"/>
                </a:cxn>
                <a:cxn ang="0">
                  <a:pos x="810" y="355"/>
                </a:cxn>
                <a:cxn ang="0">
                  <a:pos x="793" y="393"/>
                </a:cxn>
                <a:cxn ang="0">
                  <a:pos x="709" y="409"/>
                </a:cxn>
                <a:cxn ang="0">
                  <a:pos x="620" y="420"/>
                </a:cxn>
                <a:cxn ang="0">
                  <a:pos x="500" y="414"/>
                </a:cxn>
                <a:cxn ang="0">
                  <a:pos x="399" y="378"/>
                </a:cxn>
                <a:cxn ang="0">
                  <a:pos x="321" y="323"/>
                </a:cxn>
                <a:cxn ang="0">
                  <a:pos x="249" y="234"/>
                </a:cxn>
                <a:cxn ang="0">
                  <a:pos x="205" y="146"/>
                </a:cxn>
                <a:cxn ang="0">
                  <a:pos x="188" y="85"/>
                </a:cxn>
                <a:cxn ang="0">
                  <a:pos x="276" y="83"/>
                </a:cxn>
                <a:cxn ang="0">
                  <a:pos x="336" y="89"/>
                </a:cxn>
                <a:cxn ang="0">
                  <a:pos x="393" y="110"/>
                </a:cxn>
                <a:cxn ang="0">
                  <a:pos x="293" y="57"/>
                </a:cxn>
                <a:cxn ang="0">
                  <a:pos x="220" y="51"/>
                </a:cxn>
                <a:cxn ang="0">
                  <a:pos x="139" y="49"/>
                </a:cxn>
                <a:cxn ang="0">
                  <a:pos x="40" y="61"/>
                </a:cxn>
                <a:cxn ang="0">
                  <a:pos x="0" y="51"/>
                </a:cxn>
                <a:cxn ang="0">
                  <a:pos x="38" y="11"/>
                </a:cxn>
                <a:cxn ang="0">
                  <a:pos x="38" y="11"/>
                </a:cxn>
              </a:cxnLst>
              <a:rect l="0" t="0" r="r" b="b"/>
              <a:pathLst>
                <a:path w="909" h="420">
                  <a:moveTo>
                    <a:pt x="38" y="11"/>
                  </a:moveTo>
                  <a:lnTo>
                    <a:pt x="139" y="0"/>
                  </a:lnTo>
                  <a:lnTo>
                    <a:pt x="215" y="0"/>
                  </a:lnTo>
                  <a:lnTo>
                    <a:pt x="293" y="23"/>
                  </a:lnTo>
                  <a:lnTo>
                    <a:pt x="376" y="57"/>
                  </a:lnTo>
                  <a:lnTo>
                    <a:pt x="454" y="99"/>
                  </a:lnTo>
                  <a:lnTo>
                    <a:pt x="549" y="127"/>
                  </a:lnTo>
                  <a:lnTo>
                    <a:pt x="631" y="135"/>
                  </a:lnTo>
                  <a:lnTo>
                    <a:pt x="715" y="135"/>
                  </a:lnTo>
                  <a:lnTo>
                    <a:pt x="798" y="123"/>
                  </a:lnTo>
                  <a:lnTo>
                    <a:pt x="865" y="95"/>
                  </a:lnTo>
                  <a:lnTo>
                    <a:pt x="909" y="61"/>
                  </a:lnTo>
                  <a:lnTo>
                    <a:pt x="850" y="133"/>
                  </a:lnTo>
                  <a:lnTo>
                    <a:pt x="814" y="152"/>
                  </a:lnTo>
                  <a:lnTo>
                    <a:pt x="724" y="177"/>
                  </a:lnTo>
                  <a:lnTo>
                    <a:pt x="637" y="188"/>
                  </a:lnTo>
                  <a:lnTo>
                    <a:pt x="555" y="213"/>
                  </a:lnTo>
                  <a:lnTo>
                    <a:pt x="492" y="256"/>
                  </a:lnTo>
                  <a:lnTo>
                    <a:pt x="466" y="293"/>
                  </a:lnTo>
                  <a:lnTo>
                    <a:pt x="460" y="329"/>
                  </a:lnTo>
                  <a:lnTo>
                    <a:pt x="559" y="378"/>
                  </a:lnTo>
                  <a:lnTo>
                    <a:pt x="648" y="388"/>
                  </a:lnTo>
                  <a:lnTo>
                    <a:pt x="749" y="376"/>
                  </a:lnTo>
                  <a:lnTo>
                    <a:pt x="810" y="355"/>
                  </a:lnTo>
                  <a:lnTo>
                    <a:pt x="793" y="393"/>
                  </a:lnTo>
                  <a:lnTo>
                    <a:pt x="709" y="409"/>
                  </a:lnTo>
                  <a:lnTo>
                    <a:pt x="620" y="420"/>
                  </a:lnTo>
                  <a:lnTo>
                    <a:pt x="500" y="414"/>
                  </a:lnTo>
                  <a:lnTo>
                    <a:pt x="399" y="378"/>
                  </a:lnTo>
                  <a:lnTo>
                    <a:pt x="321" y="323"/>
                  </a:lnTo>
                  <a:lnTo>
                    <a:pt x="249" y="234"/>
                  </a:lnTo>
                  <a:lnTo>
                    <a:pt x="205" y="146"/>
                  </a:lnTo>
                  <a:lnTo>
                    <a:pt x="188" y="85"/>
                  </a:lnTo>
                  <a:lnTo>
                    <a:pt x="276" y="83"/>
                  </a:lnTo>
                  <a:lnTo>
                    <a:pt x="336" y="89"/>
                  </a:lnTo>
                  <a:lnTo>
                    <a:pt x="393" y="110"/>
                  </a:lnTo>
                  <a:lnTo>
                    <a:pt x="293" y="57"/>
                  </a:lnTo>
                  <a:lnTo>
                    <a:pt x="220" y="51"/>
                  </a:lnTo>
                  <a:lnTo>
                    <a:pt x="139" y="49"/>
                  </a:lnTo>
                  <a:lnTo>
                    <a:pt x="40" y="61"/>
                  </a:lnTo>
                  <a:lnTo>
                    <a:pt x="0" y="51"/>
                  </a:lnTo>
                  <a:lnTo>
                    <a:pt x="38" y="11"/>
                  </a:lnTo>
                  <a:lnTo>
                    <a:pt x="38" y="1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4" name="Freeform 138"/>
            <p:cNvSpPr>
              <a:spLocks/>
            </p:cNvSpPr>
            <p:nvPr/>
          </p:nvSpPr>
          <p:spPr bwMode="auto">
            <a:xfrm>
              <a:off x="3108" y="5311"/>
              <a:ext cx="122" cy="5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67" y="30"/>
                </a:cxn>
                <a:cxn ang="0">
                  <a:pos x="122" y="42"/>
                </a:cxn>
                <a:cxn ang="0">
                  <a:pos x="188" y="70"/>
                </a:cxn>
                <a:cxn ang="0">
                  <a:pos x="245" y="108"/>
                </a:cxn>
                <a:cxn ang="0">
                  <a:pos x="221" y="61"/>
                </a:cxn>
                <a:cxn ang="0">
                  <a:pos x="187" y="32"/>
                </a:cxn>
                <a:cxn ang="0">
                  <a:pos x="116" y="6"/>
                </a:cxn>
                <a:cxn ang="0">
                  <a:pos x="61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45" h="108">
                  <a:moveTo>
                    <a:pt x="0" y="30"/>
                  </a:moveTo>
                  <a:lnTo>
                    <a:pt x="67" y="30"/>
                  </a:lnTo>
                  <a:lnTo>
                    <a:pt x="122" y="42"/>
                  </a:lnTo>
                  <a:lnTo>
                    <a:pt x="188" y="70"/>
                  </a:lnTo>
                  <a:lnTo>
                    <a:pt x="245" y="108"/>
                  </a:lnTo>
                  <a:lnTo>
                    <a:pt x="221" y="61"/>
                  </a:lnTo>
                  <a:lnTo>
                    <a:pt x="187" y="32"/>
                  </a:lnTo>
                  <a:lnTo>
                    <a:pt x="116" y="6"/>
                  </a:lnTo>
                  <a:lnTo>
                    <a:pt x="61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5" name="Freeform 139"/>
            <p:cNvSpPr>
              <a:spLocks/>
            </p:cNvSpPr>
            <p:nvPr/>
          </p:nvSpPr>
          <p:spPr bwMode="auto">
            <a:xfrm>
              <a:off x="3101" y="5328"/>
              <a:ext cx="189" cy="369"/>
            </a:xfrm>
            <a:custGeom>
              <a:avLst/>
              <a:gdLst/>
              <a:ahLst/>
              <a:cxnLst>
                <a:cxn ang="0">
                  <a:pos x="13" y="27"/>
                </a:cxn>
                <a:cxn ang="0">
                  <a:pos x="2" y="78"/>
                </a:cxn>
                <a:cxn ang="0">
                  <a:pos x="0" y="160"/>
                </a:cxn>
                <a:cxn ang="0">
                  <a:pos x="17" y="266"/>
                </a:cxn>
                <a:cxn ang="0">
                  <a:pos x="42" y="339"/>
                </a:cxn>
                <a:cxn ang="0">
                  <a:pos x="78" y="426"/>
                </a:cxn>
                <a:cxn ang="0">
                  <a:pos x="101" y="514"/>
                </a:cxn>
                <a:cxn ang="0">
                  <a:pos x="108" y="624"/>
                </a:cxn>
                <a:cxn ang="0">
                  <a:pos x="101" y="685"/>
                </a:cxn>
                <a:cxn ang="0">
                  <a:pos x="78" y="717"/>
                </a:cxn>
                <a:cxn ang="0">
                  <a:pos x="156" y="740"/>
                </a:cxn>
                <a:cxn ang="0">
                  <a:pos x="201" y="740"/>
                </a:cxn>
                <a:cxn ang="0">
                  <a:pos x="272" y="728"/>
                </a:cxn>
                <a:cxn ang="0">
                  <a:pos x="378" y="690"/>
                </a:cxn>
                <a:cxn ang="0">
                  <a:pos x="241" y="706"/>
                </a:cxn>
                <a:cxn ang="0">
                  <a:pos x="207" y="702"/>
                </a:cxn>
                <a:cxn ang="0">
                  <a:pos x="144" y="687"/>
                </a:cxn>
                <a:cxn ang="0">
                  <a:pos x="146" y="614"/>
                </a:cxn>
                <a:cxn ang="0">
                  <a:pos x="141" y="517"/>
                </a:cxn>
                <a:cxn ang="0">
                  <a:pos x="118" y="386"/>
                </a:cxn>
                <a:cxn ang="0">
                  <a:pos x="78" y="287"/>
                </a:cxn>
                <a:cxn ang="0">
                  <a:pos x="42" y="215"/>
                </a:cxn>
                <a:cxn ang="0">
                  <a:pos x="19" y="131"/>
                </a:cxn>
                <a:cxn ang="0">
                  <a:pos x="17" y="50"/>
                </a:cxn>
                <a:cxn ang="0">
                  <a:pos x="34" y="0"/>
                </a:cxn>
                <a:cxn ang="0">
                  <a:pos x="13" y="27"/>
                </a:cxn>
                <a:cxn ang="0">
                  <a:pos x="13" y="27"/>
                </a:cxn>
              </a:cxnLst>
              <a:rect l="0" t="0" r="r" b="b"/>
              <a:pathLst>
                <a:path w="378" h="740">
                  <a:moveTo>
                    <a:pt x="13" y="27"/>
                  </a:moveTo>
                  <a:lnTo>
                    <a:pt x="2" y="78"/>
                  </a:lnTo>
                  <a:lnTo>
                    <a:pt x="0" y="160"/>
                  </a:lnTo>
                  <a:lnTo>
                    <a:pt x="17" y="266"/>
                  </a:lnTo>
                  <a:lnTo>
                    <a:pt x="42" y="339"/>
                  </a:lnTo>
                  <a:lnTo>
                    <a:pt x="78" y="426"/>
                  </a:lnTo>
                  <a:lnTo>
                    <a:pt x="101" y="514"/>
                  </a:lnTo>
                  <a:lnTo>
                    <a:pt x="108" y="624"/>
                  </a:lnTo>
                  <a:lnTo>
                    <a:pt x="101" y="685"/>
                  </a:lnTo>
                  <a:lnTo>
                    <a:pt x="78" y="717"/>
                  </a:lnTo>
                  <a:lnTo>
                    <a:pt x="156" y="740"/>
                  </a:lnTo>
                  <a:lnTo>
                    <a:pt x="201" y="740"/>
                  </a:lnTo>
                  <a:lnTo>
                    <a:pt x="272" y="728"/>
                  </a:lnTo>
                  <a:lnTo>
                    <a:pt x="378" y="690"/>
                  </a:lnTo>
                  <a:lnTo>
                    <a:pt x="241" y="706"/>
                  </a:lnTo>
                  <a:lnTo>
                    <a:pt x="207" y="702"/>
                  </a:lnTo>
                  <a:lnTo>
                    <a:pt x="144" y="687"/>
                  </a:lnTo>
                  <a:lnTo>
                    <a:pt x="146" y="614"/>
                  </a:lnTo>
                  <a:lnTo>
                    <a:pt x="141" y="517"/>
                  </a:lnTo>
                  <a:lnTo>
                    <a:pt x="118" y="386"/>
                  </a:lnTo>
                  <a:lnTo>
                    <a:pt x="78" y="287"/>
                  </a:lnTo>
                  <a:lnTo>
                    <a:pt x="42" y="215"/>
                  </a:lnTo>
                  <a:lnTo>
                    <a:pt x="19" y="131"/>
                  </a:lnTo>
                  <a:lnTo>
                    <a:pt x="17" y="50"/>
                  </a:lnTo>
                  <a:lnTo>
                    <a:pt x="34" y="0"/>
                  </a:lnTo>
                  <a:lnTo>
                    <a:pt x="13" y="27"/>
                  </a:lnTo>
                  <a:lnTo>
                    <a:pt x="13" y="2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6" name="Freeform 140"/>
            <p:cNvSpPr>
              <a:spLocks/>
            </p:cNvSpPr>
            <p:nvPr/>
          </p:nvSpPr>
          <p:spPr bwMode="auto">
            <a:xfrm>
              <a:off x="2804" y="5306"/>
              <a:ext cx="248" cy="140"/>
            </a:xfrm>
            <a:custGeom>
              <a:avLst/>
              <a:gdLst/>
              <a:ahLst/>
              <a:cxnLst>
                <a:cxn ang="0">
                  <a:pos x="462" y="11"/>
                </a:cxn>
                <a:cxn ang="0">
                  <a:pos x="380" y="30"/>
                </a:cxn>
                <a:cxn ang="0">
                  <a:pos x="300" y="58"/>
                </a:cxn>
                <a:cxn ang="0">
                  <a:pos x="211" y="114"/>
                </a:cxn>
                <a:cxn ang="0">
                  <a:pos x="140" y="169"/>
                </a:cxn>
                <a:cxn ang="0">
                  <a:pos x="89" y="220"/>
                </a:cxn>
                <a:cxn ang="0">
                  <a:pos x="36" y="279"/>
                </a:cxn>
                <a:cxn ang="0">
                  <a:pos x="0" y="281"/>
                </a:cxn>
                <a:cxn ang="0">
                  <a:pos x="62" y="192"/>
                </a:cxn>
                <a:cxn ang="0">
                  <a:pos x="140" y="119"/>
                </a:cxn>
                <a:cxn ang="0">
                  <a:pos x="222" y="60"/>
                </a:cxn>
                <a:cxn ang="0">
                  <a:pos x="329" y="22"/>
                </a:cxn>
                <a:cxn ang="0">
                  <a:pos x="428" y="0"/>
                </a:cxn>
                <a:cxn ang="0">
                  <a:pos x="494" y="0"/>
                </a:cxn>
                <a:cxn ang="0">
                  <a:pos x="462" y="11"/>
                </a:cxn>
                <a:cxn ang="0">
                  <a:pos x="462" y="11"/>
                </a:cxn>
              </a:cxnLst>
              <a:rect l="0" t="0" r="r" b="b"/>
              <a:pathLst>
                <a:path w="494" h="281">
                  <a:moveTo>
                    <a:pt x="462" y="11"/>
                  </a:moveTo>
                  <a:lnTo>
                    <a:pt x="380" y="30"/>
                  </a:lnTo>
                  <a:lnTo>
                    <a:pt x="300" y="58"/>
                  </a:lnTo>
                  <a:lnTo>
                    <a:pt x="211" y="114"/>
                  </a:lnTo>
                  <a:lnTo>
                    <a:pt x="140" y="169"/>
                  </a:lnTo>
                  <a:lnTo>
                    <a:pt x="89" y="220"/>
                  </a:lnTo>
                  <a:lnTo>
                    <a:pt x="36" y="279"/>
                  </a:lnTo>
                  <a:lnTo>
                    <a:pt x="0" y="281"/>
                  </a:lnTo>
                  <a:lnTo>
                    <a:pt x="62" y="192"/>
                  </a:lnTo>
                  <a:lnTo>
                    <a:pt x="140" y="119"/>
                  </a:lnTo>
                  <a:lnTo>
                    <a:pt x="222" y="60"/>
                  </a:lnTo>
                  <a:lnTo>
                    <a:pt x="329" y="22"/>
                  </a:lnTo>
                  <a:lnTo>
                    <a:pt x="428" y="0"/>
                  </a:lnTo>
                  <a:lnTo>
                    <a:pt x="494" y="0"/>
                  </a:lnTo>
                  <a:lnTo>
                    <a:pt x="462" y="11"/>
                  </a:lnTo>
                  <a:lnTo>
                    <a:pt x="462" y="1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7" name="Freeform 141"/>
            <p:cNvSpPr>
              <a:spLocks/>
            </p:cNvSpPr>
            <p:nvPr/>
          </p:nvSpPr>
          <p:spPr bwMode="auto">
            <a:xfrm>
              <a:off x="2716" y="5289"/>
              <a:ext cx="66" cy="65"/>
            </a:xfrm>
            <a:custGeom>
              <a:avLst/>
              <a:gdLst/>
              <a:ahLst/>
              <a:cxnLst>
                <a:cxn ang="0">
                  <a:pos x="123" y="84"/>
                </a:cxn>
                <a:cxn ang="0">
                  <a:pos x="133" y="46"/>
                </a:cxn>
                <a:cxn ang="0">
                  <a:pos x="122" y="35"/>
                </a:cxn>
                <a:cxn ang="0">
                  <a:pos x="125" y="0"/>
                </a:cxn>
                <a:cxn ang="0">
                  <a:pos x="84" y="23"/>
                </a:cxn>
                <a:cxn ang="0">
                  <a:pos x="61" y="4"/>
                </a:cxn>
                <a:cxn ang="0">
                  <a:pos x="0" y="69"/>
                </a:cxn>
                <a:cxn ang="0">
                  <a:pos x="68" y="131"/>
                </a:cxn>
                <a:cxn ang="0">
                  <a:pos x="123" y="84"/>
                </a:cxn>
                <a:cxn ang="0">
                  <a:pos x="123" y="84"/>
                </a:cxn>
              </a:cxnLst>
              <a:rect l="0" t="0" r="r" b="b"/>
              <a:pathLst>
                <a:path w="133" h="131">
                  <a:moveTo>
                    <a:pt x="123" y="84"/>
                  </a:moveTo>
                  <a:lnTo>
                    <a:pt x="133" y="46"/>
                  </a:lnTo>
                  <a:lnTo>
                    <a:pt x="122" y="35"/>
                  </a:lnTo>
                  <a:lnTo>
                    <a:pt x="125" y="0"/>
                  </a:lnTo>
                  <a:lnTo>
                    <a:pt x="84" y="23"/>
                  </a:lnTo>
                  <a:lnTo>
                    <a:pt x="61" y="4"/>
                  </a:lnTo>
                  <a:lnTo>
                    <a:pt x="0" y="69"/>
                  </a:lnTo>
                  <a:lnTo>
                    <a:pt x="68" y="131"/>
                  </a:lnTo>
                  <a:lnTo>
                    <a:pt x="123" y="84"/>
                  </a:lnTo>
                  <a:lnTo>
                    <a:pt x="123" y="8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8" name="Freeform 142"/>
            <p:cNvSpPr>
              <a:spLocks/>
            </p:cNvSpPr>
            <p:nvPr/>
          </p:nvSpPr>
          <p:spPr bwMode="auto">
            <a:xfrm>
              <a:off x="2750" y="5371"/>
              <a:ext cx="36" cy="86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0" y="93"/>
                </a:cxn>
                <a:cxn ang="0">
                  <a:pos x="12" y="133"/>
                </a:cxn>
                <a:cxn ang="0">
                  <a:pos x="33" y="171"/>
                </a:cxn>
                <a:cxn ang="0">
                  <a:pos x="73" y="137"/>
                </a:cxn>
                <a:cxn ang="0">
                  <a:pos x="35" y="95"/>
                </a:cxn>
                <a:cxn ang="0">
                  <a:pos x="29" y="55"/>
                </a:cxn>
                <a:cxn ang="0">
                  <a:pos x="27" y="0"/>
                </a:cxn>
                <a:cxn ang="0">
                  <a:pos x="4" y="40"/>
                </a:cxn>
                <a:cxn ang="0">
                  <a:pos x="4" y="40"/>
                </a:cxn>
              </a:cxnLst>
              <a:rect l="0" t="0" r="r" b="b"/>
              <a:pathLst>
                <a:path w="73" h="171">
                  <a:moveTo>
                    <a:pt x="4" y="40"/>
                  </a:moveTo>
                  <a:lnTo>
                    <a:pt x="0" y="93"/>
                  </a:lnTo>
                  <a:lnTo>
                    <a:pt x="12" y="133"/>
                  </a:lnTo>
                  <a:lnTo>
                    <a:pt x="33" y="171"/>
                  </a:lnTo>
                  <a:lnTo>
                    <a:pt x="73" y="137"/>
                  </a:lnTo>
                  <a:lnTo>
                    <a:pt x="35" y="95"/>
                  </a:lnTo>
                  <a:lnTo>
                    <a:pt x="29" y="55"/>
                  </a:lnTo>
                  <a:lnTo>
                    <a:pt x="27" y="0"/>
                  </a:lnTo>
                  <a:lnTo>
                    <a:pt x="4" y="40"/>
                  </a:lnTo>
                  <a:lnTo>
                    <a:pt x="4" y="4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9" name="Freeform 143"/>
            <p:cNvSpPr>
              <a:spLocks/>
            </p:cNvSpPr>
            <p:nvPr/>
          </p:nvSpPr>
          <p:spPr bwMode="auto">
            <a:xfrm>
              <a:off x="2783" y="5330"/>
              <a:ext cx="141" cy="39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78" y="40"/>
                </a:cxn>
                <a:cxn ang="0">
                  <a:pos x="133" y="49"/>
                </a:cxn>
                <a:cxn ang="0">
                  <a:pos x="194" y="38"/>
                </a:cxn>
                <a:cxn ang="0">
                  <a:pos x="281" y="23"/>
                </a:cxn>
                <a:cxn ang="0">
                  <a:pos x="165" y="78"/>
                </a:cxn>
                <a:cxn ang="0">
                  <a:pos x="101" y="78"/>
                </a:cxn>
                <a:cxn ang="0">
                  <a:pos x="57" y="59"/>
                </a:cxn>
                <a:cxn ang="0">
                  <a:pos x="21" y="36"/>
                </a:cxn>
                <a:cxn ang="0">
                  <a:pos x="0" y="0"/>
                </a:cxn>
                <a:cxn ang="0">
                  <a:pos x="32" y="17"/>
                </a:cxn>
                <a:cxn ang="0">
                  <a:pos x="32" y="17"/>
                </a:cxn>
              </a:cxnLst>
              <a:rect l="0" t="0" r="r" b="b"/>
              <a:pathLst>
                <a:path w="281" h="78">
                  <a:moveTo>
                    <a:pt x="32" y="17"/>
                  </a:moveTo>
                  <a:lnTo>
                    <a:pt x="78" y="40"/>
                  </a:lnTo>
                  <a:lnTo>
                    <a:pt x="133" y="49"/>
                  </a:lnTo>
                  <a:lnTo>
                    <a:pt x="194" y="38"/>
                  </a:lnTo>
                  <a:lnTo>
                    <a:pt x="281" y="23"/>
                  </a:lnTo>
                  <a:lnTo>
                    <a:pt x="165" y="78"/>
                  </a:lnTo>
                  <a:lnTo>
                    <a:pt x="101" y="78"/>
                  </a:lnTo>
                  <a:lnTo>
                    <a:pt x="57" y="59"/>
                  </a:lnTo>
                  <a:lnTo>
                    <a:pt x="21" y="36"/>
                  </a:lnTo>
                  <a:lnTo>
                    <a:pt x="0" y="0"/>
                  </a:lnTo>
                  <a:lnTo>
                    <a:pt x="32" y="17"/>
                  </a:lnTo>
                  <a:lnTo>
                    <a:pt x="32" y="1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0" name="Freeform 144"/>
            <p:cNvSpPr>
              <a:spLocks/>
            </p:cNvSpPr>
            <p:nvPr/>
          </p:nvSpPr>
          <p:spPr bwMode="auto">
            <a:xfrm>
              <a:off x="2324" y="5090"/>
              <a:ext cx="102" cy="105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30" y="74"/>
                </a:cxn>
                <a:cxn ang="0">
                  <a:pos x="57" y="47"/>
                </a:cxn>
                <a:cxn ang="0">
                  <a:pos x="91" y="30"/>
                </a:cxn>
                <a:cxn ang="0">
                  <a:pos x="104" y="0"/>
                </a:cxn>
                <a:cxn ang="0">
                  <a:pos x="182" y="9"/>
                </a:cxn>
                <a:cxn ang="0">
                  <a:pos x="203" y="34"/>
                </a:cxn>
                <a:cxn ang="0">
                  <a:pos x="203" y="65"/>
                </a:cxn>
                <a:cxn ang="0">
                  <a:pos x="178" y="91"/>
                </a:cxn>
                <a:cxn ang="0">
                  <a:pos x="131" y="118"/>
                </a:cxn>
                <a:cxn ang="0">
                  <a:pos x="108" y="209"/>
                </a:cxn>
                <a:cxn ang="0">
                  <a:pos x="43" y="209"/>
                </a:cxn>
                <a:cxn ang="0">
                  <a:pos x="81" y="162"/>
                </a:cxn>
                <a:cxn ang="0">
                  <a:pos x="104" y="108"/>
                </a:cxn>
                <a:cxn ang="0">
                  <a:pos x="104" y="70"/>
                </a:cxn>
                <a:cxn ang="0">
                  <a:pos x="57" y="91"/>
                </a:cxn>
                <a:cxn ang="0">
                  <a:pos x="38" y="139"/>
                </a:cxn>
                <a:cxn ang="0">
                  <a:pos x="26" y="186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203" h="209">
                  <a:moveTo>
                    <a:pt x="0" y="156"/>
                  </a:moveTo>
                  <a:lnTo>
                    <a:pt x="30" y="74"/>
                  </a:lnTo>
                  <a:lnTo>
                    <a:pt x="57" y="47"/>
                  </a:lnTo>
                  <a:lnTo>
                    <a:pt x="91" y="30"/>
                  </a:lnTo>
                  <a:lnTo>
                    <a:pt x="104" y="0"/>
                  </a:lnTo>
                  <a:lnTo>
                    <a:pt x="182" y="9"/>
                  </a:lnTo>
                  <a:lnTo>
                    <a:pt x="203" y="34"/>
                  </a:lnTo>
                  <a:lnTo>
                    <a:pt x="203" y="65"/>
                  </a:lnTo>
                  <a:lnTo>
                    <a:pt x="178" y="91"/>
                  </a:lnTo>
                  <a:lnTo>
                    <a:pt x="131" y="118"/>
                  </a:lnTo>
                  <a:lnTo>
                    <a:pt x="108" y="209"/>
                  </a:lnTo>
                  <a:lnTo>
                    <a:pt x="43" y="209"/>
                  </a:lnTo>
                  <a:lnTo>
                    <a:pt x="81" y="162"/>
                  </a:lnTo>
                  <a:lnTo>
                    <a:pt x="104" y="108"/>
                  </a:lnTo>
                  <a:lnTo>
                    <a:pt x="104" y="70"/>
                  </a:lnTo>
                  <a:lnTo>
                    <a:pt x="57" y="91"/>
                  </a:lnTo>
                  <a:lnTo>
                    <a:pt x="38" y="139"/>
                  </a:lnTo>
                  <a:lnTo>
                    <a:pt x="26" y="186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1" name="Freeform 145"/>
            <p:cNvSpPr>
              <a:spLocks/>
            </p:cNvSpPr>
            <p:nvPr/>
          </p:nvSpPr>
          <p:spPr bwMode="auto">
            <a:xfrm>
              <a:off x="2571" y="5227"/>
              <a:ext cx="224" cy="187"/>
            </a:xfrm>
            <a:custGeom>
              <a:avLst/>
              <a:gdLst/>
              <a:ahLst/>
              <a:cxnLst>
                <a:cxn ang="0">
                  <a:pos x="426" y="17"/>
                </a:cxn>
                <a:cxn ang="0">
                  <a:pos x="335" y="43"/>
                </a:cxn>
                <a:cxn ang="0">
                  <a:pos x="260" y="91"/>
                </a:cxn>
                <a:cxn ang="0">
                  <a:pos x="179" y="178"/>
                </a:cxn>
                <a:cxn ang="0">
                  <a:pos x="135" y="235"/>
                </a:cxn>
                <a:cxn ang="0">
                  <a:pos x="84" y="310"/>
                </a:cxn>
                <a:cxn ang="0">
                  <a:pos x="57" y="374"/>
                </a:cxn>
                <a:cxn ang="0">
                  <a:pos x="0" y="374"/>
                </a:cxn>
                <a:cxn ang="0">
                  <a:pos x="48" y="296"/>
                </a:cxn>
                <a:cxn ang="0">
                  <a:pos x="101" y="201"/>
                </a:cxn>
                <a:cxn ang="0">
                  <a:pos x="183" y="104"/>
                </a:cxn>
                <a:cxn ang="0">
                  <a:pos x="274" y="36"/>
                </a:cxn>
                <a:cxn ang="0">
                  <a:pos x="361" y="0"/>
                </a:cxn>
                <a:cxn ang="0">
                  <a:pos x="449" y="0"/>
                </a:cxn>
                <a:cxn ang="0">
                  <a:pos x="426" y="17"/>
                </a:cxn>
                <a:cxn ang="0">
                  <a:pos x="426" y="17"/>
                </a:cxn>
              </a:cxnLst>
              <a:rect l="0" t="0" r="r" b="b"/>
              <a:pathLst>
                <a:path w="449" h="374">
                  <a:moveTo>
                    <a:pt x="426" y="17"/>
                  </a:moveTo>
                  <a:lnTo>
                    <a:pt x="335" y="43"/>
                  </a:lnTo>
                  <a:lnTo>
                    <a:pt x="260" y="91"/>
                  </a:lnTo>
                  <a:lnTo>
                    <a:pt x="179" y="178"/>
                  </a:lnTo>
                  <a:lnTo>
                    <a:pt x="135" y="235"/>
                  </a:lnTo>
                  <a:lnTo>
                    <a:pt x="84" y="310"/>
                  </a:lnTo>
                  <a:lnTo>
                    <a:pt x="57" y="374"/>
                  </a:lnTo>
                  <a:lnTo>
                    <a:pt x="0" y="374"/>
                  </a:lnTo>
                  <a:lnTo>
                    <a:pt x="48" y="296"/>
                  </a:lnTo>
                  <a:lnTo>
                    <a:pt x="101" y="201"/>
                  </a:lnTo>
                  <a:lnTo>
                    <a:pt x="183" y="104"/>
                  </a:lnTo>
                  <a:lnTo>
                    <a:pt x="274" y="36"/>
                  </a:lnTo>
                  <a:lnTo>
                    <a:pt x="361" y="0"/>
                  </a:lnTo>
                  <a:lnTo>
                    <a:pt x="449" y="0"/>
                  </a:lnTo>
                  <a:lnTo>
                    <a:pt x="426" y="17"/>
                  </a:lnTo>
                  <a:lnTo>
                    <a:pt x="426" y="1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2" name="Freeform 146"/>
            <p:cNvSpPr>
              <a:spLocks/>
            </p:cNvSpPr>
            <p:nvPr/>
          </p:nvSpPr>
          <p:spPr bwMode="auto">
            <a:xfrm>
              <a:off x="2831" y="5245"/>
              <a:ext cx="145" cy="86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58" y="13"/>
                </a:cxn>
                <a:cxn ang="0">
                  <a:pos x="209" y="38"/>
                </a:cxn>
                <a:cxn ang="0">
                  <a:pos x="247" y="68"/>
                </a:cxn>
                <a:cxn ang="0">
                  <a:pos x="291" y="122"/>
                </a:cxn>
                <a:cxn ang="0">
                  <a:pos x="226" y="173"/>
                </a:cxn>
                <a:cxn ang="0">
                  <a:pos x="213" y="116"/>
                </a:cxn>
                <a:cxn ang="0">
                  <a:pos x="182" y="82"/>
                </a:cxn>
                <a:cxn ang="0">
                  <a:pos x="144" y="51"/>
                </a:cxn>
                <a:cxn ang="0">
                  <a:pos x="74" y="34"/>
                </a:cxn>
                <a:cxn ang="0">
                  <a:pos x="0" y="34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291" h="173">
                  <a:moveTo>
                    <a:pt x="91" y="0"/>
                  </a:moveTo>
                  <a:lnTo>
                    <a:pt x="158" y="13"/>
                  </a:lnTo>
                  <a:lnTo>
                    <a:pt x="209" y="38"/>
                  </a:lnTo>
                  <a:lnTo>
                    <a:pt x="247" y="68"/>
                  </a:lnTo>
                  <a:lnTo>
                    <a:pt x="291" y="122"/>
                  </a:lnTo>
                  <a:lnTo>
                    <a:pt x="226" y="173"/>
                  </a:lnTo>
                  <a:lnTo>
                    <a:pt x="213" y="116"/>
                  </a:lnTo>
                  <a:lnTo>
                    <a:pt x="182" y="82"/>
                  </a:lnTo>
                  <a:lnTo>
                    <a:pt x="144" y="51"/>
                  </a:lnTo>
                  <a:lnTo>
                    <a:pt x="74" y="34"/>
                  </a:lnTo>
                  <a:lnTo>
                    <a:pt x="0" y="34"/>
                  </a:lnTo>
                  <a:lnTo>
                    <a:pt x="91" y="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" name="Freeform 147"/>
            <p:cNvSpPr>
              <a:spLocks/>
            </p:cNvSpPr>
            <p:nvPr/>
          </p:nvSpPr>
          <p:spPr bwMode="auto">
            <a:xfrm>
              <a:off x="2393" y="5480"/>
              <a:ext cx="353" cy="218"/>
            </a:xfrm>
            <a:custGeom>
              <a:avLst/>
              <a:gdLst/>
              <a:ahLst/>
              <a:cxnLst>
                <a:cxn ang="0">
                  <a:pos x="656" y="65"/>
                </a:cxn>
                <a:cxn ang="0">
                  <a:pos x="616" y="35"/>
                </a:cxn>
                <a:cxn ang="0">
                  <a:pos x="575" y="12"/>
                </a:cxn>
                <a:cxn ang="0">
                  <a:pos x="504" y="0"/>
                </a:cxn>
                <a:cxn ang="0">
                  <a:pos x="409" y="18"/>
                </a:cxn>
                <a:cxn ang="0">
                  <a:pos x="322" y="52"/>
                </a:cxn>
                <a:cxn ang="0">
                  <a:pos x="234" y="103"/>
                </a:cxn>
                <a:cxn ang="0">
                  <a:pos x="143" y="170"/>
                </a:cxn>
                <a:cxn ang="0">
                  <a:pos x="82" y="244"/>
                </a:cxn>
                <a:cxn ang="0">
                  <a:pos x="27" y="335"/>
                </a:cxn>
                <a:cxn ang="0">
                  <a:pos x="0" y="407"/>
                </a:cxn>
                <a:cxn ang="0">
                  <a:pos x="14" y="438"/>
                </a:cxn>
                <a:cxn ang="0">
                  <a:pos x="92" y="308"/>
                </a:cxn>
                <a:cxn ang="0">
                  <a:pos x="156" y="230"/>
                </a:cxn>
                <a:cxn ang="0">
                  <a:pos x="270" y="139"/>
                </a:cxn>
                <a:cxn ang="0">
                  <a:pos x="386" y="86"/>
                </a:cxn>
                <a:cxn ang="0">
                  <a:pos x="487" y="61"/>
                </a:cxn>
                <a:cxn ang="0">
                  <a:pos x="578" y="56"/>
                </a:cxn>
                <a:cxn ang="0">
                  <a:pos x="656" y="96"/>
                </a:cxn>
                <a:cxn ang="0">
                  <a:pos x="708" y="122"/>
                </a:cxn>
                <a:cxn ang="0">
                  <a:pos x="656" y="65"/>
                </a:cxn>
                <a:cxn ang="0">
                  <a:pos x="656" y="65"/>
                </a:cxn>
              </a:cxnLst>
              <a:rect l="0" t="0" r="r" b="b"/>
              <a:pathLst>
                <a:path w="708" h="438">
                  <a:moveTo>
                    <a:pt x="656" y="65"/>
                  </a:moveTo>
                  <a:lnTo>
                    <a:pt x="616" y="35"/>
                  </a:lnTo>
                  <a:lnTo>
                    <a:pt x="575" y="12"/>
                  </a:lnTo>
                  <a:lnTo>
                    <a:pt x="504" y="0"/>
                  </a:lnTo>
                  <a:lnTo>
                    <a:pt x="409" y="18"/>
                  </a:lnTo>
                  <a:lnTo>
                    <a:pt x="322" y="52"/>
                  </a:lnTo>
                  <a:lnTo>
                    <a:pt x="234" y="103"/>
                  </a:lnTo>
                  <a:lnTo>
                    <a:pt x="143" y="170"/>
                  </a:lnTo>
                  <a:lnTo>
                    <a:pt x="82" y="244"/>
                  </a:lnTo>
                  <a:lnTo>
                    <a:pt x="27" y="335"/>
                  </a:lnTo>
                  <a:lnTo>
                    <a:pt x="0" y="407"/>
                  </a:lnTo>
                  <a:lnTo>
                    <a:pt x="14" y="438"/>
                  </a:lnTo>
                  <a:lnTo>
                    <a:pt x="92" y="308"/>
                  </a:lnTo>
                  <a:lnTo>
                    <a:pt x="156" y="230"/>
                  </a:lnTo>
                  <a:lnTo>
                    <a:pt x="270" y="139"/>
                  </a:lnTo>
                  <a:lnTo>
                    <a:pt x="386" y="86"/>
                  </a:lnTo>
                  <a:lnTo>
                    <a:pt x="487" y="61"/>
                  </a:lnTo>
                  <a:lnTo>
                    <a:pt x="578" y="56"/>
                  </a:lnTo>
                  <a:lnTo>
                    <a:pt x="656" y="96"/>
                  </a:lnTo>
                  <a:lnTo>
                    <a:pt x="708" y="122"/>
                  </a:lnTo>
                  <a:lnTo>
                    <a:pt x="656" y="65"/>
                  </a:lnTo>
                  <a:lnTo>
                    <a:pt x="656" y="6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4" name="Freeform 148"/>
            <p:cNvSpPr>
              <a:spLocks/>
            </p:cNvSpPr>
            <p:nvPr/>
          </p:nvSpPr>
          <p:spPr bwMode="auto">
            <a:xfrm>
              <a:off x="2202" y="5431"/>
              <a:ext cx="334" cy="155"/>
            </a:xfrm>
            <a:custGeom>
              <a:avLst/>
              <a:gdLst/>
              <a:ahLst/>
              <a:cxnLst>
                <a:cxn ang="0">
                  <a:pos x="622" y="58"/>
                </a:cxn>
                <a:cxn ang="0">
                  <a:pos x="573" y="18"/>
                </a:cxn>
                <a:cxn ang="0">
                  <a:pos x="504" y="0"/>
                </a:cxn>
                <a:cxn ang="0">
                  <a:pos x="409" y="0"/>
                </a:cxn>
                <a:cxn ang="0">
                  <a:pos x="322" y="23"/>
                </a:cxn>
                <a:cxn ang="0">
                  <a:pos x="209" y="71"/>
                </a:cxn>
                <a:cxn ang="0">
                  <a:pos x="113" y="145"/>
                </a:cxn>
                <a:cxn ang="0">
                  <a:pos x="57" y="213"/>
                </a:cxn>
                <a:cxn ang="0">
                  <a:pos x="0" y="310"/>
                </a:cxn>
                <a:cxn ang="0">
                  <a:pos x="118" y="196"/>
                </a:cxn>
                <a:cxn ang="0">
                  <a:pos x="217" y="132"/>
                </a:cxn>
                <a:cxn ang="0">
                  <a:pos x="335" y="78"/>
                </a:cxn>
                <a:cxn ang="0">
                  <a:pos x="430" y="61"/>
                </a:cxn>
                <a:cxn ang="0">
                  <a:pos x="508" y="75"/>
                </a:cxn>
                <a:cxn ang="0">
                  <a:pos x="586" y="109"/>
                </a:cxn>
                <a:cxn ang="0">
                  <a:pos x="622" y="126"/>
                </a:cxn>
                <a:cxn ang="0">
                  <a:pos x="670" y="84"/>
                </a:cxn>
                <a:cxn ang="0">
                  <a:pos x="622" y="58"/>
                </a:cxn>
                <a:cxn ang="0">
                  <a:pos x="622" y="58"/>
                </a:cxn>
              </a:cxnLst>
              <a:rect l="0" t="0" r="r" b="b"/>
              <a:pathLst>
                <a:path w="670" h="310">
                  <a:moveTo>
                    <a:pt x="622" y="58"/>
                  </a:moveTo>
                  <a:lnTo>
                    <a:pt x="573" y="18"/>
                  </a:lnTo>
                  <a:lnTo>
                    <a:pt x="504" y="0"/>
                  </a:lnTo>
                  <a:lnTo>
                    <a:pt x="409" y="0"/>
                  </a:lnTo>
                  <a:lnTo>
                    <a:pt x="322" y="23"/>
                  </a:lnTo>
                  <a:lnTo>
                    <a:pt x="209" y="71"/>
                  </a:lnTo>
                  <a:lnTo>
                    <a:pt x="113" y="145"/>
                  </a:lnTo>
                  <a:lnTo>
                    <a:pt x="57" y="213"/>
                  </a:lnTo>
                  <a:lnTo>
                    <a:pt x="0" y="310"/>
                  </a:lnTo>
                  <a:lnTo>
                    <a:pt x="118" y="196"/>
                  </a:lnTo>
                  <a:lnTo>
                    <a:pt x="217" y="132"/>
                  </a:lnTo>
                  <a:lnTo>
                    <a:pt x="335" y="78"/>
                  </a:lnTo>
                  <a:lnTo>
                    <a:pt x="430" y="61"/>
                  </a:lnTo>
                  <a:lnTo>
                    <a:pt x="508" y="75"/>
                  </a:lnTo>
                  <a:lnTo>
                    <a:pt x="586" y="109"/>
                  </a:lnTo>
                  <a:lnTo>
                    <a:pt x="622" y="126"/>
                  </a:lnTo>
                  <a:lnTo>
                    <a:pt x="670" y="84"/>
                  </a:lnTo>
                  <a:lnTo>
                    <a:pt x="622" y="58"/>
                  </a:lnTo>
                  <a:lnTo>
                    <a:pt x="622" y="5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5" name="Freeform 149"/>
            <p:cNvSpPr>
              <a:spLocks/>
            </p:cNvSpPr>
            <p:nvPr/>
          </p:nvSpPr>
          <p:spPr bwMode="auto">
            <a:xfrm>
              <a:off x="1961" y="5406"/>
              <a:ext cx="284" cy="145"/>
            </a:xfrm>
            <a:custGeom>
              <a:avLst/>
              <a:gdLst/>
              <a:ahLst/>
              <a:cxnLst>
                <a:cxn ang="0">
                  <a:pos x="569" y="51"/>
                </a:cxn>
                <a:cxn ang="0">
                  <a:pos x="516" y="25"/>
                </a:cxn>
                <a:cxn ang="0">
                  <a:pos x="455" y="4"/>
                </a:cxn>
                <a:cxn ang="0">
                  <a:pos x="377" y="0"/>
                </a:cxn>
                <a:cxn ang="0">
                  <a:pos x="312" y="13"/>
                </a:cxn>
                <a:cxn ang="0">
                  <a:pos x="213" y="51"/>
                </a:cxn>
                <a:cxn ang="0">
                  <a:pos x="126" y="105"/>
                </a:cxn>
                <a:cxn ang="0">
                  <a:pos x="65" y="166"/>
                </a:cxn>
                <a:cxn ang="0">
                  <a:pos x="31" y="217"/>
                </a:cxn>
                <a:cxn ang="0">
                  <a:pos x="0" y="291"/>
                </a:cxn>
                <a:cxn ang="0">
                  <a:pos x="69" y="200"/>
                </a:cxn>
                <a:cxn ang="0">
                  <a:pos x="151" y="135"/>
                </a:cxn>
                <a:cxn ang="0">
                  <a:pos x="238" y="88"/>
                </a:cxn>
                <a:cxn ang="0">
                  <a:pos x="322" y="55"/>
                </a:cxn>
                <a:cxn ang="0">
                  <a:pos x="394" y="48"/>
                </a:cxn>
                <a:cxn ang="0">
                  <a:pos x="478" y="48"/>
                </a:cxn>
                <a:cxn ang="0">
                  <a:pos x="569" y="51"/>
                </a:cxn>
                <a:cxn ang="0">
                  <a:pos x="569" y="51"/>
                </a:cxn>
              </a:cxnLst>
              <a:rect l="0" t="0" r="r" b="b"/>
              <a:pathLst>
                <a:path w="569" h="291">
                  <a:moveTo>
                    <a:pt x="569" y="51"/>
                  </a:moveTo>
                  <a:lnTo>
                    <a:pt x="516" y="25"/>
                  </a:lnTo>
                  <a:lnTo>
                    <a:pt x="455" y="4"/>
                  </a:lnTo>
                  <a:lnTo>
                    <a:pt x="377" y="0"/>
                  </a:lnTo>
                  <a:lnTo>
                    <a:pt x="312" y="13"/>
                  </a:lnTo>
                  <a:lnTo>
                    <a:pt x="213" y="51"/>
                  </a:lnTo>
                  <a:lnTo>
                    <a:pt x="126" y="105"/>
                  </a:lnTo>
                  <a:lnTo>
                    <a:pt x="65" y="166"/>
                  </a:lnTo>
                  <a:lnTo>
                    <a:pt x="31" y="217"/>
                  </a:lnTo>
                  <a:lnTo>
                    <a:pt x="0" y="291"/>
                  </a:lnTo>
                  <a:lnTo>
                    <a:pt x="69" y="200"/>
                  </a:lnTo>
                  <a:lnTo>
                    <a:pt x="151" y="135"/>
                  </a:lnTo>
                  <a:lnTo>
                    <a:pt x="238" y="88"/>
                  </a:lnTo>
                  <a:lnTo>
                    <a:pt x="322" y="55"/>
                  </a:lnTo>
                  <a:lnTo>
                    <a:pt x="394" y="48"/>
                  </a:lnTo>
                  <a:lnTo>
                    <a:pt x="478" y="48"/>
                  </a:lnTo>
                  <a:lnTo>
                    <a:pt x="569" y="51"/>
                  </a:lnTo>
                  <a:lnTo>
                    <a:pt x="569" y="5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6" name="Freeform 150"/>
            <p:cNvSpPr>
              <a:spLocks/>
            </p:cNvSpPr>
            <p:nvPr/>
          </p:nvSpPr>
          <p:spPr bwMode="auto">
            <a:xfrm>
              <a:off x="1761" y="5080"/>
              <a:ext cx="386" cy="469"/>
            </a:xfrm>
            <a:custGeom>
              <a:avLst/>
              <a:gdLst/>
              <a:ahLst/>
              <a:cxnLst>
                <a:cxn ang="0">
                  <a:pos x="557" y="143"/>
                </a:cxn>
                <a:cxn ang="0">
                  <a:pos x="504" y="179"/>
                </a:cxn>
                <a:cxn ang="0">
                  <a:pos x="396" y="270"/>
                </a:cxn>
                <a:cxn ang="0">
                  <a:pos x="344" y="331"/>
                </a:cxn>
                <a:cxn ang="0">
                  <a:pos x="297" y="409"/>
                </a:cxn>
                <a:cxn ang="0">
                  <a:pos x="266" y="487"/>
                </a:cxn>
                <a:cxn ang="0">
                  <a:pos x="166" y="496"/>
                </a:cxn>
                <a:cxn ang="0">
                  <a:pos x="118" y="517"/>
                </a:cxn>
                <a:cxn ang="0">
                  <a:pos x="80" y="544"/>
                </a:cxn>
                <a:cxn ang="0">
                  <a:pos x="27" y="551"/>
                </a:cxn>
                <a:cxn ang="0">
                  <a:pos x="0" y="599"/>
                </a:cxn>
                <a:cxn ang="0">
                  <a:pos x="53" y="605"/>
                </a:cxn>
                <a:cxn ang="0">
                  <a:pos x="101" y="622"/>
                </a:cxn>
                <a:cxn ang="0">
                  <a:pos x="152" y="700"/>
                </a:cxn>
                <a:cxn ang="0">
                  <a:pos x="188" y="778"/>
                </a:cxn>
                <a:cxn ang="0">
                  <a:pos x="219" y="844"/>
                </a:cxn>
                <a:cxn ang="0">
                  <a:pos x="266" y="903"/>
                </a:cxn>
                <a:cxn ang="0">
                  <a:pos x="331" y="939"/>
                </a:cxn>
                <a:cxn ang="0">
                  <a:pos x="396" y="886"/>
                </a:cxn>
                <a:cxn ang="0">
                  <a:pos x="331" y="856"/>
                </a:cxn>
                <a:cxn ang="0">
                  <a:pos x="291" y="808"/>
                </a:cxn>
                <a:cxn ang="0">
                  <a:pos x="244" y="730"/>
                </a:cxn>
                <a:cxn ang="0">
                  <a:pos x="183" y="635"/>
                </a:cxn>
                <a:cxn ang="0">
                  <a:pos x="131" y="591"/>
                </a:cxn>
                <a:cxn ang="0">
                  <a:pos x="74" y="574"/>
                </a:cxn>
                <a:cxn ang="0">
                  <a:pos x="152" y="538"/>
                </a:cxn>
                <a:cxn ang="0">
                  <a:pos x="230" y="534"/>
                </a:cxn>
                <a:cxn ang="0">
                  <a:pos x="323" y="548"/>
                </a:cxn>
                <a:cxn ang="0">
                  <a:pos x="401" y="582"/>
                </a:cxn>
                <a:cxn ang="0">
                  <a:pos x="466" y="622"/>
                </a:cxn>
                <a:cxn ang="0">
                  <a:pos x="540" y="669"/>
                </a:cxn>
                <a:cxn ang="0">
                  <a:pos x="483" y="595"/>
                </a:cxn>
                <a:cxn ang="0">
                  <a:pos x="443" y="551"/>
                </a:cxn>
                <a:cxn ang="0">
                  <a:pos x="382" y="521"/>
                </a:cxn>
                <a:cxn ang="0">
                  <a:pos x="314" y="500"/>
                </a:cxn>
                <a:cxn ang="0">
                  <a:pos x="348" y="386"/>
                </a:cxn>
                <a:cxn ang="0">
                  <a:pos x="405" y="318"/>
                </a:cxn>
                <a:cxn ang="0">
                  <a:pos x="462" y="251"/>
                </a:cxn>
                <a:cxn ang="0">
                  <a:pos x="534" y="203"/>
                </a:cxn>
                <a:cxn ang="0">
                  <a:pos x="605" y="173"/>
                </a:cxn>
                <a:cxn ang="0">
                  <a:pos x="669" y="183"/>
                </a:cxn>
                <a:cxn ang="0">
                  <a:pos x="734" y="139"/>
                </a:cxn>
                <a:cxn ang="0">
                  <a:pos x="740" y="186"/>
                </a:cxn>
                <a:cxn ang="0">
                  <a:pos x="770" y="169"/>
                </a:cxn>
                <a:cxn ang="0">
                  <a:pos x="757" y="99"/>
                </a:cxn>
                <a:cxn ang="0">
                  <a:pos x="774" y="61"/>
                </a:cxn>
                <a:cxn ang="0">
                  <a:pos x="770" y="17"/>
                </a:cxn>
                <a:cxn ang="0">
                  <a:pos x="747" y="0"/>
                </a:cxn>
                <a:cxn ang="0">
                  <a:pos x="679" y="13"/>
                </a:cxn>
                <a:cxn ang="0">
                  <a:pos x="643" y="48"/>
                </a:cxn>
                <a:cxn ang="0">
                  <a:pos x="713" y="34"/>
                </a:cxn>
                <a:cxn ang="0">
                  <a:pos x="730" y="61"/>
                </a:cxn>
                <a:cxn ang="0">
                  <a:pos x="704" y="105"/>
                </a:cxn>
                <a:cxn ang="0">
                  <a:pos x="669" y="135"/>
                </a:cxn>
                <a:cxn ang="0">
                  <a:pos x="635" y="148"/>
                </a:cxn>
                <a:cxn ang="0">
                  <a:pos x="605" y="126"/>
                </a:cxn>
                <a:cxn ang="0">
                  <a:pos x="618" y="87"/>
                </a:cxn>
                <a:cxn ang="0">
                  <a:pos x="557" y="143"/>
                </a:cxn>
                <a:cxn ang="0">
                  <a:pos x="557" y="143"/>
                </a:cxn>
              </a:cxnLst>
              <a:rect l="0" t="0" r="r" b="b"/>
              <a:pathLst>
                <a:path w="774" h="939">
                  <a:moveTo>
                    <a:pt x="557" y="143"/>
                  </a:moveTo>
                  <a:lnTo>
                    <a:pt x="504" y="179"/>
                  </a:lnTo>
                  <a:lnTo>
                    <a:pt x="396" y="270"/>
                  </a:lnTo>
                  <a:lnTo>
                    <a:pt x="344" y="331"/>
                  </a:lnTo>
                  <a:lnTo>
                    <a:pt x="297" y="409"/>
                  </a:lnTo>
                  <a:lnTo>
                    <a:pt x="266" y="487"/>
                  </a:lnTo>
                  <a:lnTo>
                    <a:pt x="166" y="496"/>
                  </a:lnTo>
                  <a:lnTo>
                    <a:pt x="118" y="517"/>
                  </a:lnTo>
                  <a:lnTo>
                    <a:pt x="80" y="544"/>
                  </a:lnTo>
                  <a:lnTo>
                    <a:pt x="27" y="551"/>
                  </a:lnTo>
                  <a:lnTo>
                    <a:pt x="0" y="599"/>
                  </a:lnTo>
                  <a:lnTo>
                    <a:pt x="53" y="605"/>
                  </a:lnTo>
                  <a:lnTo>
                    <a:pt x="101" y="622"/>
                  </a:lnTo>
                  <a:lnTo>
                    <a:pt x="152" y="700"/>
                  </a:lnTo>
                  <a:lnTo>
                    <a:pt x="188" y="778"/>
                  </a:lnTo>
                  <a:lnTo>
                    <a:pt x="219" y="844"/>
                  </a:lnTo>
                  <a:lnTo>
                    <a:pt x="266" y="903"/>
                  </a:lnTo>
                  <a:lnTo>
                    <a:pt x="331" y="939"/>
                  </a:lnTo>
                  <a:lnTo>
                    <a:pt x="396" y="886"/>
                  </a:lnTo>
                  <a:lnTo>
                    <a:pt x="331" y="856"/>
                  </a:lnTo>
                  <a:lnTo>
                    <a:pt x="291" y="808"/>
                  </a:lnTo>
                  <a:lnTo>
                    <a:pt x="244" y="730"/>
                  </a:lnTo>
                  <a:lnTo>
                    <a:pt x="183" y="635"/>
                  </a:lnTo>
                  <a:lnTo>
                    <a:pt x="131" y="591"/>
                  </a:lnTo>
                  <a:lnTo>
                    <a:pt x="74" y="574"/>
                  </a:lnTo>
                  <a:lnTo>
                    <a:pt x="152" y="538"/>
                  </a:lnTo>
                  <a:lnTo>
                    <a:pt x="230" y="534"/>
                  </a:lnTo>
                  <a:lnTo>
                    <a:pt x="323" y="548"/>
                  </a:lnTo>
                  <a:lnTo>
                    <a:pt x="401" y="582"/>
                  </a:lnTo>
                  <a:lnTo>
                    <a:pt x="466" y="622"/>
                  </a:lnTo>
                  <a:lnTo>
                    <a:pt x="540" y="669"/>
                  </a:lnTo>
                  <a:lnTo>
                    <a:pt x="483" y="595"/>
                  </a:lnTo>
                  <a:lnTo>
                    <a:pt x="443" y="551"/>
                  </a:lnTo>
                  <a:lnTo>
                    <a:pt x="382" y="521"/>
                  </a:lnTo>
                  <a:lnTo>
                    <a:pt x="314" y="500"/>
                  </a:lnTo>
                  <a:lnTo>
                    <a:pt x="348" y="386"/>
                  </a:lnTo>
                  <a:lnTo>
                    <a:pt x="405" y="318"/>
                  </a:lnTo>
                  <a:lnTo>
                    <a:pt x="462" y="251"/>
                  </a:lnTo>
                  <a:lnTo>
                    <a:pt x="534" y="203"/>
                  </a:lnTo>
                  <a:lnTo>
                    <a:pt x="605" y="173"/>
                  </a:lnTo>
                  <a:lnTo>
                    <a:pt x="669" y="183"/>
                  </a:lnTo>
                  <a:lnTo>
                    <a:pt x="734" y="139"/>
                  </a:lnTo>
                  <a:lnTo>
                    <a:pt x="740" y="186"/>
                  </a:lnTo>
                  <a:lnTo>
                    <a:pt x="770" y="169"/>
                  </a:lnTo>
                  <a:lnTo>
                    <a:pt x="757" y="99"/>
                  </a:lnTo>
                  <a:lnTo>
                    <a:pt x="774" y="61"/>
                  </a:lnTo>
                  <a:lnTo>
                    <a:pt x="770" y="17"/>
                  </a:lnTo>
                  <a:lnTo>
                    <a:pt x="747" y="0"/>
                  </a:lnTo>
                  <a:lnTo>
                    <a:pt x="679" y="13"/>
                  </a:lnTo>
                  <a:lnTo>
                    <a:pt x="643" y="48"/>
                  </a:lnTo>
                  <a:lnTo>
                    <a:pt x="713" y="34"/>
                  </a:lnTo>
                  <a:lnTo>
                    <a:pt x="730" y="61"/>
                  </a:lnTo>
                  <a:lnTo>
                    <a:pt x="704" y="105"/>
                  </a:lnTo>
                  <a:lnTo>
                    <a:pt x="669" y="135"/>
                  </a:lnTo>
                  <a:lnTo>
                    <a:pt x="635" y="148"/>
                  </a:lnTo>
                  <a:lnTo>
                    <a:pt x="605" y="126"/>
                  </a:lnTo>
                  <a:lnTo>
                    <a:pt x="618" y="87"/>
                  </a:lnTo>
                  <a:lnTo>
                    <a:pt x="557" y="143"/>
                  </a:lnTo>
                  <a:lnTo>
                    <a:pt x="557" y="14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7" name="Freeform 151"/>
            <p:cNvSpPr>
              <a:spLocks/>
            </p:cNvSpPr>
            <p:nvPr/>
          </p:nvSpPr>
          <p:spPr bwMode="auto">
            <a:xfrm>
              <a:off x="2071" y="5014"/>
              <a:ext cx="174" cy="155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21" y="104"/>
                </a:cxn>
                <a:cxn ang="0">
                  <a:pos x="82" y="61"/>
                </a:cxn>
                <a:cxn ang="0">
                  <a:pos x="135" y="40"/>
                </a:cxn>
                <a:cxn ang="0">
                  <a:pos x="173" y="40"/>
                </a:cxn>
                <a:cxn ang="0">
                  <a:pos x="169" y="87"/>
                </a:cxn>
                <a:cxn ang="0">
                  <a:pos x="234" y="84"/>
                </a:cxn>
                <a:cxn ang="0">
                  <a:pos x="274" y="84"/>
                </a:cxn>
                <a:cxn ang="0">
                  <a:pos x="300" y="104"/>
                </a:cxn>
                <a:cxn ang="0">
                  <a:pos x="295" y="135"/>
                </a:cxn>
                <a:cxn ang="0">
                  <a:pos x="264" y="156"/>
                </a:cxn>
                <a:cxn ang="0">
                  <a:pos x="300" y="182"/>
                </a:cxn>
                <a:cxn ang="0">
                  <a:pos x="300" y="218"/>
                </a:cxn>
                <a:cxn ang="0">
                  <a:pos x="281" y="239"/>
                </a:cxn>
                <a:cxn ang="0">
                  <a:pos x="247" y="270"/>
                </a:cxn>
                <a:cxn ang="0">
                  <a:pos x="217" y="296"/>
                </a:cxn>
                <a:cxn ang="0">
                  <a:pos x="253" y="310"/>
                </a:cxn>
                <a:cxn ang="0">
                  <a:pos x="300" y="279"/>
                </a:cxn>
                <a:cxn ang="0">
                  <a:pos x="325" y="249"/>
                </a:cxn>
                <a:cxn ang="0">
                  <a:pos x="342" y="213"/>
                </a:cxn>
                <a:cxn ang="0">
                  <a:pos x="342" y="165"/>
                </a:cxn>
                <a:cxn ang="0">
                  <a:pos x="331" y="148"/>
                </a:cxn>
                <a:cxn ang="0">
                  <a:pos x="348" y="97"/>
                </a:cxn>
                <a:cxn ang="0">
                  <a:pos x="335" y="53"/>
                </a:cxn>
                <a:cxn ang="0">
                  <a:pos x="308" y="36"/>
                </a:cxn>
                <a:cxn ang="0">
                  <a:pos x="253" y="36"/>
                </a:cxn>
                <a:cxn ang="0">
                  <a:pos x="226" y="40"/>
                </a:cxn>
                <a:cxn ang="0">
                  <a:pos x="203" y="13"/>
                </a:cxn>
                <a:cxn ang="0">
                  <a:pos x="173" y="0"/>
                </a:cxn>
                <a:cxn ang="0">
                  <a:pos x="122" y="4"/>
                </a:cxn>
                <a:cxn ang="0">
                  <a:pos x="74" y="26"/>
                </a:cxn>
                <a:cxn ang="0">
                  <a:pos x="34" y="57"/>
                </a:cxn>
                <a:cxn ang="0">
                  <a:pos x="0" y="148"/>
                </a:cxn>
                <a:cxn ang="0">
                  <a:pos x="0" y="148"/>
                </a:cxn>
              </a:cxnLst>
              <a:rect l="0" t="0" r="r" b="b"/>
              <a:pathLst>
                <a:path w="348" h="310">
                  <a:moveTo>
                    <a:pt x="0" y="148"/>
                  </a:moveTo>
                  <a:lnTo>
                    <a:pt x="21" y="104"/>
                  </a:lnTo>
                  <a:lnTo>
                    <a:pt x="82" y="61"/>
                  </a:lnTo>
                  <a:lnTo>
                    <a:pt x="135" y="40"/>
                  </a:lnTo>
                  <a:lnTo>
                    <a:pt x="173" y="40"/>
                  </a:lnTo>
                  <a:lnTo>
                    <a:pt x="169" y="87"/>
                  </a:lnTo>
                  <a:lnTo>
                    <a:pt x="234" y="84"/>
                  </a:lnTo>
                  <a:lnTo>
                    <a:pt x="274" y="84"/>
                  </a:lnTo>
                  <a:lnTo>
                    <a:pt x="300" y="104"/>
                  </a:lnTo>
                  <a:lnTo>
                    <a:pt x="295" y="135"/>
                  </a:lnTo>
                  <a:lnTo>
                    <a:pt x="264" y="156"/>
                  </a:lnTo>
                  <a:lnTo>
                    <a:pt x="300" y="182"/>
                  </a:lnTo>
                  <a:lnTo>
                    <a:pt x="300" y="218"/>
                  </a:lnTo>
                  <a:lnTo>
                    <a:pt x="281" y="239"/>
                  </a:lnTo>
                  <a:lnTo>
                    <a:pt x="247" y="270"/>
                  </a:lnTo>
                  <a:lnTo>
                    <a:pt x="217" y="296"/>
                  </a:lnTo>
                  <a:lnTo>
                    <a:pt x="253" y="310"/>
                  </a:lnTo>
                  <a:lnTo>
                    <a:pt x="300" y="279"/>
                  </a:lnTo>
                  <a:lnTo>
                    <a:pt x="325" y="249"/>
                  </a:lnTo>
                  <a:lnTo>
                    <a:pt x="342" y="213"/>
                  </a:lnTo>
                  <a:lnTo>
                    <a:pt x="342" y="165"/>
                  </a:lnTo>
                  <a:lnTo>
                    <a:pt x="331" y="148"/>
                  </a:lnTo>
                  <a:lnTo>
                    <a:pt x="348" y="97"/>
                  </a:lnTo>
                  <a:lnTo>
                    <a:pt x="335" y="53"/>
                  </a:lnTo>
                  <a:lnTo>
                    <a:pt x="308" y="36"/>
                  </a:lnTo>
                  <a:lnTo>
                    <a:pt x="253" y="36"/>
                  </a:lnTo>
                  <a:lnTo>
                    <a:pt x="226" y="40"/>
                  </a:lnTo>
                  <a:lnTo>
                    <a:pt x="203" y="13"/>
                  </a:lnTo>
                  <a:lnTo>
                    <a:pt x="173" y="0"/>
                  </a:lnTo>
                  <a:lnTo>
                    <a:pt x="122" y="4"/>
                  </a:lnTo>
                  <a:lnTo>
                    <a:pt x="74" y="26"/>
                  </a:lnTo>
                  <a:lnTo>
                    <a:pt x="34" y="57"/>
                  </a:lnTo>
                  <a:lnTo>
                    <a:pt x="0" y="14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8" name="Freeform 152"/>
            <p:cNvSpPr>
              <a:spLocks/>
            </p:cNvSpPr>
            <p:nvPr/>
          </p:nvSpPr>
          <p:spPr bwMode="auto">
            <a:xfrm>
              <a:off x="2134" y="5164"/>
              <a:ext cx="96" cy="6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105" y="21"/>
                </a:cxn>
                <a:cxn ang="0">
                  <a:pos x="156" y="57"/>
                </a:cxn>
                <a:cxn ang="0">
                  <a:pos x="192" y="109"/>
                </a:cxn>
                <a:cxn ang="0">
                  <a:pos x="149" y="135"/>
                </a:cxn>
                <a:cxn ang="0">
                  <a:pos x="128" y="82"/>
                </a:cxn>
                <a:cxn ang="0">
                  <a:pos x="101" y="52"/>
                </a:cxn>
                <a:cxn ang="0">
                  <a:pos x="57" y="27"/>
                </a:cxn>
                <a:cxn ang="0">
                  <a:pos x="0" y="14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192" h="135">
                  <a:moveTo>
                    <a:pt x="40" y="0"/>
                  </a:moveTo>
                  <a:lnTo>
                    <a:pt x="105" y="21"/>
                  </a:lnTo>
                  <a:lnTo>
                    <a:pt x="156" y="57"/>
                  </a:lnTo>
                  <a:lnTo>
                    <a:pt x="192" y="109"/>
                  </a:lnTo>
                  <a:lnTo>
                    <a:pt x="149" y="135"/>
                  </a:lnTo>
                  <a:lnTo>
                    <a:pt x="128" y="82"/>
                  </a:lnTo>
                  <a:lnTo>
                    <a:pt x="101" y="52"/>
                  </a:lnTo>
                  <a:lnTo>
                    <a:pt x="57" y="27"/>
                  </a:lnTo>
                  <a:lnTo>
                    <a:pt x="0" y="14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9" name="Freeform 153"/>
            <p:cNvSpPr>
              <a:spLocks/>
            </p:cNvSpPr>
            <p:nvPr/>
          </p:nvSpPr>
          <p:spPr bwMode="auto">
            <a:xfrm>
              <a:off x="2017" y="5175"/>
              <a:ext cx="117" cy="239"/>
            </a:xfrm>
            <a:custGeom>
              <a:avLst/>
              <a:gdLst/>
              <a:ahLst/>
              <a:cxnLst>
                <a:cxn ang="0">
                  <a:pos x="155" y="19"/>
                </a:cxn>
                <a:cxn ang="0">
                  <a:pos x="60" y="110"/>
                </a:cxn>
                <a:cxn ang="0">
                  <a:pos x="30" y="202"/>
                </a:cxn>
                <a:cxn ang="0">
                  <a:pos x="0" y="323"/>
                </a:cxn>
                <a:cxn ang="0">
                  <a:pos x="3" y="405"/>
                </a:cxn>
                <a:cxn ang="0">
                  <a:pos x="30" y="479"/>
                </a:cxn>
                <a:cxn ang="0">
                  <a:pos x="91" y="458"/>
                </a:cxn>
                <a:cxn ang="0">
                  <a:pos x="47" y="384"/>
                </a:cxn>
                <a:cxn ang="0">
                  <a:pos x="38" y="293"/>
                </a:cxn>
                <a:cxn ang="0">
                  <a:pos x="60" y="209"/>
                </a:cxn>
                <a:cxn ang="0">
                  <a:pos x="100" y="128"/>
                </a:cxn>
                <a:cxn ang="0">
                  <a:pos x="165" y="50"/>
                </a:cxn>
                <a:cxn ang="0">
                  <a:pos x="233" y="0"/>
                </a:cxn>
                <a:cxn ang="0">
                  <a:pos x="155" y="19"/>
                </a:cxn>
                <a:cxn ang="0">
                  <a:pos x="155" y="19"/>
                </a:cxn>
              </a:cxnLst>
              <a:rect l="0" t="0" r="r" b="b"/>
              <a:pathLst>
                <a:path w="233" h="479">
                  <a:moveTo>
                    <a:pt x="155" y="19"/>
                  </a:moveTo>
                  <a:lnTo>
                    <a:pt x="60" y="110"/>
                  </a:lnTo>
                  <a:lnTo>
                    <a:pt x="30" y="202"/>
                  </a:lnTo>
                  <a:lnTo>
                    <a:pt x="0" y="323"/>
                  </a:lnTo>
                  <a:lnTo>
                    <a:pt x="3" y="405"/>
                  </a:lnTo>
                  <a:lnTo>
                    <a:pt x="30" y="479"/>
                  </a:lnTo>
                  <a:lnTo>
                    <a:pt x="91" y="458"/>
                  </a:lnTo>
                  <a:lnTo>
                    <a:pt x="47" y="384"/>
                  </a:lnTo>
                  <a:lnTo>
                    <a:pt x="38" y="293"/>
                  </a:lnTo>
                  <a:lnTo>
                    <a:pt x="60" y="209"/>
                  </a:lnTo>
                  <a:lnTo>
                    <a:pt x="100" y="128"/>
                  </a:lnTo>
                  <a:lnTo>
                    <a:pt x="165" y="50"/>
                  </a:lnTo>
                  <a:lnTo>
                    <a:pt x="233" y="0"/>
                  </a:lnTo>
                  <a:lnTo>
                    <a:pt x="155" y="19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0" name="Freeform 154"/>
            <p:cNvSpPr>
              <a:spLocks/>
            </p:cNvSpPr>
            <p:nvPr/>
          </p:nvSpPr>
          <p:spPr bwMode="auto">
            <a:xfrm>
              <a:off x="1826" y="5134"/>
              <a:ext cx="226" cy="178"/>
            </a:xfrm>
            <a:custGeom>
              <a:avLst/>
              <a:gdLst/>
              <a:ahLst/>
              <a:cxnLst>
                <a:cxn ang="0">
                  <a:pos x="365" y="48"/>
                </a:cxn>
                <a:cxn ang="0">
                  <a:pos x="325" y="71"/>
                </a:cxn>
                <a:cxn ang="0">
                  <a:pos x="287" y="95"/>
                </a:cxn>
                <a:cxn ang="0">
                  <a:pos x="227" y="113"/>
                </a:cxn>
                <a:cxn ang="0">
                  <a:pos x="183" y="109"/>
                </a:cxn>
                <a:cxn ang="0">
                  <a:pos x="130" y="92"/>
                </a:cxn>
                <a:cxn ang="0">
                  <a:pos x="78" y="40"/>
                </a:cxn>
                <a:cxn ang="0">
                  <a:pos x="27" y="118"/>
                </a:cxn>
                <a:cxn ang="0">
                  <a:pos x="35" y="183"/>
                </a:cxn>
                <a:cxn ang="0">
                  <a:pos x="57" y="217"/>
                </a:cxn>
                <a:cxn ang="0">
                  <a:pos x="88" y="257"/>
                </a:cxn>
                <a:cxn ang="0">
                  <a:pos x="113" y="287"/>
                </a:cxn>
                <a:cxn ang="0">
                  <a:pos x="156" y="301"/>
                </a:cxn>
                <a:cxn ang="0">
                  <a:pos x="139" y="358"/>
                </a:cxn>
                <a:cxn ang="0">
                  <a:pos x="99" y="335"/>
                </a:cxn>
                <a:cxn ang="0">
                  <a:pos x="48" y="291"/>
                </a:cxn>
                <a:cxn ang="0">
                  <a:pos x="21" y="248"/>
                </a:cxn>
                <a:cxn ang="0">
                  <a:pos x="10" y="192"/>
                </a:cxn>
                <a:cxn ang="0">
                  <a:pos x="0" y="126"/>
                </a:cxn>
                <a:cxn ang="0">
                  <a:pos x="10" y="88"/>
                </a:cxn>
                <a:cxn ang="0">
                  <a:pos x="78" y="0"/>
                </a:cxn>
                <a:cxn ang="0">
                  <a:pos x="122" y="61"/>
                </a:cxn>
                <a:cxn ang="0">
                  <a:pos x="187" y="82"/>
                </a:cxn>
                <a:cxn ang="0">
                  <a:pos x="244" y="61"/>
                </a:cxn>
                <a:cxn ang="0">
                  <a:pos x="305" y="35"/>
                </a:cxn>
                <a:cxn ang="0">
                  <a:pos x="373" y="18"/>
                </a:cxn>
                <a:cxn ang="0">
                  <a:pos x="421" y="27"/>
                </a:cxn>
                <a:cxn ang="0">
                  <a:pos x="453" y="57"/>
                </a:cxn>
                <a:cxn ang="0">
                  <a:pos x="365" y="48"/>
                </a:cxn>
                <a:cxn ang="0">
                  <a:pos x="365" y="48"/>
                </a:cxn>
              </a:cxnLst>
              <a:rect l="0" t="0" r="r" b="b"/>
              <a:pathLst>
                <a:path w="453" h="358">
                  <a:moveTo>
                    <a:pt x="365" y="48"/>
                  </a:moveTo>
                  <a:lnTo>
                    <a:pt x="325" y="71"/>
                  </a:lnTo>
                  <a:lnTo>
                    <a:pt x="287" y="95"/>
                  </a:lnTo>
                  <a:lnTo>
                    <a:pt x="227" y="113"/>
                  </a:lnTo>
                  <a:lnTo>
                    <a:pt x="183" y="109"/>
                  </a:lnTo>
                  <a:lnTo>
                    <a:pt x="130" y="92"/>
                  </a:lnTo>
                  <a:lnTo>
                    <a:pt x="78" y="40"/>
                  </a:lnTo>
                  <a:lnTo>
                    <a:pt x="27" y="118"/>
                  </a:lnTo>
                  <a:lnTo>
                    <a:pt x="35" y="183"/>
                  </a:lnTo>
                  <a:lnTo>
                    <a:pt x="57" y="217"/>
                  </a:lnTo>
                  <a:lnTo>
                    <a:pt x="88" y="257"/>
                  </a:lnTo>
                  <a:lnTo>
                    <a:pt x="113" y="287"/>
                  </a:lnTo>
                  <a:lnTo>
                    <a:pt x="156" y="301"/>
                  </a:lnTo>
                  <a:lnTo>
                    <a:pt x="139" y="358"/>
                  </a:lnTo>
                  <a:lnTo>
                    <a:pt x="99" y="335"/>
                  </a:lnTo>
                  <a:lnTo>
                    <a:pt x="48" y="291"/>
                  </a:lnTo>
                  <a:lnTo>
                    <a:pt x="21" y="248"/>
                  </a:lnTo>
                  <a:lnTo>
                    <a:pt x="10" y="192"/>
                  </a:lnTo>
                  <a:lnTo>
                    <a:pt x="0" y="126"/>
                  </a:lnTo>
                  <a:lnTo>
                    <a:pt x="10" y="88"/>
                  </a:lnTo>
                  <a:lnTo>
                    <a:pt x="78" y="0"/>
                  </a:lnTo>
                  <a:lnTo>
                    <a:pt x="122" y="61"/>
                  </a:lnTo>
                  <a:lnTo>
                    <a:pt x="187" y="82"/>
                  </a:lnTo>
                  <a:lnTo>
                    <a:pt x="244" y="61"/>
                  </a:lnTo>
                  <a:lnTo>
                    <a:pt x="305" y="35"/>
                  </a:lnTo>
                  <a:lnTo>
                    <a:pt x="373" y="18"/>
                  </a:lnTo>
                  <a:lnTo>
                    <a:pt x="421" y="27"/>
                  </a:lnTo>
                  <a:lnTo>
                    <a:pt x="453" y="57"/>
                  </a:lnTo>
                  <a:lnTo>
                    <a:pt x="365" y="48"/>
                  </a:lnTo>
                  <a:lnTo>
                    <a:pt x="365" y="4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1" name="Freeform 155"/>
            <p:cNvSpPr>
              <a:spLocks/>
            </p:cNvSpPr>
            <p:nvPr/>
          </p:nvSpPr>
          <p:spPr bwMode="auto">
            <a:xfrm>
              <a:off x="2572" y="5122"/>
              <a:ext cx="144" cy="113"/>
            </a:xfrm>
            <a:custGeom>
              <a:avLst/>
              <a:gdLst/>
              <a:ahLst/>
              <a:cxnLst>
                <a:cxn ang="0">
                  <a:pos x="13" y="140"/>
                </a:cxn>
                <a:cxn ang="0">
                  <a:pos x="40" y="97"/>
                </a:cxn>
                <a:cxn ang="0">
                  <a:pos x="61" y="49"/>
                </a:cxn>
                <a:cxn ang="0">
                  <a:pos x="104" y="9"/>
                </a:cxn>
                <a:cxn ang="0">
                  <a:pos x="148" y="0"/>
                </a:cxn>
                <a:cxn ang="0">
                  <a:pos x="196" y="9"/>
                </a:cxn>
                <a:cxn ang="0">
                  <a:pos x="239" y="30"/>
                </a:cxn>
                <a:cxn ang="0">
                  <a:pos x="277" y="60"/>
                </a:cxn>
                <a:cxn ang="0">
                  <a:pos x="287" y="83"/>
                </a:cxn>
                <a:cxn ang="0">
                  <a:pos x="256" y="110"/>
                </a:cxn>
                <a:cxn ang="0">
                  <a:pos x="230" y="127"/>
                </a:cxn>
                <a:cxn ang="0">
                  <a:pos x="209" y="152"/>
                </a:cxn>
                <a:cxn ang="0">
                  <a:pos x="196" y="182"/>
                </a:cxn>
                <a:cxn ang="0">
                  <a:pos x="186" y="218"/>
                </a:cxn>
                <a:cxn ang="0">
                  <a:pos x="125" y="226"/>
                </a:cxn>
                <a:cxn ang="0">
                  <a:pos x="82" y="222"/>
                </a:cxn>
                <a:cxn ang="0">
                  <a:pos x="125" y="188"/>
                </a:cxn>
                <a:cxn ang="0">
                  <a:pos x="156" y="148"/>
                </a:cxn>
                <a:cxn ang="0">
                  <a:pos x="165" y="97"/>
                </a:cxn>
                <a:cxn ang="0">
                  <a:pos x="152" y="53"/>
                </a:cxn>
                <a:cxn ang="0">
                  <a:pos x="112" y="49"/>
                </a:cxn>
                <a:cxn ang="0">
                  <a:pos x="91" y="74"/>
                </a:cxn>
                <a:cxn ang="0">
                  <a:pos x="61" y="127"/>
                </a:cxn>
                <a:cxn ang="0">
                  <a:pos x="34" y="165"/>
                </a:cxn>
                <a:cxn ang="0">
                  <a:pos x="0" y="178"/>
                </a:cxn>
                <a:cxn ang="0">
                  <a:pos x="13" y="140"/>
                </a:cxn>
                <a:cxn ang="0">
                  <a:pos x="13" y="140"/>
                </a:cxn>
              </a:cxnLst>
              <a:rect l="0" t="0" r="r" b="b"/>
              <a:pathLst>
                <a:path w="287" h="226">
                  <a:moveTo>
                    <a:pt x="13" y="140"/>
                  </a:moveTo>
                  <a:lnTo>
                    <a:pt x="40" y="97"/>
                  </a:lnTo>
                  <a:lnTo>
                    <a:pt x="61" y="49"/>
                  </a:lnTo>
                  <a:lnTo>
                    <a:pt x="104" y="9"/>
                  </a:lnTo>
                  <a:lnTo>
                    <a:pt x="148" y="0"/>
                  </a:lnTo>
                  <a:lnTo>
                    <a:pt x="196" y="9"/>
                  </a:lnTo>
                  <a:lnTo>
                    <a:pt x="239" y="30"/>
                  </a:lnTo>
                  <a:lnTo>
                    <a:pt x="277" y="60"/>
                  </a:lnTo>
                  <a:lnTo>
                    <a:pt x="287" y="83"/>
                  </a:lnTo>
                  <a:lnTo>
                    <a:pt x="256" y="110"/>
                  </a:lnTo>
                  <a:lnTo>
                    <a:pt x="230" y="127"/>
                  </a:lnTo>
                  <a:lnTo>
                    <a:pt x="209" y="152"/>
                  </a:lnTo>
                  <a:lnTo>
                    <a:pt x="196" y="182"/>
                  </a:lnTo>
                  <a:lnTo>
                    <a:pt x="186" y="218"/>
                  </a:lnTo>
                  <a:lnTo>
                    <a:pt x="125" y="226"/>
                  </a:lnTo>
                  <a:lnTo>
                    <a:pt x="82" y="222"/>
                  </a:lnTo>
                  <a:lnTo>
                    <a:pt x="125" y="188"/>
                  </a:lnTo>
                  <a:lnTo>
                    <a:pt x="156" y="148"/>
                  </a:lnTo>
                  <a:lnTo>
                    <a:pt x="165" y="97"/>
                  </a:lnTo>
                  <a:lnTo>
                    <a:pt x="152" y="53"/>
                  </a:lnTo>
                  <a:lnTo>
                    <a:pt x="112" y="49"/>
                  </a:lnTo>
                  <a:lnTo>
                    <a:pt x="91" y="74"/>
                  </a:lnTo>
                  <a:lnTo>
                    <a:pt x="61" y="127"/>
                  </a:lnTo>
                  <a:lnTo>
                    <a:pt x="34" y="165"/>
                  </a:lnTo>
                  <a:lnTo>
                    <a:pt x="0" y="178"/>
                  </a:lnTo>
                  <a:lnTo>
                    <a:pt x="13" y="140"/>
                  </a:lnTo>
                  <a:lnTo>
                    <a:pt x="13" y="14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2" name="Freeform 156"/>
            <p:cNvSpPr>
              <a:spLocks/>
            </p:cNvSpPr>
            <p:nvPr/>
          </p:nvSpPr>
          <p:spPr bwMode="auto">
            <a:xfrm>
              <a:off x="2396" y="5180"/>
              <a:ext cx="98" cy="68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52" y="30"/>
                </a:cxn>
                <a:cxn ang="0">
                  <a:pos x="86" y="51"/>
                </a:cxn>
                <a:cxn ang="0">
                  <a:pos x="129" y="87"/>
                </a:cxn>
                <a:cxn ang="0">
                  <a:pos x="160" y="135"/>
                </a:cxn>
                <a:cxn ang="0">
                  <a:pos x="196" y="108"/>
                </a:cxn>
                <a:cxn ang="0">
                  <a:pos x="173" y="70"/>
                </a:cxn>
                <a:cxn ang="0">
                  <a:pos x="139" y="30"/>
                </a:cxn>
                <a:cxn ang="0">
                  <a:pos x="82" y="7"/>
                </a:cxn>
                <a:cxn ang="0">
                  <a:pos x="44" y="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196" h="135">
                  <a:moveTo>
                    <a:pt x="0" y="20"/>
                  </a:moveTo>
                  <a:lnTo>
                    <a:pt x="52" y="30"/>
                  </a:lnTo>
                  <a:lnTo>
                    <a:pt x="86" y="51"/>
                  </a:lnTo>
                  <a:lnTo>
                    <a:pt x="129" y="87"/>
                  </a:lnTo>
                  <a:lnTo>
                    <a:pt x="160" y="135"/>
                  </a:lnTo>
                  <a:lnTo>
                    <a:pt x="196" y="108"/>
                  </a:lnTo>
                  <a:lnTo>
                    <a:pt x="173" y="70"/>
                  </a:lnTo>
                  <a:lnTo>
                    <a:pt x="139" y="30"/>
                  </a:lnTo>
                  <a:lnTo>
                    <a:pt x="82" y="7"/>
                  </a:lnTo>
                  <a:lnTo>
                    <a:pt x="44" y="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3" name="Freeform 157"/>
            <p:cNvSpPr>
              <a:spLocks/>
            </p:cNvSpPr>
            <p:nvPr/>
          </p:nvSpPr>
          <p:spPr bwMode="auto">
            <a:xfrm>
              <a:off x="2070" y="5188"/>
              <a:ext cx="225" cy="179"/>
            </a:xfrm>
            <a:custGeom>
              <a:avLst/>
              <a:gdLst/>
              <a:ahLst/>
              <a:cxnLst>
                <a:cxn ang="0">
                  <a:pos x="363" y="47"/>
                </a:cxn>
                <a:cxn ang="0">
                  <a:pos x="325" y="68"/>
                </a:cxn>
                <a:cxn ang="0">
                  <a:pos x="285" y="95"/>
                </a:cxn>
                <a:cxn ang="0">
                  <a:pos x="224" y="112"/>
                </a:cxn>
                <a:cxn ang="0">
                  <a:pos x="183" y="108"/>
                </a:cxn>
                <a:cxn ang="0">
                  <a:pos x="129" y="91"/>
                </a:cxn>
                <a:cxn ang="0">
                  <a:pos x="78" y="40"/>
                </a:cxn>
                <a:cxn ang="0">
                  <a:pos x="25" y="118"/>
                </a:cxn>
                <a:cxn ang="0">
                  <a:pos x="34" y="182"/>
                </a:cxn>
                <a:cxn ang="0">
                  <a:pos x="55" y="217"/>
                </a:cxn>
                <a:cxn ang="0">
                  <a:pos x="86" y="256"/>
                </a:cxn>
                <a:cxn ang="0">
                  <a:pos x="112" y="287"/>
                </a:cxn>
                <a:cxn ang="0">
                  <a:pos x="156" y="300"/>
                </a:cxn>
                <a:cxn ang="0">
                  <a:pos x="139" y="357"/>
                </a:cxn>
                <a:cxn ang="0">
                  <a:pos x="99" y="334"/>
                </a:cxn>
                <a:cxn ang="0">
                  <a:pos x="48" y="291"/>
                </a:cxn>
                <a:cxn ang="0">
                  <a:pos x="21" y="247"/>
                </a:cxn>
                <a:cxn ang="0">
                  <a:pos x="8" y="192"/>
                </a:cxn>
                <a:cxn ang="0">
                  <a:pos x="0" y="125"/>
                </a:cxn>
                <a:cxn ang="0">
                  <a:pos x="8" y="87"/>
                </a:cxn>
                <a:cxn ang="0">
                  <a:pos x="78" y="0"/>
                </a:cxn>
                <a:cxn ang="0">
                  <a:pos x="120" y="61"/>
                </a:cxn>
                <a:cxn ang="0">
                  <a:pos x="186" y="83"/>
                </a:cxn>
                <a:cxn ang="0">
                  <a:pos x="243" y="61"/>
                </a:cxn>
                <a:cxn ang="0">
                  <a:pos x="302" y="34"/>
                </a:cxn>
                <a:cxn ang="0">
                  <a:pos x="373" y="17"/>
                </a:cxn>
                <a:cxn ang="0">
                  <a:pos x="420" y="26"/>
                </a:cxn>
                <a:cxn ang="0">
                  <a:pos x="451" y="57"/>
                </a:cxn>
                <a:cxn ang="0">
                  <a:pos x="363" y="47"/>
                </a:cxn>
                <a:cxn ang="0">
                  <a:pos x="363" y="47"/>
                </a:cxn>
              </a:cxnLst>
              <a:rect l="0" t="0" r="r" b="b"/>
              <a:pathLst>
                <a:path w="451" h="357">
                  <a:moveTo>
                    <a:pt x="363" y="47"/>
                  </a:moveTo>
                  <a:lnTo>
                    <a:pt x="325" y="68"/>
                  </a:lnTo>
                  <a:lnTo>
                    <a:pt x="285" y="95"/>
                  </a:lnTo>
                  <a:lnTo>
                    <a:pt x="224" y="112"/>
                  </a:lnTo>
                  <a:lnTo>
                    <a:pt x="183" y="108"/>
                  </a:lnTo>
                  <a:lnTo>
                    <a:pt x="129" y="91"/>
                  </a:lnTo>
                  <a:lnTo>
                    <a:pt x="78" y="40"/>
                  </a:lnTo>
                  <a:lnTo>
                    <a:pt x="25" y="118"/>
                  </a:lnTo>
                  <a:lnTo>
                    <a:pt x="34" y="182"/>
                  </a:lnTo>
                  <a:lnTo>
                    <a:pt x="55" y="217"/>
                  </a:lnTo>
                  <a:lnTo>
                    <a:pt x="86" y="256"/>
                  </a:lnTo>
                  <a:lnTo>
                    <a:pt x="112" y="287"/>
                  </a:lnTo>
                  <a:lnTo>
                    <a:pt x="156" y="300"/>
                  </a:lnTo>
                  <a:lnTo>
                    <a:pt x="139" y="357"/>
                  </a:lnTo>
                  <a:lnTo>
                    <a:pt x="99" y="334"/>
                  </a:lnTo>
                  <a:lnTo>
                    <a:pt x="48" y="291"/>
                  </a:lnTo>
                  <a:lnTo>
                    <a:pt x="21" y="247"/>
                  </a:lnTo>
                  <a:lnTo>
                    <a:pt x="8" y="192"/>
                  </a:lnTo>
                  <a:lnTo>
                    <a:pt x="0" y="125"/>
                  </a:lnTo>
                  <a:lnTo>
                    <a:pt x="8" y="87"/>
                  </a:lnTo>
                  <a:lnTo>
                    <a:pt x="78" y="0"/>
                  </a:lnTo>
                  <a:lnTo>
                    <a:pt x="120" y="61"/>
                  </a:lnTo>
                  <a:lnTo>
                    <a:pt x="186" y="83"/>
                  </a:lnTo>
                  <a:lnTo>
                    <a:pt x="243" y="61"/>
                  </a:lnTo>
                  <a:lnTo>
                    <a:pt x="302" y="34"/>
                  </a:lnTo>
                  <a:lnTo>
                    <a:pt x="373" y="17"/>
                  </a:lnTo>
                  <a:lnTo>
                    <a:pt x="420" y="26"/>
                  </a:lnTo>
                  <a:lnTo>
                    <a:pt x="451" y="57"/>
                  </a:lnTo>
                  <a:lnTo>
                    <a:pt x="363" y="47"/>
                  </a:lnTo>
                  <a:lnTo>
                    <a:pt x="363" y="4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" name="Freeform 158"/>
            <p:cNvSpPr>
              <a:spLocks/>
            </p:cNvSpPr>
            <p:nvPr/>
          </p:nvSpPr>
          <p:spPr bwMode="auto">
            <a:xfrm>
              <a:off x="2321" y="5214"/>
              <a:ext cx="226" cy="178"/>
            </a:xfrm>
            <a:custGeom>
              <a:avLst/>
              <a:gdLst/>
              <a:ahLst/>
              <a:cxnLst>
                <a:cxn ang="0">
                  <a:pos x="365" y="48"/>
                </a:cxn>
                <a:cxn ang="0">
                  <a:pos x="327" y="70"/>
                </a:cxn>
                <a:cxn ang="0">
                  <a:pos x="287" y="97"/>
                </a:cxn>
                <a:cxn ang="0">
                  <a:pos x="226" y="114"/>
                </a:cxn>
                <a:cxn ang="0">
                  <a:pos x="183" y="108"/>
                </a:cxn>
                <a:cxn ang="0">
                  <a:pos x="131" y="91"/>
                </a:cxn>
                <a:cxn ang="0">
                  <a:pos x="78" y="40"/>
                </a:cxn>
                <a:cxn ang="0">
                  <a:pos x="27" y="118"/>
                </a:cxn>
                <a:cxn ang="0">
                  <a:pos x="36" y="183"/>
                </a:cxn>
                <a:cxn ang="0">
                  <a:pos x="57" y="219"/>
                </a:cxn>
                <a:cxn ang="0">
                  <a:pos x="87" y="257"/>
                </a:cxn>
                <a:cxn ang="0">
                  <a:pos x="114" y="287"/>
                </a:cxn>
                <a:cxn ang="0">
                  <a:pos x="158" y="300"/>
                </a:cxn>
                <a:cxn ang="0">
                  <a:pos x="139" y="358"/>
                </a:cxn>
                <a:cxn ang="0">
                  <a:pos x="101" y="335"/>
                </a:cxn>
                <a:cxn ang="0">
                  <a:pos x="48" y="291"/>
                </a:cxn>
                <a:cxn ang="0">
                  <a:pos x="23" y="249"/>
                </a:cxn>
                <a:cxn ang="0">
                  <a:pos x="10" y="192"/>
                </a:cxn>
                <a:cxn ang="0">
                  <a:pos x="0" y="127"/>
                </a:cxn>
                <a:cxn ang="0">
                  <a:pos x="10" y="88"/>
                </a:cxn>
                <a:cxn ang="0">
                  <a:pos x="78" y="0"/>
                </a:cxn>
                <a:cxn ang="0">
                  <a:pos x="122" y="61"/>
                </a:cxn>
                <a:cxn ang="0">
                  <a:pos x="188" y="84"/>
                </a:cxn>
                <a:cxn ang="0">
                  <a:pos x="243" y="61"/>
                </a:cxn>
                <a:cxn ang="0">
                  <a:pos x="304" y="36"/>
                </a:cxn>
                <a:cxn ang="0">
                  <a:pos x="375" y="17"/>
                </a:cxn>
                <a:cxn ang="0">
                  <a:pos x="422" y="27"/>
                </a:cxn>
                <a:cxn ang="0">
                  <a:pos x="452" y="57"/>
                </a:cxn>
                <a:cxn ang="0">
                  <a:pos x="365" y="48"/>
                </a:cxn>
                <a:cxn ang="0">
                  <a:pos x="365" y="48"/>
                </a:cxn>
              </a:cxnLst>
              <a:rect l="0" t="0" r="r" b="b"/>
              <a:pathLst>
                <a:path w="452" h="358">
                  <a:moveTo>
                    <a:pt x="365" y="48"/>
                  </a:moveTo>
                  <a:lnTo>
                    <a:pt x="327" y="70"/>
                  </a:lnTo>
                  <a:lnTo>
                    <a:pt x="287" y="97"/>
                  </a:lnTo>
                  <a:lnTo>
                    <a:pt x="226" y="114"/>
                  </a:lnTo>
                  <a:lnTo>
                    <a:pt x="183" y="108"/>
                  </a:lnTo>
                  <a:lnTo>
                    <a:pt x="131" y="91"/>
                  </a:lnTo>
                  <a:lnTo>
                    <a:pt x="78" y="40"/>
                  </a:lnTo>
                  <a:lnTo>
                    <a:pt x="27" y="118"/>
                  </a:lnTo>
                  <a:lnTo>
                    <a:pt x="36" y="183"/>
                  </a:lnTo>
                  <a:lnTo>
                    <a:pt x="57" y="219"/>
                  </a:lnTo>
                  <a:lnTo>
                    <a:pt x="87" y="257"/>
                  </a:lnTo>
                  <a:lnTo>
                    <a:pt x="114" y="287"/>
                  </a:lnTo>
                  <a:lnTo>
                    <a:pt x="158" y="300"/>
                  </a:lnTo>
                  <a:lnTo>
                    <a:pt x="139" y="358"/>
                  </a:lnTo>
                  <a:lnTo>
                    <a:pt x="101" y="335"/>
                  </a:lnTo>
                  <a:lnTo>
                    <a:pt x="48" y="291"/>
                  </a:lnTo>
                  <a:lnTo>
                    <a:pt x="23" y="249"/>
                  </a:lnTo>
                  <a:lnTo>
                    <a:pt x="10" y="192"/>
                  </a:lnTo>
                  <a:lnTo>
                    <a:pt x="0" y="127"/>
                  </a:lnTo>
                  <a:lnTo>
                    <a:pt x="10" y="88"/>
                  </a:lnTo>
                  <a:lnTo>
                    <a:pt x="78" y="0"/>
                  </a:lnTo>
                  <a:lnTo>
                    <a:pt x="122" y="61"/>
                  </a:lnTo>
                  <a:lnTo>
                    <a:pt x="188" y="84"/>
                  </a:lnTo>
                  <a:lnTo>
                    <a:pt x="243" y="61"/>
                  </a:lnTo>
                  <a:lnTo>
                    <a:pt x="304" y="36"/>
                  </a:lnTo>
                  <a:lnTo>
                    <a:pt x="375" y="17"/>
                  </a:lnTo>
                  <a:lnTo>
                    <a:pt x="422" y="27"/>
                  </a:lnTo>
                  <a:lnTo>
                    <a:pt x="452" y="57"/>
                  </a:lnTo>
                  <a:lnTo>
                    <a:pt x="365" y="48"/>
                  </a:lnTo>
                  <a:lnTo>
                    <a:pt x="365" y="4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5" name="Freeform 159"/>
            <p:cNvSpPr>
              <a:spLocks/>
            </p:cNvSpPr>
            <p:nvPr/>
          </p:nvSpPr>
          <p:spPr bwMode="auto">
            <a:xfrm>
              <a:off x="2475" y="5249"/>
              <a:ext cx="226" cy="177"/>
            </a:xfrm>
            <a:custGeom>
              <a:avLst/>
              <a:gdLst/>
              <a:ahLst/>
              <a:cxnLst>
                <a:cxn ang="0">
                  <a:pos x="365" y="48"/>
                </a:cxn>
                <a:cxn ang="0">
                  <a:pos x="327" y="69"/>
                </a:cxn>
                <a:cxn ang="0">
                  <a:pos x="287" y="96"/>
                </a:cxn>
                <a:cxn ang="0">
                  <a:pos x="226" y="113"/>
                </a:cxn>
                <a:cxn ang="0">
                  <a:pos x="183" y="109"/>
                </a:cxn>
                <a:cxn ang="0">
                  <a:pos x="131" y="92"/>
                </a:cxn>
                <a:cxn ang="0">
                  <a:pos x="80" y="38"/>
                </a:cxn>
                <a:cxn ang="0">
                  <a:pos x="27" y="116"/>
                </a:cxn>
                <a:cxn ang="0">
                  <a:pos x="36" y="183"/>
                </a:cxn>
                <a:cxn ang="0">
                  <a:pos x="57" y="217"/>
                </a:cxn>
                <a:cxn ang="0">
                  <a:pos x="87" y="257"/>
                </a:cxn>
                <a:cxn ang="0">
                  <a:pos x="114" y="288"/>
                </a:cxn>
                <a:cxn ang="0">
                  <a:pos x="158" y="299"/>
                </a:cxn>
                <a:cxn ang="0">
                  <a:pos x="139" y="356"/>
                </a:cxn>
                <a:cxn ang="0">
                  <a:pos x="101" y="335"/>
                </a:cxn>
                <a:cxn ang="0">
                  <a:pos x="48" y="291"/>
                </a:cxn>
                <a:cxn ang="0">
                  <a:pos x="23" y="248"/>
                </a:cxn>
                <a:cxn ang="0">
                  <a:pos x="10" y="191"/>
                </a:cxn>
                <a:cxn ang="0">
                  <a:pos x="0" y="126"/>
                </a:cxn>
                <a:cxn ang="0">
                  <a:pos x="10" y="88"/>
                </a:cxn>
                <a:cxn ang="0">
                  <a:pos x="80" y="0"/>
                </a:cxn>
                <a:cxn ang="0">
                  <a:pos x="127" y="48"/>
                </a:cxn>
                <a:cxn ang="0">
                  <a:pos x="188" y="82"/>
                </a:cxn>
                <a:cxn ang="0">
                  <a:pos x="243" y="61"/>
                </a:cxn>
                <a:cxn ang="0">
                  <a:pos x="304" y="35"/>
                </a:cxn>
                <a:cxn ang="0">
                  <a:pos x="375" y="18"/>
                </a:cxn>
                <a:cxn ang="0">
                  <a:pos x="422" y="25"/>
                </a:cxn>
                <a:cxn ang="0">
                  <a:pos x="452" y="57"/>
                </a:cxn>
                <a:cxn ang="0">
                  <a:pos x="365" y="48"/>
                </a:cxn>
                <a:cxn ang="0">
                  <a:pos x="365" y="48"/>
                </a:cxn>
              </a:cxnLst>
              <a:rect l="0" t="0" r="r" b="b"/>
              <a:pathLst>
                <a:path w="452" h="356">
                  <a:moveTo>
                    <a:pt x="365" y="48"/>
                  </a:moveTo>
                  <a:lnTo>
                    <a:pt x="327" y="69"/>
                  </a:lnTo>
                  <a:lnTo>
                    <a:pt x="287" y="96"/>
                  </a:lnTo>
                  <a:lnTo>
                    <a:pt x="226" y="113"/>
                  </a:lnTo>
                  <a:lnTo>
                    <a:pt x="183" y="109"/>
                  </a:lnTo>
                  <a:lnTo>
                    <a:pt x="131" y="92"/>
                  </a:lnTo>
                  <a:lnTo>
                    <a:pt x="80" y="38"/>
                  </a:lnTo>
                  <a:lnTo>
                    <a:pt x="27" y="116"/>
                  </a:lnTo>
                  <a:lnTo>
                    <a:pt x="36" y="183"/>
                  </a:lnTo>
                  <a:lnTo>
                    <a:pt x="57" y="217"/>
                  </a:lnTo>
                  <a:lnTo>
                    <a:pt x="87" y="257"/>
                  </a:lnTo>
                  <a:lnTo>
                    <a:pt x="114" y="288"/>
                  </a:lnTo>
                  <a:lnTo>
                    <a:pt x="158" y="299"/>
                  </a:lnTo>
                  <a:lnTo>
                    <a:pt x="139" y="356"/>
                  </a:lnTo>
                  <a:lnTo>
                    <a:pt x="101" y="335"/>
                  </a:lnTo>
                  <a:lnTo>
                    <a:pt x="48" y="291"/>
                  </a:lnTo>
                  <a:lnTo>
                    <a:pt x="23" y="248"/>
                  </a:lnTo>
                  <a:lnTo>
                    <a:pt x="10" y="191"/>
                  </a:lnTo>
                  <a:lnTo>
                    <a:pt x="0" y="126"/>
                  </a:lnTo>
                  <a:lnTo>
                    <a:pt x="10" y="88"/>
                  </a:lnTo>
                  <a:lnTo>
                    <a:pt x="80" y="0"/>
                  </a:lnTo>
                  <a:lnTo>
                    <a:pt x="127" y="48"/>
                  </a:lnTo>
                  <a:lnTo>
                    <a:pt x="188" y="82"/>
                  </a:lnTo>
                  <a:lnTo>
                    <a:pt x="243" y="61"/>
                  </a:lnTo>
                  <a:lnTo>
                    <a:pt x="304" y="35"/>
                  </a:lnTo>
                  <a:lnTo>
                    <a:pt x="375" y="18"/>
                  </a:lnTo>
                  <a:lnTo>
                    <a:pt x="422" y="25"/>
                  </a:lnTo>
                  <a:lnTo>
                    <a:pt x="452" y="57"/>
                  </a:lnTo>
                  <a:lnTo>
                    <a:pt x="365" y="48"/>
                  </a:lnTo>
                  <a:lnTo>
                    <a:pt x="365" y="4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6" name="Freeform 160"/>
            <p:cNvSpPr>
              <a:spLocks/>
            </p:cNvSpPr>
            <p:nvPr/>
          </p:nvSpPr>
          <p:spPr bwMode="auto">
            <a:xfrm>
              <a:off x="2775" y="5128"/>
              <a:ext cx="174" cy="140"/>
            </a:xfrm>
            <a:custGeom>
              <a:avLst/>
              <a:gdLst/>
              <a:ahLst/>
              <a:cxnLst>
                <a:cxn ang="0">
                  <a:pos x="26" y="240"/>
                </a:cxn>
                <a:cxn ang="0">
                  <a:pos x="47" y="183"/>
                </a:cxn>
                <a:cxn ang="0">
                  <a:pos x="61" y="148"/>
                </a:cxn>
                <a:cxn ang="0">
                  <a:pos x="87" y="101"/>
                </a:cxn>
                <a:cxn ang="0">
                  <a:pos x="74" y="67"/>
                </a:cxn>
                <a:cxn ang="0">
                  <a:pos x="125" y="36"/>
                </a:cxn>
                <a:cxn ang="0">
                  <a:pos x="192" y="10"/>
                </a:cxn>
                <a:cxn ang="0">
                  <a:pos x="247" y="0"/>
                </a:cxn>
                <a:cxn ang="0">
                  <a:pos x="304" y="6"/>
                </a:cxn>
                <a:cxn ang="0">
                  <a:pos x="331" y="30"/>
                </a:cxn>
                <a:cxn ang="0">
                  <a:pos x="348" y="61"/>
                </a:cxn>
                <a:cxn ang="0">
                  <a:pos x="344" y="80"/>
                </a:cxn>
                <a:cxn ang="0">
                  <a:pos x="313" y="91"/>
                </a:cxn>
                <a:cxn ang="0">
                  <a:pos x="331" y="127"/>
                </a:cxn>
                <a:cxn ang="0">
                  <a:pos x="313" y="171"/>
                </a:cxn>
                <a:cxn ang="0">
                  <a:pos x="291" y="188"/>
                </a:cxn>
                <a:cxn ang="0">
                  <a:pos x="243" y="209"/>
                </a:cxn>
                <a:cxn ang="0">
                  <a:pos x="186" y="226"/>
                </a:cxn>
                <a:cxn ang="0">
                  <a:pos x="213" y="179"/>
                </a:cxn>
                <a:cxn ang="0">
                  <a:pos x="209" y="148"/>
                </a:cxn>
                <a:cxn ang="0">
                  <a:pos x="199" y="118"/>
                </a:cxn>
                <a:cxn ang="0">
                  <a:pos x="169" y="97"/>
                </a:cxn>
                <a:cxn ang="0">
                  <a:pos x="139" y="91"/>
                </a:cxn>
                <a:cxn ang="0">
                  <a:pos x="108" y="141"/>
                </a:cxn>
                <a:cxn ang="0">
                  <a:pos x="91" y="175"/>
                </a:cxn>
                <a:cxn ang="0">
                  <a:pos x="74" y="213"/>
                </a:cxn>
                <a:cxn ang="0">
                  <a:pos x="70" y="240"/>
                </a:cxn>
                <a:cxn ang="0">
                  <a:pos x="148" y="243"/>
                </a:cxn>
                <a:cxn ang="0">
                  <a:pos x="40" y="270"/>
                </a:cxn>
                <a:cxn ang="0">
                  <a:pos x="0" y="279"/>
                </a:cxn>
                <a:cxn ang="0">
                  <a:pos x="9" y="259"/>
                </a:cxn>
                <a:cxn ang="0">
                  <a:pos x="17" y="247"/>
                </a:cxn>
                <a:cxn ang="0">
                  <a:pos x="26" y="240"/>
                </a:cxn>
                <a:cxn ang="0">
                  <a:pos x="26" y="240"/>
                </a:cxn>
              </a:cxnLst>
              <a:rect l="0" t="0" r="r" b="b"/>
              <a:pathLst>
                <a:path w="348" h="279">
                  <a:moveTo>
                    <a:pt x="26" y="240"/>
                  </a:moveTo>
                  <a:lnTo>
                    <a:pt x="47" y="183"/>
                  </a:lnTo>
                  <a:lnTo>
                    <a:pt x="61" y="148"/>
                  </a:lnTo>
                  <a:lnTo>
                    <a:pt x="87" y="101"/>
                  </a:lnTo>
                  <a:lnTo>
                    <a:pt x="74" y="67"/>
                  </a:lnTo>
                  <a:lnTo>
                    <a:pt x="125" y="36"/>
                  </a:lnTo>
                  <a:lnTo>
                    <a:pt x="192" y="10"/>
                  </a:lnTo>
                  <a:lnTo>
                    <a:pt x="247" y="0"/>
                  </a:lnTo>
                  <a:lnTo>
                    <a:pt x="304" y="6"/>
                  </a:lnTo>
                  <a:lnTo>
                    <a:pt x="331" y="30"/>
                  </a:lnTo>
                  <a:lnTo>
                    <a:pt x="348" y="61"/>
                  </a:lnTo>
                  <a:lnTo>
                    <a:pt x="344" y="80"/>
                  </a:lnTo>
                  <a:lnTo>
                    <a:pt x="313" y="91"/>
                  </a:lnTo>
                  <a:lnTo>
                    <a:pt x="331" y="127"/>
                  </a:lnTo>
                  <a:lnTo>
                    <a:pt x="313" y="171"/>
                  </a:lnTo>
                  <a:lnTo>
                    <a:pt x="291" y="188"/>
                  </a:lnTo>
                  <a:lnTo>
                    <a:pt x="243" y="209"/>
                  </a:lnTo>
                  <a:lnTo>
                    <a:pt x="186" y="226"/>
                  </a:lnTo>
                  <a:lnTo>
                    <a:pt x="213" y="179"/>
                  </a:lnTo>
                  <a:lnTo>
                    <a:pt x="209" y="148"/>
                  </a:lnTo>
                  <a:lnTo>
                    <a:pt x="199" y="118"/>
                  </a:lnTo>
                  <a:lnTo>
                    <a:pt x="169" y="97"/>
                  </a:lnTo>
                  <a:lnTo>
                    <a:pt x="139" y="91"/>
                  </a:lnTo>
                  <a:lnTo>
                    <a:pt x="108" y="141"/>
                  </a:lnTo>
                  <a:lnTo>
                    <a:pt x="91" y="175"/>
                  </a:lnTo>
                  <a:lnTo>
                    <a:pt x="74" y="213"/>
                  </a:lnTo>
                  <a:lnTo>
                    <a:pt x="70" y="240"/>
                  </a:lnTo>
                  <a:lnTo>
                    <a:pt x="148" y="243"/>
                  </a:lnTo>
                  <a:lnTo>
                    <a:pt x="40" y="270"/>
                  </a:lnTo>
                  <a:lnTo>
                    <a:pt x="0" y="279"/>
                  </a:lnTo>
                  <a:lnTo>
                    <a:pt x="9" y="259"/>
                  </a:lnTo>
                  <a:lnTo>
                    <a:pt x="17" y="247"/>
                  </a:lnTo>
                  <a:lnTo>
                    <a:pt x="26" y="240"/>
                  </a:lnTo>
                  <a:lnTo>
                    <a:pt x="26" y="24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7" name="Freeform 161"/>
            <p:cNvSpPr>
              <a:spLocks/>
            </p:cNvSpPr>
            <p:nvPr/>
          </p:nvSpPr>
          <p:spPr bwMode="auto">
            <a:xfrm>
              <a:off x="2667" y="5215"/>
              <a:ext cx="81" cy="3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55" y="25"/>
                </a:cxn>
                <a:cxn ang="0">
                  <a:pos x="99" y="38"/>
                </a:cxn>
                <a:cxn ang="0">
                  <a:pos x="122" y="61"/>
                </a:cxn>
                <a:cxn ang="0">
                  <a:pos x="164" y="34"/>
                </a:cxn>
                <a:cxn ang="0">
                  <a:pos x="122" y="8"/>
                </a:cxn>
                <a:cxn ang="0">
                  <a:pos x="78" y="0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164" h="61">
                  <a:moveTo>
                    <a:pt x="0" y="21"/>
                  </a:moveTo>
                  <a:lnTo>
                    <a:pt x="55" y="25"/>
                  </a:lnTo>
                  <a:lnTo>
                    <a:pt x="99" y="38"/>
                  </a:lnTo>
                  <a:lnTo>
                    <a:pt x="122" y="61"/>
                  </a:lnTo>
                  <a:lnTo>
                    <a:pt x="164" y="34"/>
                  </a:lnTo>
                  <a:lnTo>
                    <a:pt x="122" y="8"/>
                  </a:lnTo>
                  <a:lnTo>
                    <a:pt x="78" y="0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8" name="Freeform 162"/>
            <p:cNvSpPr>
              <a:spLocks/>
            </p:cNvSpPr>
            <p:nvPr/>
          </p:nvSpPr>
          <p:spPr bwMode="auto">
            <a:xfrm>
              <a:off x="1691" y="5379"/>
              <a:ext cx="137" cy="123"/>
            </a:xfrm>
            <a:custGeom>
              <a:avLst/>
              <a:gdLst/>
              <a:ahLst/>
              <a:cxnLst>
                <a:cxn ang="0">
                  <a:pos x="200" y="19"/>
                </a:cxn>
                <a:cxn ang="0">
                  <a:pos x="122" y="61"/>
                </a:cxn>
                <a:cxn ang="0">
                  <a:pos x="80" y="108"/>
                </a:cxn>
                <a:cxn ang="0">
                  <a:pos x="40" y="171"/>
                </a:cxn>
                <a:cxn ang="0">
                  <a:pos x="0" y="245"/>
                </a:cxn>
                <a:cxn ang="0">
                  <a:pos x="88" y="141"/>
                </a:cxn>
                <a:cxn ang="0">
                  <a:pos x="149" y="101"/>
                </a:cxn>
                <a:cxn ang="0">
                  <a:pos x="223" y="57"/>
                </a:cxn>
                <a:cxn ang="0">
                  <a:pos x="274" y="44"/>
                </a:cxn>
                <a:cxn ang="0">
                  <a:pos x="244" y="0"/>
                </a:cxn>
                <a:cxn ang="0">
                  <a:pos x="200" y="19"/>
                </a:cxn>
                <a:cxn ang="0">
                  <a:pos x="200" y="19"/>
                </a:cxn>
              </a:cxnLst>
              <a:rect l="0" t="0" r="r" b="b"/>
              <a:pathLst>
                <a:path w="274" h="245">
                  <a:moveTo>
                    <a:pt x="200" y="19"/>
                  </a:moveTo>
                  <a:lnTo>
                    <a:pt x="122" y="61"/>
                  </a:lnTo>
                  <a:lnTo>
                    <a:pt x="80" y="108"/>
                  </a:lnTo>
                  <a:lnTo>
                    <a:pt x="40" y="171"/>
                  </a:lnTo>
                  <a:lnTo>
                    <a:pt x="0" y="245"/>
                  </a:lnTo>
                  <a:lnTo>
                    <a:pt x="88" y="141"/>
                  </a:lnTo>
                  <a:lnTo>
                    <a:pt x="149" y="101"/>
                  </a:lnTo>
                  <a:lnTo>
                    <a:pt x="223" y="57"/>
                  </a:lnTo>
                  <a:lnTo>
                    <a:pt x="274" y="44"/>
                  </a:lnTo>
                  <a:lnTo>
                    <a:pt x="244" y="0"/>
                  </a:lnTo>
                  <a:lnTo>
                    <a:pt x="200" y="19"/>
                  </a:lnTo>
                  <a:lnTo>
                    <a:pt x="200" y="1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9" name="Freeform 163"/>
            <p:cNvSpPr>
              <a:spLocks/>
            </p:cNvSpPr>
            <p:nvPr/>
          </p:nvSpPr>
          <p:spPr bwMode="auto">
            <a:xfrm>
              <a:off x="1611" y="5429"/>
              <a:ext cx="72" cy="9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81" y="43"/>
                </a:cxn>
                <a:cxn ang="0">
                  <a:pos x="121" y="108"/>
                </a:cxn>
                <a:cxn ang="0">
                  <a:pos x="142" y="182"/>
                </a:cxn>
                <a:cxn ang="0">
                  <a:pos x="99" y="169"/>
                </a:cxn>
                <a:cxn ang="0">
                  <a:pos x="78" y="100"/>
                </a:cxn>
                <a:cxn ang="0">
                  <a:pos x="34" y="64"/>
                </a:cxn>
                <a:cxn ang="0">
                  <a:pos x="0" y="40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142" h="182">
                  <a:moveTo>
                    <a:pt x="34" y="0"/>
                  </a:moveTo>
                  <a:lnTo>
                    <a:pt x="81" y="43"/>
                  </a:lnTo>
                  <a:lnTo>
                    <a:pt x="121" y="108"/>
                  </a:lnTo>
                  <a:lnTo>
                    <a:pt x="142" y="182"/>
                  </a:lnTo>
                  <a:lnTo>
                    <a:pt x="99" y="169"/>
                  </a:lnTo>
                  <a:lnTo>
                    <a:pt x="78" y="100"/>
                  </a:lnTo>
                  <a:lnTo>
                    <a:pt x="34" y="64"/>
                  </a:lnTo>
                  <a:lnTo>
                    <a:pt x="0" y="40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0" name="Freeform 164"/>
            <p:cNvSpPr>
              <a:spLocks/>
            </p:cNvSpPr>
            <p:nvPr/>
          </p:nvSpPr>
          <p:spPr bwMode="auto">
            <a:xfrm>
              <a:off x="1689" y="5502"/>
              <a:ext cx="224" cy="56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78" y="52"/>
                </a:cxn>
                <a:cxn ang="0">
                  <a:pos x="155" y="25"/>
                </a:cxn>
                <a:cxn ang="0">
                  <a:pos x="226" y="8"/>
                </a:cxn>
                <a:cxn ang="0">
                  <a:pos x="290" y="0"/>
                </a:cxn>
                <a:cxn ang="0">
                  <a:pos x="368" y="0"/>
                </a:cxn>
                <a:cxn ang="0">
                  <a:pos x="443" y="48"/>
                </a:cxn>
                <a:cxn ang="0">
                  <a:pos x="446" y="72"/>
                </a:cxn>
                <a:cxn ang="0">
                  <a:pos x="365" y="38"/>
                </a:cxn>
                <a:cxn ang="0">
                  <a:pos x="308" y="38"/>
                </a:cxn>
                <a:cxn ang="0">
                  <a:pos x="233" y="55"/>
                </a:cxn>
                <a:cxn ang="0">
                  <a:pos x="135" y="95"/>
                </a:cxn>
                <a:cxn ang="0">
                  <a:pos x="78" y="112"/>
                </a:cxn>
                <a:cxn ang="0">
                  <a:pos x="0" y="99"/>
                </a:cxn>
                <a:cxn ang="0">
                  <a:pos x="0" y="99"/>
                </a:cxn>
              </a:cxnLst>
              <a:rect l="0" t="0" r="r" b="b"/>
              <a:pathLst>
                <a:path w="446" h="112">
                  <a:moveTo>
                    <a:pt x="0" y="99"/>
                  </a:moveTo>
                  <a:lnTo>
                    <a:pt x="78" y="52"/>
                  </a:lnTo>
                  <a:lnTo>
                    <a:pt x="155" y="25"/>
                  </a:lnTo>
                  <a:lnTo>
                    <a:pt x="226" y="8"/>
                  </a:lnTo>
                  <a:lnTo>
                    <a:pt x="290" y="0"/>
                  </a:lnTo>
                  <a:lnTo>
                    <a:pt x="368" y="0"/>
                  </a:lnTo>
                  <a:lnTo>
                    <a:pt x="443" y="48"/>
                  </a:lnTo>
                  <a:lnTo>
                    <a:pt x="446" y="72"/>
                  </a:lnTo>
                  <a:lnTo>
                    <a:pt x="365" y="38"/>
                  </a:lnTo>
                  <a:lnTo>
                    <a:pt x="308" y="38"/>
                  </a:lnTo>
                  <a:lnTo>
                    <a:pt x="233" y="55"/>
                  </a:lnTo>
                  <a:lnTo>
                    <a:pt x="135" y="95"/>
                  </a:lnTo>
                  <a:lnTo>
                    <a:pt x="78" y="112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1" name="Freeform 165"/>
            <p:cNvSpPr>
              <a:spLocks/>
            </p:cNvSpPr>
            <p:nvPr/>
          </p:nvSpPr>
          <p:spPr bwMode="auto">
            <a:xfrm>
              <a:off x="1861" y="5553"/>
              <a:ext cx="280" cy="126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95" y="40"/>
                </a:cxn>
                <a:cxn ang="0">
                  <a:pos x="142" y="83"/>
                </a:cxn>
                <a:cxn ang="0">
                  <a:pos x="190" y="131"/>
                </a:cxn>
                <a:cxn ang="0">
                  <a:pos x="211" y="179"/>
                </a:cxn>
                <a:cxn ang="0">
                  <a:pos x="260" y="108"/>
                </a:cxn>
                <a:cxn ang="0">
                  <a:pos x="332" y="61"/>
                </a:cxn>
                <a:cxn ang="0">
                  <a:pos x="420" y="19"/>
                </a:cxn>
                <a:cxn ang="0">
                  <a:pos x="494" y="0"/>
                </a:cxn>
                <a:cxn ang="0">
                  <a:pos x="559" y="9"/>
                </a:cxn>
                <a:cxn ang="0">
                  <a:pos x="447" y="40"/>
                </a:cxn>
                <a:cxn ang="0">
                  <a:pos x="389" y="70"/>
                </a:cxn>
                <a:cxn ang="0">
                  <a:pos x="319" y="122"/>
                </a:cxn>
                <a:cxn ang="0">
                  <a:pos x="264" y="182"/>
                </a:cxn>
                <a:cxn ang="0">
                  <a:pos x="216" y="253"/>
                </a:cxn>
                <a:cxn ang="0">
                  <a:pos x="156" y="218"/>
                </a:cxn>
                <a:cxn ang="0">
                  <a:pos x="142" y="158"/>
                </a:cxn>
                <a:cxn ang="0">
                  <a:pos x="121" y="114"/>
                </a:cxn>
                <a:cxn ang="0">
                  <a:pos x="68" y="78"/>
                </a:cxn>
                <a:cxn ang="0">
                  <a:pos x="0" y="61"/>
                </a:cxn>
                <a:cxn ang="0">
                  <a:pos x="21" y="19"/>
                </a:cxn>
                <a:cxn ang="0">
                  <a:pos x="21" y="19"/>
                </a:cxn>
              </a:cxnLst>
              <a:rect l="0" t="0" r="r" b="b"/>
              <a:pathLst>
                <a:path w="559" h="253">
                  <a:moveTo>
                    <a:pt x="21" y="19"/>
                  </a:moveTo>
                  <a:lnTo>
                    <a:pt x="95" y="40"/>
                  </a:lnTo>
                  <a:lnTo>
                    <a:pt x="142" y="83"/>
                  </a:lnTo>
                  <a:lnTo>
                    <a:pt x="190" y="131"/>
                  </a:lnTo>
                  <a:lnTo>
                    <a:pt x="211" y="179"/>
                  </a:lnTo>
                  <a:lnTo>
                    <a:pt x="260" y="108"/>
                  </a:lnTo>
                  <a:lnTo>
                    <a:pt x="332" y="61"/>
                  </a:lnTo>
                  <a:lnTo>
                    <a:pt x="420" y="19"/>
                  </a:lnTo>
                  <a:lnTo>
                    <a:pt x="494" y="0"/>
                  </a:lnTo>
                  <a:lnTo>
                    <a:pt x="559" y="9"/>
                  </a:lnTo>
                  <a:lnTo>
                    <a:pt x="447" y="40"/>
                  </a:lnTo>
                  <a:lnTo>
                    <a:pt x="389" y="70"/>
                  </a:lnTo>
                  <a:lnTo>
                    <a:pt x="319" y="122"/>
                  </a:lnTo>
                  <a:lnTo>
                    <a:pt x="264" y="182"/>
                  </a:lnTo>
                  <a:lnTo>
                    <a:pt x="216" y="253"/>
                  </a:lnTo>
                  <a:lnTo>
                    <a:pt x="156" y="218"/>
                  </a:lnTo>
                  <a:lnTo>
                    <a:pt x="142" y="158"/>
                  </a:lnTo>
                  <a:lnTo>
                    <a:pt x="121" y="114"/>
                  </a:lnTo>
                  <a:lnTo>
                    <a:pt x="68" y="78"/>
                  </a:lnTo>
                  <a:lnTo>
                    <a:pt x="0" y="61"/>
                  </a:lnTo>
                  <a:lnTo>
                    <a:pt x="21" y="19"/>
                  </a:lnTo>
                  <a:lnTo>
                    <a:pt x="21" y="1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2" name="Freeform 166"/>
            <p:cNvSpPr>
              <a:spLocks/>
            </p:cNvSpPr>
            <p:nvPr/>
          </p:nvSpPr>
          <p:spPr bwMode="auto">
            <a:xfrm>
              <a:off x="2300" y="5644"/>
              <a:ext cx="292" cy="164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0" y="44"/>
                </a:cxn>
                <a:cxn ang="0">
                  <a:pos x="78" y="78"/>
                </a:cxn>
                <a:cxn ang="0">
                  <a:pos x="112" y="128"/>
                </a:cxn>
                <a:cxn ang="0">
                  <a:pos x="147" y="183"/>
                </a:cxn>
                <a:cxn ang="0">
                  <a:pos x="183" y="287"/>
                </a:cxn>
                <a:cxn ang="0">
                  <a:pos x="196" y="327"/>
                </a:cxn>
                <a:cxn ang="0">
                  <a:pos x="247" y="267"/>
                </a:cxn>
                <a:cxn ang="0">
                  <a:pos x="287" y="293"/>
                </a:cxn>
                <a:cxn ang="0">
                  <a:pos x="356" y="249"/>
                </a:cxn>
                <a:cxn ang="0">
                  <a:pos x="417" y="223"/>
                </a:cxn>
                <a:cxn ang="0">
                  <a:pos x="500" y="196"/>
                </a:cxn>
                <a:cxn ang="0">
                  <a:pos x="586" y="183"/>
                </a:cxn>
                <a:cxn ang="0">
                  <a:pos x="559" y="152"/>
                </a:cxn>
                <a:cxn ang="0">
                  <a:pos x="494" y="158"/>
                </a:cxn>
                <a:cxn ang="0">
                  <a:pos x="417" y="171"/>
                </a:cxn>
                <a:cxn ang="0">
                  <a:pos x="329" y="200"/>
                </a:cxn>
                <a:cxn ang="0">
                  <a:pos x="278" y="227"/>
                </a:cxn>
                <a:cxn ang="0">
                  <a:pos x="244" y="179"/>
                </a:cxn>
                <a:cxn ang="0">
                  <a:pos x="213" y="227"/>
                </a:cxn>
                <a:cxn ang="0">
                  <a:pos x="129" y="101"/>
                </a:cxn>
                <a:cxn ang="0">
                  <a:pos x="88" y="36"/>
                </a:cxn>
                <a:cxn ang="0">
                  <a:pos x="61" y="0"/>
                </a:cxn>
                <a:cxn ang="0">
                  <a:pos x="61" y="0"/>
                </a:cxn>
              </a:cxnLst>
              <a:rect l="0" t="0" r="r" b="b"/>
              <a:pathLst>
                <a:path w="586" h="327">
                  <a:moveTo>
                    <a:pt x="61" y="0"/>
                  </a:moveTo>
                  <a:lnTo>
                    <a:pt x="0" y="44"/>
                  </a:lnTo>
                  <a:lnTo>
                    <a:pt x="78" y="78"/>
                  </a:lnTo>
                  <a:lnTo>
                    <a:pt x="112" y="128"/>
                  </a:lnTo>
                  <a:lnTo>
                    <a:pt x="147" y="183"/>
                  </a:lnTo>
                  <a:lnTo>
                    <a:pt x="183" y="287"/>
                  </a:lnTo>
                  <a:lnTo>
                    <a:pt x="196" y="327"/>
                  </a:lnTo>
                  <a:lnTo>
                    <a:pt x="247" y="267"/>
                  </a:lnTo>
                  <a:lnTo>
                    <a:pt x="287" y="293"/>
                  </a:lnTo>
                  <a:lnTo>
                    <a:pt x="356" y="249"/>
                  </a:lnTo>
                  <a:lnTo>
                    <a:pt x="417" y="223"/>
                  </a:lnTo>
                  <a:lnTo>
                    <a:pt x="500" y="196"/>
                  </a:lnTo>
                  <a:lnTo>
                    <a:pt x="586" y="183"/>
                  </a:lnTo>
                  <a:lnTo>
                    <a:pt x="559" y="152"/>
                  </a:lnTo>
                  <a:lnTo>
                    <a:pt x="494" y="158"/>
                  </a:lnTo>
                  <a:lnTo>
                    <a:pt x="417" y="171"/>
                  </a:lnTo>
                  <a:lnTo>
                    <a:pt x="329" y="200"/>
                  </a:lnTo>
                  <a:lnTo>
                    <a:pt x="278" y="227"/>
                  </a:lnTo>
                  <a:lnTo>
                    <a:pt x="244" y="179"/>
                  </a:lnTo>
                  <a:lnTo>
                    <a:pt x="213" y="227"/>
                  </a:lnTo>
                  <a:lnTo>
                    <a:pt x="129" y="101"/>
                  </a:lnTo>
                  <a:lnTo>
                    <a:pt x="88" y="36"/>
                  </a:lnTo>
                  <a:lnTo>
                    <a:pt x="6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3" name="Freeform 167"/>
            <p:cNvSpPr>
              <a:spLocks/>
            </p:cNvSpPr>
            <p:nvPr/>
          </p:nvSpPr>
          <p:spPr bwMode="auto">
            <a:xfrm>
              <a:off x="2132" y="5562"/>
              <a:ext cx="311" cy="143"/>
            </a:xfrm>
            <a:custGeom>
              <a:avLst/>
              <a:gdLst/>
              <a:ahLst/>
              <a:cxnLst>
                <a:cxn ang="0">
                  <a:pos x="595" y="78"/>
                </a:cxn>
                <a:cxn ang="0">
                  <a:pos x="530" y="59"/>
                </a:cxn>
                <a:cxn ang="0">
                  <a:pos x="456" y="64"/>
                </a:cxn>
                <a:cxn ang="0">
                  <a:pos x="382" y="85"/>
                </a:cxn>
                <a:cxn ang="0">
                  <a:pos x="300" y="129"/>
                </a:cxn>
                <a:cxn ang="0">
                  <a:pos x="243" y="173"/>
                </a:cxn>
                <a:cxn ang="0">
                  <a:pos x="203" y="217"/>
                </a:cxn>
                <a:cxn ang="0">
                  <a:pos x="173" y="169"/>
                </a:cxn>
                <a:cxn ang="0">
                  <a:pos x="142" y="186"/>
                </a:cxn>
                <a:cxn ang="0">
                  <a:pos x="57" y="0"/>
                </a:cxn>
                <a:cxn ang="0">
                  <a:pos x="0" y="47"/>
                </a:cxn>
                <a:cxn ang="0">
                  <a:pos x="57" y="108"/>
                </a:cxn>
                <a:cxn ang="0">
                  <a:pos x="81" y="156"/>
                </a:cxn>
                <a:cxn ang="0">
                  <a:pos x="117" y="224"/>
                </a:cxn>
                <a:cxn ang="0">
                  <a:pos x="131" y="260"/>
                </a:cxn>
                <a:cxn ang="0">
                  <a:pos x="169" y="203"/>
                </a:cxn>
                <a:cxn ang="0">
                  <a:pos x="199" y="285"/>
                </a:cxn>
                <a:cxn ang="0">
                  <a:pos x="264" y="211"/>
                </a:cxn>
                <a:cxn ang="0">
                  <a:pos x="317" y="173"/>
                </a:cxn>
                <a:cxn ang="0">
                  <a:pos x="408" y="142"/>
                </a:cxn>
                <a:cxn ang="0">
                  <a:pos x="490" y="125"/>
                </a:cxn>
                <a:cxn ang="0">
                  <a:pos x="541" y="129"/>
                </a:cxn>
                <a:cxn ang="0">
                  <a:pos x="572" y="142"/>
                </a:cxn>
                <a:cxn ang="0">
                  <a:pos x="621" y="78"/>
                </a:cxn>
                <a:cxn ang="0">
                  <a:pos x="595" y="78"/>
                </a:cxn>
                <a:cxn ang="0">
                  <a:pos x="595" y="78"/>
                </a:cxn>
              </a:cxnLst>
              <a:rect l="0" t="0" r="r" b="b"/>
              <a:pathLst>
                <a:path w="621" h="285">
                  <a:moveTo>
                    <a:pt x="595" y="78"/>
                  </a:moveTo>
                  <a:lnTo>
                    <a:pt x="530" y="59"/>
                  </a:lnTo>
                  <a:lnTo>
                    <a:pt x="456" y="64"/>
                  </a:lnTo>
                  <a:lnTo>
                    <a:pt x="382" y="85"/>
                  </a:lnTo>
                  <a:lnTo>
                    <a:pt x="300" y="129"/>
                  </a:lnTo>
                  <a:lnTo>
                    <a:pt x="243" y="173"/>
                  </a:lnTo>
                  <a:lnTo>
                    <a:pt x="203" y="217"/>
                  </a:lnTo>
                  <a:lnTo>
                    <a:pt x="173" y="169"/>
                  </a:lnTo>
                  <a:lnTo>
                    <a:pt x="142" y="186"/>
                  </a:lnTo>
                  <a:lnTo>
                    <a:pt x="57" y="0"/>
                  </a:lnTo>
                  <a:lnTo>
                    <a:pt x="0" y="47"/>
                  </a:lnTo>
                  <a:lnTo>
                    <a:pt x="57" y="108"/>
                  </a:lnTo>
                  <a:lnTo>
                    <a:pt x="81" y="156"/>
                  </a:lnTo>
                  <a:lnTo>
                    <a:pt x="117" y="224"/>
                  </a:lnTo>
                  <a:lnTo>
                    <a:pt x="131" y="260"/>
                  </a:lnTo>
                  <a:lnTo>
                    <a:pt x="169" y="203"/>
                  </a:lnTo>
                  <a:lnTo>
                    <a:pt x="199" y="285"/>
                  </a:lnTo>
                  <a:lnTo>
                    <a:pt x="264" y="211"/>
                  </a:lnTo>
                  <a:lnTo>
                    <a:pt x="317" y="173"/>
                  </a:lnTo>
                  <a:lnTo>
                    <a:pt x="408" y="142"/>
                  </a:lnTo>
                  <a:lnTo>
                    <a:pt x="490" y="125"/>
                  </a:lnTo>
                  <a:lnTo>
                    <a:pt x="541" y="129"/>
                  </a:lnTo>
                  <a:lnTo>
                    <a:pt x="572" y="142"/>
                  </a:lnTo>
                  <a:lnTo>
                    <a:pt x="621" y="78"/>
                  </a:lnTo>
                  <a:lnTo>
                    <a:pt x="595" y="78"/>
                  </a:lnTo>
                  <a:lnTo>
                    <a:pt x="595" y="7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" name="Freeform 168"/>
            <p:cNvSpPr>
              <a:spLocks/>
            </p:cNvSpPr>
            <p:nvPr/>
          </p:nvSpPr>
          <p:spPr bwMode="auto">
            <a:xfrm>
              <a:off x="2198" y="5218"/>
              <a:ext cx="125" cy="181"/>
            </a:xfrm>
            <a:custGeom>
              <a:avLst/>
              <a:gdLst/>
              <a:ahLst/>
              <a:cxnLst>
                <a:cxn ang="0">
                  <a:pos x="211" y="13"/>
                </a:cxn>
                <a:cxn ang="0">
                  <a:pos x="133" y="70"/>
                </a:cxn>
                <a:cxn ang="0">
                  <a:pos x="82" y="138"/>
                </a:cxn>
                <a:cxn ang="0">
                  <a:pos x="28" y="235"/>
                </a:cxn>
                <a:cxn ang="0">
                  <a:pos x="0" y="321"/>
                </a:cxn>
                <a:cxn ang="0">
                  <a:pos x="42" y="361"/>
                </a:cxn>
                <a:cxn ang="0">
                  <a:pos x="72" y="235"/>
                </a:cxn>
                <a:cxn ang="0">
                  <a:pos x="116" y="135"/>
                </a:cxn>
                <a:cxn ang="0">
                  <a:pos x="173" y="70"/>
                </a:cxn>
                <a:cxn ang="0">
                  <a:pos x="251" y="0"/>
                </a:cxn>
                <a:cxn ang="0">
                  <a:pos x="211" y="13"/>
                </a:cxn>
                <a:cxn ang="0">
                  <a:pos x="211" y="13"/>
                </a:cxn>
              </a:cxnLst>
              <a:rect l="0" t="0" r="r" b="b"/>
              <a:pathLst>
                <a:path w="251" h="361">
                  <a:moveTo>
                    <a:pt x="211" y="13"/>
                  </a:moveTo>
                  <a:lnTo>
                    <a:pt x="133" y="70"/>
                  </a:lnTo>
                  <a:lnTo>
                    <a:pt x="82" y="138"/>
                  </a:lnTo>
                  <a:lnTo>
                    <a:pt x="28" y="235"/>
                  </a:lnTo>
                  <a:lnTo>
                    <a:pt x="0" y="321"/>
                  </a:lnTo>
                  <a:lnTo>
                    <a:pt x="42" y="361"/>
                  </a:lnTo>
                  <a:lnTo>
                    <a:pt x="72" y="235"/>
                  </a:lnTo>
                  <a:lnTo>
                    <a:pt x="116" y="135"/>
                  </a:lnTo>
                  <a:lnTo>
                    <a:pt x="173" y="70"/>
                  </a:lnTo>
                  <a:lnTo>
                    <a:pt x="251" y="0"/>
                  </a:lnTo>
                  <a:lnTo>
                    <a:pt x="211" y="13"/>
                  </a:lnTo>
                  <a:lnTo>
                    <a:pt x="211" y="1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5" name="Freeform 169"/>
            <p:cNvSpPr>
              <a:spLocks/>
            </p:cNvSpPr>
            <p:nvPr/>
          </p:nvSpPr>
          <p:spPr bwMode="auto">
            <a:xfrm>
              <a:off x="2132" y="5227"/>
              <a:ext cx="131" cy="185"/>
            </a:xfrm>
            <a:custGeom>
              <a:avLst/>
              <a:gdLst/>
              <a:ahLst/>
              <a:cxnLst>
                <a:cxn ang="0">
                  <a:pos x="260" y="0"/>
                </a:cxn>
                <a:cxn ang="0">
                  <a:pos x="155" y="66"/>
                </a:cxn>
                <a:cxn ang="0">
                  <a:pos x="98" y="127"/>
                </a:cxn>
                <a:cxn ang="0">
                  <a:pos x="38" y="209"/>
                </a:cxn>
                <a:cxn ang="0">
                  <a:pos x="13" y="287"/>
                </a:cxn>
                <a:cxn ang="0">
                  <a:pos x="0" y="365"/>
                </a:cxn>
                <a:cxn ang="0">
                  <a:pos x="60" y="370"/>
                </a:cxn>
                <a:cxn ang="0">
                  <a:pos x="60" y="256"/>
                </a:cxn>
                <a:cxn ang="0">
                  <a:pos x="95" y="175"/>
                </a:cxn>
                <a:cxn ang="0">
                  <a:pos x="152" y="97"/>
                </a:cxn>
                <a:cxn ang="0">
                  <a:pos x="216" y="40"/>
                </a:cxn>
                <a:cxn ang="0">
                  <a:pos x="260" y="0"/>
                </a:cxn>
                <a:cxn ang="0">
                  <a:pos x="260" y="0"/>
                </a:cxn>
              </a:cxnLst>
              <a:rect l="0" t="0" r="r" b="b"/>
              <a:pathLst>
                <a:path w="260" h="370">
                  <a:moveTo>
                    <a:pt x="260" y="0"/>
                  </a:moveTo>
                  <a:lnTo>
                    <a:pt x="155" y="66"/>
                  </a:lnTo>
                  <a:lnTo>
                    <a:pt x="98" y="127"/>
                  </a:lnTo>
                  <a:lnTo>
                    <a:pt x="38" y="209"/>
                  </a:lnTo>
                  <a:lnTo>
                    <a:pt x="13" y="287"/>
                  </a:lnTo>
                  <a:lnTo>
                    <a:pt x="0" y="365"/>
                  </a:lnTo>
                  <a:lnTo>
                    <a:pt x="60" y="370"/>
                  </a:lnTo>
                  <a:lnTo>
                    <a:pt x="60" y="256"/>
                  </a:lnTo>
                  <a:lnTo>
                    <a:pt x="95" y="175"/>
                  </a:lnTo>
                  <a:lnTo>
                    <a:pt x="152" y="97"/>
                  </a:lnTo>
                  <a:lnTo>
                    <a:pt x="216" y="40"/>
                  </a:lnTo>
                  <a:lnTo>
                    <a:pt x="260" y="0"/>
                  </a:lnTo>
                  <a:lnTo>
                    <a:pt x="26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6" name="Freeform 170"/>
            <p:cNvSpPr>
              <a:spLocks/>
            </p:cNvSpPr>
            <p:nvPr/>
          </p:nvSpPr>
          <p:spPr bwMode="auto">
            <a:xfrm>
              <a:off x="2367" y="5271"/>
              <a:ext cx="136" cy="174"/>
            </a:xfrm>
            <a:custGeom>
              <a:avLst/>
              <a:gdLst/>
              <a:ahLst/>
              <a:cxnLst>
                <a:cxn ang="0">
                  <a:pos x="230" y="10"/>
                </a:cxn>
                <a:cxn ang="0">
                  <a:pos x="147" y="65"/>
                </a:cxn>
                <a:cxn ang="0">
                  <a:pos x="86" y="131"/>
                </a:cxn>
                <a:cxn ang="0">
                  <a:pos x="48" y="204"/>
                </a:cxn>
                <a:cxn ang="0">
                  <a:pos x="17" y="274"/>
                </a:cxn>
                <a:cxn ang="0">
                  <a:pos x="0" y="348"/>
                </a:cxn>
                <a:cxn ang="0">
                  <a:pos x="72" y="335"/>
                </a:cxn>
                <a:cxn ang="0">
                  <a:pos x="86" y="247"/>
                </a:cxn>
                <a:cxn ang="0">
                  <a:pos x="112" y="169"/>
                </a:cxn>
                <a:cxn ang="0">
                  <a:pos x="156" y="95"/>
                </a:cxn>
                <a:cxn ang="0">
                  <a:pos x="204" y="44"/>
                </a:cxn>
                <a:cxn ang="0">
                  <a:pos x="272" y="0"/>
                </a:cxn>
                <a:cxn ang="0">
                  <a:pos x="230" y="10"/>
                </a:cxn>
                <a:cxn ang="0">
                  <a:pos x="230" y="10"/>
                </a:cxn>
              </a:cxnLst>
              <a:rect l="0" t="0" r="r" b="b"/>
              <a:pathLst>
                <a:path w="272" h="348">
                  <a:moveTo>
                    <a:pt x="230" y="10"/>
                  </a:moveTo>
                  <a:lnTo>
                    <a:pt x="147" y="65"/>
                  </a:lnTo>
                  <a:lnTo>
                    <a:pt x="86" y="131"/>
                  </a:lnTo>
                  <a:lnTo>
                    <a:pt x="48" y="204"/>
                  </a:lnTo>
                  <a:lnTo>
                    <a:pt x="17" y="274"/>
                  </a:lnTo>
                  <a:lnTo>
                    <a:pt x="0" y="348"/>
                  </a:lnTo>
                  <a:lnTo>
                    <a:pt x="72" y="335"/>
                  </a:lnTo>
                  <a:lnTo>
                    <a:pt x="86" y="247"/>
                  </a:lnTo>
                  <a:lnTo>
                    <a:pt x="112" y="169"/>
                  </a:lnTo>
                  <a:lnTo>
                    <a:pt x="156" y="95"/>
                  </a:lnTo>
                  <a:lnTo>
                    <a:pt x="204" y="44"/>
                  </a:lnTo>
                  <a:lnTo>
                    <a:pt x="272" y="0"/>
                  </a:lnTo>
                  <a:lnTo>
                    <a:pt x="230" y="10"/>
                  </a:lnTo>
                  <a:lnTo>
                    <a:pt x="230" y="1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7" name="Freeform 171"/>
            <p:cNvSpPr>
              <a:spLocks/>
            </p:cNvSpPr>
            <p:nvPr/>
          </p:nvSpPr>
          <p:spPr bwMode="auto">
            <a:xfrm>
              <a:off x="2625" y="5247"/>
              <a:ext cx="180" cy="219"/>
            </a:xfrm>
            <a:custGeom>
              <a:avLst/>
              <a:gdLst/>
              <a:ahLst/>
              <a:cxnLst>
                <a:cxn ang="0">
                  <a:pos x="314" y="9"/>
                </a:cxn>
                <a:cxn ang="0">
                  <a:pos x="200" y="64"/>
                </a:cxn>
                <a:cxn ang="0">
                  <a:pos x="135" y="131"/>
                </a:cxn>
                <a:cxn ang="0">
                  <a:pos x="71" y="226"/>
                </a:cxn>
                <a:cxn ang="0">
                  <a:pos x="23" y="334"/>
                </a:cxn>
                <a:cxn ang="0">
                  <a:pos x="0" y="429"/>
                </a:cxn>
                <a:cxn ang="0">
                  <a:pos x="67" y="439"/>
                </a:cxn>
                <a:cxn ang="0">
                  <a:pos x="75" y="313"/>
                </a:cxn>
                <a:cxn ang="0">
                  <a:pos x="114" y="216"/>
                </a:cxn>
                <a:cxn ang="0">
                  <a:pos x="166" y="135"/>
                </a:cxn>
                <a:cxn ang="0">
                  <a:pos x="244" y="64"/>
                </a:cxn>
                <a:cxn ang="0">
                  <a:pos x="362" y="0"/>
                </a:cxn>
                <a:cxn ang="0">
                  <a:pos x="314" y="9"/>
                </a:cxn>
                <a:cxn ang="0">
                  <a:pos x="314" y="9"/>
                </a:cxn>
              </a:cxnLst>
              <a:rect l="0" t="0" r="r" b="b"/>
              <a:pathLst>
                <a:path w="362" h="439">
                  <a:moveTo>
                    <a:pt x="314" y="9"/>
                  </a:moveTo>
                  <a:lnTo>
                    <a:pt x="200" y="64"/>
                  </a:lnTo>
                  <a:lnTo>
                    <a:pt x="135" y="131"/>
                  </a:lnTo>
                  <a:lnTo>
                    <a:pt x="71" y="226"/>
                  </a:lnTo>
                  <a:lnTo>
                    <a:pt x="23" y="334"/>
                  </a:lnTo>
                  <a:lnTo>
                    <a:pt x="0" y="429"/>
                  </a:lnTo>
                  <a:lnTo>
                    <a:pt x="67" y="439"/>
                  </a:lnTo>
                  <a:lnTo>
                    <a:pt x="75" y="313"/>
                  </a:lnTo>
                  <a:lnTo>
                    <a:pt x="114" y="216"/>
                  </a:lnTo>
                  <a:lnTo>
                    <a:pt x="166" y="135"/>
                  </a:lnTo>
                  <a:lnTo>
                    <a:pt x="244" y="64"/>
                  </a:lnTo>
                  <a:lnTo>
                    <a:pt x="362" y="0"/>
                  </a:lnTo>
                  <a:lnTo>
                    <a:pt x="314" y="9"/>
                  </a:lnTo>
                  <a:lnTo>
                    <a:pt x="314" y="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8" name="Freeform 172"/>
            <p:cNvSpPr>
              <a:spLocks/>
            </p:cNvSpPr>
            <p:nvPr/>
          </p:nvSpPr>
          <p:spPr bwMode="auto">
            <a:xfrm>
              <a:off x="2173" y="5338"/>
              <a:ext cx="194" cy="107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105" y="38"/>
                </a:cxn>
                <a:cxn ang="0">
                  <a:pos x="196" y="69"/>
                </a:cxn>
                <a:cxn ang="0">
                  <a:pos x="287" y="131"/>
                </a:cxn>
                <a:cxn ang="0">
                  <a:pos x="388" y="213"/>
                </a:cxn>
                <a:cxn ang="0">
                  <a:pos x="369" y="152"/>
                </a:cxn>
                <a:cxn ang="0">
                  <a:pos x="322" y="91"/>
                </a:cxn>
                <a:cxn ang="0">
                  <a:pos x="244" y="31"/>
                </a:cxn>
                <a:cxn ang="0">
                  <a:pos x="158" y="4"/>
                </a:cxn>
                <a:cxn ang="0">
                  <a:pos x="71" y="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388" h="213">
                  <a:moveTo>
                    <a:pt x="0" y="34"/>
                  </a:moveTo>
                  <a:lnTo>
                    <a:pt x="105" y="38"/>
                  </a:lnTo>
                  <a:lnTo>
                    <a:pt x="196" y="69"/>
                  </a:lnTo>
                  <a:lnTo>
                    <a:pt x="287" y="131"/>
                  </a:lnTo>
                  <a:lnTo>
                    <a:pt x="388" y="213"/>
                  </a:lnTo>
                  <a:lnTo>
                    <a:pt x="369" y="152"/>
                  </a:lnTo>
                  <a:lnTo>
                    <a:pt x="322" y="91"/>
                  </a:lnTo>
                  <a:lnTo>
                    <a:pt x="244" y="31"/>
                  </a:lnTo>
                  <a:lnTo>
                    <a:pt x="158" y="4"/>
                  </a:lnTo>
                  <a:lnTo>
                    <a:pt x="71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9" name="Freeform 173"/>
            <p:cNvSpPr>
              <a:spLocks/>
            </p:cNvSpPr>
            <p:nvPr/>
          </p:nvSpPr>
          <p:spPr bwMode="auto">
            <a:xfrm>
              <a:off x="2398" y="5388"/>
              <a:ext cx="157" cy="41"/>
            </a:xfrm>
            <a:custGeom>
              <a:avLst/>
              <a:gdLst/>
              <a:ahLst/>
              <a:cxnLst>
                <a:cxn ang="0">
                  <a:pos x="30" y="34"/>
                </a:cxn>
                <a:cxn ang="0">
                  <a:pos x="116" y="25"/>
                </a:cxn>
                <a:cxn ang="0">
                  <a:pos x="217" y="38"/>
                </a:cxn>
                <a:cxn ang="0">
                  <a:pos x="316" y="82"/>
                </a:cxn>
                <a:cxn ang="0">
                  <a:pos x="238" y="8"/>
                </a:cxn>
                <a:cxn ang="0">
                  <a:pos x="160" y="0"/>
                </a:cxn>
                <a:cxn ang="0">
                  <a:pos x="65" y="0"/>
                </a:cxn>
                <a:cxn ang="0">
                  <a:pos x="0" y="8"/>
                </a:cxn>
                <a:cxn ang="0">
                  <a:pos x="30" y="34"/>
                </a:cxn>
                <a:cxn ang="0">
                  <a:pos x="30" y="34"/>
                </a:cxn>
              </a:cxnLst>
              <a:rect l="0" t="0" r="r" b="b"/>
              <a:pathLst>
                <a:path w="316" h="82">
                  <a:moveTo>
                    <a:pt x="30" y="34"/>
                  </a:moveTo>
                  <a:lnTo>
                    <a:pt x="116" y="25"/>
                  </a:lnTo>
                  <a:lnTo>
                    <a:pt x="217" y="38"/>
                  </a:lnTo>
                  <a:lnTo>
                    <a:pt x="316" y="82"/>
                  </a:lnTo>
                  <a:lnTo>
                    <a:pt x="238" y="8"/>
                  </a:lnTo>
                  <a:lnTo>
                    <a:pt x="160" y="0"/>
                  </a:lnTo>
                  <a:lnTo>
                    <a:pt x="65" y="0"/>
                  </a:lnTo>
                  <a:lnTo>
                    <a:pt x="0" y="8"/>
                  </a:lnTo>
                  <a:lnTo>
                    <a:pt x="30" y="34"/>
                  </a:lnTo>
                  <a:lnTo>
                    <a:pt x="30" y="3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0" name="Freeform 174"/>
            <p:cNvSpPr>
              <a:spLocks/>
            </p:cNvSpPr>
            <p:nvPr/>
          </p:nvSpPr>
          <p:spPr bwMode="auto">
            <a:xfrm>
              <a:off x="2599" y="5406"/>
              <a:ext cx="161" cy="27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78" y="31"/>
                </a:cxn>
                <a:cxn ang="0">
                  <a:pos x="148" y="25"/>
                </a:cxn>
                <a:cxn ang="0">
                  <a:pos x="230" y="34"/>
                </a:cxn>
                <a:cxn ang="0">
                  <a:pos x="321" y="55"/>
                </a:cxn>
                <a:cxn ang="0">
                  <a:pos x="321" y="13"/>
                </a:cxn>
                <a:cxn ang="0">
                  <a:pos x="226" y="0"/>
                </a:cxn>
                <a:cxn ang="0">
                  <a:pos x="143" y="0"/>
                </a:cxn>
                <a:cxn ang="0">
                  <a:pos x="61" y="4"/>
                </a:cxn>
                <a:cxn ang="0">
                  <a:pos x="10" y="31"/>
                </a:cxn>
                <a:cxn ang="0">
                  <a:pos x="0" y="55"/>
                </a:cxn>
                <a:cxn ang="0">
                  <a:pos x="0" y="55"/>
                </a:cxn>
              </a:cxnLst>
              <a:rect l="0" t="0" r="r" b="b"/>
              <a:pathLst>
                <a:path w="321" h="55">
                  <a:moveTo>
                    <a:pt x="0" y="55"/>
                  </a:moveTo>
                  <a:lnTo>
                    <a:pt x="78" y="31"/>
                  </a:lnTo>
                  <a:lnTo>
                    <a:pt x="148" y="25"/>
                  </a:lnTo>
                  <a:lnTo>
                    <a:pt x="230" y="34"/>
                  </a:lnTo>
                  <a:lnTo>
                    <a:pt x="321" y="55"/>
                  </a:lnTo>
                  <a:lnTo>
                    <a:pt x="321" y="13"/>
                  </a:lnTo>
                  <a:lnTo>
                    <a:pt x="226" y="0"/>
                  </a:lnTo>
                  <a:lnTo>
                    <a:pt x="143" y="0"/>
                  </a:lnTo>
                  <a:lnTo>
                    <a:pt x="61" y="4"/>
                  </a:lnTo>
                  <a:lnTo>
                    <a:pt x="10" y="31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1" name="Freeform 175"/>
            <p:cNvSpPr>
              <a:spLocks/>
            </p:cNvSpPr>
            <p:nvPr/>
          </p:nvSpPr>
          <p:spPr bwMode="auto">
            <a:xfrm>
              <a:off x="1982" y="5177"/>
              <a:ext cx="81" cy="98"/>
            </a:xfrm>
            <a:custGeom>
              <a:avLst/>
              <a:gdLst/>
              <a:ahLst/>
              <a:cxnLst>
                <a:cxn ang="0">
                  <a:pos x="162" y="0"/>
                </a:cxn>
                <a:cxn ang="0">
                  <a:pos x="88" y="34"/>
                </a:cxn>
                <a:cxn ang="0">
                  <a:pos x="44" y="82"/>
                </a:cxn>
                <a:cxn ang="0">
                  <a:pos x="0" y="139"/>
                </a:cxn>
                <a:cxn ang="0">
                  <a:pos x="48" y="196"/>
                </a:cxn>
                <a:cxn ang="0">
                  <a:pos x="67" y="112"/>
                </a:cxn>
                <a:cxn ang="0">
                  <a:pos x="118" y="99"/>
                </a:cxn>
                <a:cxn ang="0">
                  <a:pos x="135" y="34"/>
                </a:cxn>
                <a:cxn ang="0">
                  <a:pos x="162" y="0"/>
                </a:cxn>
                <a:cxn ang="0">
                  <a:pos x="162" y="0"/>
                </a:cxn>
              </a:cxnLst>
              <a:rect l="0" t="0" r="r" b="b"/>
              <a:pathLst>
                <a:path w="162" h="196">
                  <a:moveTo>
                    <a:pt x="162" y="0"/>
                  </a:moveTo>
                  <a:lnTo>
                    <a:pt x="88" y="34"/>
                  </a:lnTo>
                  <a:lnTo>
                    <a:pt x="44" y="82"/>
                  </a:lnTo>
                  <a:lnTo>
                    <a:pt x="0" y="139"/>
                  </a:lnTo>
                  <a:lnTo>
                    <a:pt x="48" y="196"/>
                  </a:lnTo>
                  <a:lnTo>
                    <a:pt x="67" y="112"/>
                  </a:lnTo>
                  <a:lnTo>
                    <a:pt x="118" y="99"/>
                  </a:lnTo>
                  <a:lnTo>
                    <a:pt x="135" y="34"/>
                  </a:lnTo>
                  <a:lnTo>
                    <a:pt x="162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2" name="Freeform 176"/>
            <p:cNvSpPr>
              <a:spLocks/>
            </p:cNvSpPr>
            <p:nvPr/>
          </p:nvSpPr>
          <p:spPr bwMode="auto">
            <a:xfrm>
              <a:off x="2608" y="5916"/>
              <a:ext cx="610" cy="103"/>
            </a:xfrm>
            <a:custGeom>
              <a:avLst/>
              <a:gdLst/>
              <a:ahLst/>
              <a:cxnLst>
                <a:cxn ang="0">
                  <a:pos x="704" y="23"/>
                </a:cxn>
                <a:cxn ang="0">
                  <a:pos x="531" y="0"/>
                </a:cxn>
                <a:cxn ang="0">
                  <a:pos x="375" y="6"/>
                </a:cxn>
                <a:cxn ang="0">
                  <a:pos x="234" y="23"/>
                </a:cxn>
                <a:cxn ang="0">
                  <a:pos x="156" y="57"/>
                </a:cxn>
                <a:cxn ang="0">
                  <a:pos x="0" y="84"/>
                </a:cxn>
                <a:cxn ang="0">
                  <a:pos x="65" y="127"/>
                </a:cxn>
                <a:cxn ang="0">
                  <a:pos x="186" y="108"/>
                </a:cxn>
                <a:cxn ang="0">
                  <a:pos x="301" y="108"/>
                </a:cxn>
                <a:cxn ang="0">
                  <a:pos x="192" y="135"/>
                </a:cxn>
                <a:cxn ang="0">
                  <a:pos x="253" y="179"/>
                </a:cxn>
                <a:cxn ang="0">
                  <a:pos x="396" y="192"/>
                </a:cxn>
                <a:cxn ang="0">
                  <a:pos x="561" y="205"/>
                </a:cxn>
                <a:cxn ang="0">
                  <a:pos x="713" y="196"/>
                </a:cxn>
                <a:cxn ang="0">
                  <a:pos x="822" y="183"/>
                </a:cxn>
                <a:cxn ang="0">
                  <a:pos x="937" y="169"/>
                </a:cxn>
                <a:cxn ang="0">
                  <a:pos x="1059" y="165"/>
                </a:cxn>
                <a:cxn ang="0">
                  <a:pos x="1221" y="179"/>
                </a:cxn>
                <a:cxn ang="0">
                  <a:pos x="1187" y="108"/>
                </a:cxn>
                <a:cxn ang="0">
                  <a:pos x="1103" y="95"/>
                </a:cxn>
                <a:cxn ang="0">
                  <a:pos x="1004" y="88"/>
                </a:cxn>
                <a:cxn ang="0">
                  <a:pos x="890" y="78"/>
                </a:cxn>
                <a:cxn ang="0">
                  <a:pos x="778" y="78"/>
                </a:cxn>
                <a:cxn ang="0">
                  <a:pos x="782" y="48"/>
                </a:cxn>
                <a:cxn ang="0">
                  <a:pos x="704" y="23"/>
                </a:cxn>
                <a:cxn ang="0">
                  <a:pos x="704" y="23"/>
                </a:cxn>
              </a:cxnLst>
              <a:rect l="0" t="0" r="r" b="b"/>
              <a:pathLst>
                <a:path w="1221" h="205">
                  <a:moveTo>
                    <a:pt x="704" y="23"/>
                  </a:moveTo>
                  <a:lnTo>
                    <a:pt x="531" y="0"/>
                  </a:lnTo>
                  <a:lnTo>
                    <a:pt x="375" y="6"/>
                  </a:lnTo>
                  <a:lnTo>
                    <a:pt x="234" y="23"/>
                  </a:lnTo>
                  <a:lnTo>
                    <a:pt x="156" y="57"/>
                  </a:lnTo>
                  <a:lnTo>
                    <a:pt x="0" y="84"/>
                  </a:lnTo>
                  <a:lnTo>
                    <a:pt x="65" y="127"/>
                  </a:lnTo>
                  <a:lnTo>
                    <a:pt x="186" y="108"/>
                  </a:lnTo>
                  <a:lnTo>
                    <a:pt x="301" y="108"/>
                  </a:lnTo>
                  <a:lnTo>
                    <a:pt x="192" y="135"/>
                  </a:lnTo>
                  <a:lnTo>
                    <a:pt x="253" y="179"/>
                  </a:lnTo>
                  <a:lnTo>
                    <a:pt x="396" y="192"/>
                  </a:lnTo>
                  <a:lnTo>
                    <a:pt x="561" y="205"/>
                  </a:lnTo>
                  <a:lnTo>
                    <a:pt x="713" y="196"/>
                  </a:lnTo>
                  <a:lnTo>
                    <a:pt x="822" y="183"/>
                  </a:lnTo>
                  <a:lnTo>
                    <a:pt x="937" y="169"/>
                  </a:lnTo>
                  <a:lnTo>
                    <a:pt x="1059" y="165"/>
                  </a:lnTo>
                  <a:lnTo>
                    <a:pt x="1221" y="179"/>
                  </a:lnTo>
                  <a:lnTo>
                    <a:pt x="1187" y="108"/>
                  </a:lnTo>
                  <a:lnTo>
                    <a:pt x="1103" y="95"/>
                  </a:lnTo>
                  <a:lnTo>
                    <a:pt x="1004" y="88"/>
                  </a:lnTo>
                  <a:lnTo>
                    <a:pt x="890" y="78"/>
                  </a:lnTo>
                  <a:lnTo>
                    <a:pt x="778" y="78"/>
                  </a:lnTo>
                  <a:lnTo>
                    <a:pt x="782" y="48"/>
                  </a:lnTo>
                  <a:lnTo>
                    <a:pt x="704" y="23"/>
                  </a:lnTo>
                  <a:lnTo>
                    <a:pt x="704" y="2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3" name="Freeform 177"/>
            <p:cNvSpPr>
              <a:spLocks/>
            </p:cNvSpPr>
            <p:nvPr/>
          </p:nvSpPr>
          <p:spPr bwMode="auto">
            <a:xfrm>
              <a:off x="2343" y="5845"/>
              <a:ext cx="415" cy="66"/>
            </a:xfrm>
            <a:custGeom>
              <a:avLst/>
              <a:gdLst/>
              <a:ahLst/>
              <a:cxnLst>
                <a:cxn ang="0">
                  <a:pos x="684" y="39"/>
                </a:cxn>
                <a:cxn ang="0">
                  <a:pos x="589" y="18"/>
                </a:cxn>
                <a:cxn ang="0">
                  <a:pos x="460" y="4"/>
                </a:cxn>
                <a:cxn ang="0">
                  <a:pos x="355" y="0"/>
                </a:cxn>
                <a:cxn ang="0">
                  <a:pos x="272" y="12"/>
                </a:cxn>
                <a:cxn ang="0">
                  <a:pos x="186" y="35"/>
                </a:cxn>
                <a:cxn ang="0">
                  <a:pos x="190" y="61"/>
                </a:cxn>
                <a:cxn ang="0">
                  <a:pos x="78" y="78"/>
                </a:cxn>
                <a:cxn ang="0">
                  <a:pos x="0" y="109"/>
                </a:cxn>
                <a:cxn ang="0">
                  <a:pos x="55" y="134"/>
                </a:cxn>
                <a:cxn ang="0">
                  <a:pos x="159" y="116"/>
                </a:cxn>
                <a:cxn ang="0">
                  <a:pos x="272" y="105"/>
                </a:cxn>
                <a:cxn ang="0">
                  <a:pos x="412" y="92"/>
                </a:cxn>
                <a:cxn ang="0">
                  <a:pos x="568" y="92"/>
                </a:cxn>
                <a:cxn ang="0">
                  <a:pos x="684" y="86"/>
                </a:cxn>
                <a:cxn ang="0">
                  <a:pos x="775" y="78"/>
                </a:cxn>
                <a:cxn ang="0">
                  <a:pos x="829" y="61"/>
                </a:cxn>
                <a:cxn ang="0">
                  <a:pos x="684" y="39"/>
                </a:cxn>
                <a:cxn ang="0">
                  <a:pos x="684" y="39"/>
                </a:cxn>
              </a:cxnLst>
              <a:rect l="0" t="0" r="r" b="b"/>
              <a:pathLst>
                <a:path w="829" h="134">
                  <a:moveTo>
                    <a:pt x="684" y="39"/>
                  </a:moveTo>
                  <a:lnTo>
                    <a:pt x="589" y="18"/>
                  </a:lnTo>
                  <a:lnTo>
                    <a:pt x="460" y="4"/>
                  </a:lnTo>
                  <a:lnTo>
                    <a:pt x="355" y="0"/>
                  </a:lnTo>
                  <a:lnTo>
                    <a:pt x="272" y="12"/>
                  </a:lnTo>
                  <a:lnTo>
                    <a:pt x="186" y="35"/>
                  </a:lnTo>
                  <a:lnTo>
                    <a:pt x="190" y="61"/>
                  </a:lnTo>
                  <a:lnTo>
                    <a:pt x="78" y="78"/>
                  </a:lnTo>
                  <a:lnTo>
                    <a:pt x="0" y="109"/>
                  </a:lnTo>
                  <a:lnTo>
                    <a:pt x="55" y="134"/>
                  </a:lnTo>
                  <a:lnTo>
                    <a:pt x="159" y="116"/>
                  </a:lnTo>
                  <a:lnTo>
                    <a:pt x="272" y="105"/>
                  </a:lnTo>
                  <a:lnTo>
                    <a:pt x="412" y="92"/>
                  </a:lnTo>
                  <a:lnTo>
                    <a:pt x="568" y="92"/>
                  </a:lnTo>
                  <a:lnTo>
                    <a:pt x="684" y="86"/>
                  </a:lnTo>
                  <a:lnTo>
                    <a:pt x="775" y="78"/>
                  </a:lnTo>
                  <a:lnTo>
                    <a:pt x="829" y="61"/>
                  </a:lnTo>
                  <a:lnTo>
                    <a:pt x="684" y="39"/>
                  </a:lnTo>
                  <a:lnTo>
                    <a:pt x="684" y="3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" name="Freeform 178"/>
            <p:cNvSpPr>
              <a:spLocks/>
            </p:cNvSpPr>
            <p:nvPr/>
          </p:nvSpPr>
          <p:spPr bwMode="auto">
            <a:xfrm>
              <a:off x="2089" y="5784"/>
              <a:ext cx="299" cy="51"/>
            </a:xfrm>
            <a:custGeom>
              <a:avLst/>
              <a:gdLst/>
              <a:ahLst/>
              <a:cxnLst>
                <a:cxn ang="0">
                  <a:pos x="548" y="68"/>
                </a:cxn>
                <a:cxn ang="0">
                  <a:pos x="496" y="91"/>
                </a:cxn>
                <a:cxn ang="0">
                  <a:pos x="418" y="99"/>
                </a:cxn>
                <a:cxn ang="0">
                  <a:pos x="339" y="102"/>
                </a:cxn>
                <a:cxn ang="0">
                  <a:pos x="257" y="95"/>
                </a:cxn>
                <a:cxn ang="0">
                  <a:pos x="205" y="85"/>
                </a:cxn>
                <a:cxn ang="0">
                  <a:pos x="179" y="61"/>
                </a:cxn>
                <a:cxn ang="0">
                  <a:pos x="84" y="64"/>
                </a:cxn>
                <a:cxn ang="0">
                  <a:pos x="0" y="78"/>
                </a:cxn>
                <a:cxn ang="0">
                  <a:pos x="0" y="55"/>
                </a:cxn>
                <a:cxn ang="0">
                  <a:pos x="118" y="25"/>
                </a:cxn>
                <a:cxn ang="0">
                  <a:pos x="236" y="7"/>
                </a:cxn>
                <a:cxn ang="0">
                  <a:pos x="331" y="0"/>
                </a:cxn>
                <a:cxn ang="0">
                  <a:pos x="422" y="7"/>
                </a:cxn>
                <a:cxn ang="0">
                  <a:pos x="513" y="25"/>
                </a:cxn>
                <a:cxn ang="0">
                  <a:pos x="599" y="44"/>
                </a:cxn>
                <a:cxn ang="0">
                  <a:pos x="548" y="68"/>
                </a:cxn>
                <a:cxn ang="0">
                  <a:pos x="548" y="68"/>
                </a:cxn>
              </a:cxnLst>
              <a:rect l="0" t="0" r="r" b="b"/>
              <a:pathLst>
                <a:path w="599" h="102">
                  <a:moveTo>
                    <a:pt x="548" y="68"/>
                  </a:moveTo>
                  <a:lnTo>
                    <a:pt x="496" y="91"/>
                  </a:lnTo>
                  <a:lnTo>
                    <a:pt x="418" y="99"/>
                  </a:lnTo>
                  <a:lnTo>
                    <a:pt x="339" y="102"/>
                  </a:lnTo>
                  <a:lnTo>
                    <a:pt x="257" y="95"/>
                  </a:lnTo>
                  <a:lnTo>
                    <a:pt x="205" y="85"/>
                  </a:lnTo>
                  <a:lnTo>
                    <a:pt x="179" y="61"/>
                  </a:lnTo>
                  <a:lnTo>
                    <a:pt x="84" y="64"/>
                  </a:lnTo>
                  <a:lnTo>
                    <a:pt x="0" y="78"/>
                  </a:lnTo>
                  <a:lnTo>
                    <a:pt x="0" y="55"/>
                  </a:lnTo>
                  <a:lnTo>
                    <a:pt x="118" y="25"/>
                  </a:lnTo>
                  <a:lnTo>
                    <a:pt x="236" y="7"/>
                  </a:lnTo>
                  <a:lnTo>
                    <a:pt x="331" y="0"/>
                  </a:lnTo>
                  <a:lnTo>
                    <a:pt x="422" y="7"/>
                  </a:lnTo>
                  <a:lnTo>
                    <a:pt x="513" y="25"/>
                  </a:lnTo>
                  <a:lnTo>
                    <a:pt x="599" y="44"/>
                  </a:lnTo>
                  <a:lnTo>
                    <a:pt x="548" y="68"/>
                  </a:lnTo>
                  <a:lnTo>
                    <a:pt x="548" y="6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5" name="Freeform 179"/>
            <p:cNvSpPr>
              <a:spLocks/>
            </p:cNvSpPr>
            <p:nvPr/>
          </p:nvSpPr>
          <p:spPr bwMode="auto">
            <a:xfrm>
              <a:off x="1911" y="5730"/>
              <a:ext cx="282" cy="39"/>
            </a:xfrm>
            <a:custGeom>
              <a:avLst/>
              <a:gdLst/>
              <a:ahLst/>
              <a:cxnLst>
                <a:cxn ang="0">
                  <a:pos x="416" y="8"/>
                </a:cxn>
                <a:cxn ang="0">
                  <a:pos x="334" y="0"/>
                </a:cxn>
                <a:cxn ang="0">
                  <a:pos x="264" y="0"/>
                </a:cxn>
                <a:cxn ang="0">
                  <a:pos x="182" y="8"/>
                </a:cxn>
                <a:cxn ang="0">
                  <a:pos x="117" y="29"/>
                </a:cxn>
                <a:cxn ang="0">
                  <a:pos x="74" y="48"/>
                </a:cxn>
                <a:cxn ang="0">
                  <a:pos x="0" y="52"/>
                </a:cxn>
                <a:cxn ang="0">
                  <a:pos x="53" y="78"/>
                </a:cxn>
                <a:cxn ang="0">
                  <a:pos x="142" y="73"/>
                </a:cxn>
                <a:cxn ang="0">
                  <a:pos x="220" y="59"/>
                </a:cxn>
                <a:cxn ang="0">
                  <a:pos x="325" y="52"/>
                </a:cxn>
                <a:cxn ang="0">
                  <a:pos x="422" y="52"/>
                </a:cxn>
                <a:cxn ang="0">
                  <a:pos x="486" y="52"/>
                </a:cxn>
                <a:cxn ang="0">
                  <a:pos x="564" y="29"/>
                </a:cxn>
                <a:cxn ang="0">
                  <a:pos x="416" y="8"/>
                </a:cxn>
                <a:cxn ang="0">
                  <a:pos x="416" y="8"/>
                </a:cxn>
              </a:cxnLst>
              <a:rect l="0" t="0" r="r" b="b"/>
              <a:pathLst>
                <a:path w="564" h="78">
                  <a:moveTo>
                    <a:pt x="416" y="8"/>
                  </a:moveTo>
                  <a:lnTo>
                    <a:pt x="334" y="0"/>
                  </a:lnTo>
                  <a:lnTo>
                    <a:pt x="264" y="0"/>
                  </a:lnTo>
                  <a:lnTo>
                    <a:pt x="182" y="8"/>
                  </a:lnTo>
                  <a:lnTo>
                    <a:pt x="117" y="29"/>
                  </a:lnTo>
                  <a:lnTo>
                    <a:pt x="74" y="48"/>
                  </a:lnTo>
                  <a:lnTo>
                    <a:pt x="0" y="52"/>
                  </a:lnTo>
                  <a:lnTo>
                    <a:pt x="53" y="78"/>
                  </a:lnTo>
                  <a:lnTo>
                    <a:pt x="142" y="73"/>
                  </a:lnTo>
                  <a:lnTo>
                    <a:pt x="220" y="59"/>
                  </a:lnTo>
                  <a:lnTo>
                    <a:pt x="325" y="52"/>
                  </a:lnTo>
                  <a:lnTo>
                    <a:pt x="422" y="52"/>
                  </a:lnTo>
                  <a:lnTo>
                    <a:pt x="486" y="52"/>
                  </a:lnTo>
                  <a:lnTo>
                    <a:pt x="564" y="29"/>
                  </a:lnTo>
                  <a:lnTo>
                    <a:pt x="416" y="8"/>
                  </a:lnTo>
                  <a:lnTo>
                    <a:pt x="416" y="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6" name="Freeform 180"/>
            <p:cNvSpPr>
              <a:spLocks/>
            </p:cNvSpPr>
            <p:nvPr/>
          </p:nvSpPr>
          <p:spPr bwMode="auto">
            <a:xfrm>
              <a:off x="1718" y="5666"/>
              <a:ext cx="256" cy="52"/>
            </a:xfrm>
            <a:custGeom>
              <a:avLst/>
              <a:gdLst/>
              <a:ahLst/>
              <a:cxnLst>
                <a:cxn ang="0">
                  <a:pos x="386" y="17"/>
                </a:cxn>
                <a:cxn ang="0">
                  <a:pos x="298" y="0"/>
                </a:cxn>
                <a:cxn ang="0">
                  <a:pos x="226" y="0"/>
                </a:cxn>
                <a:cxn ang="0">
                  <a:pos x="116" y="44"/>
                </a:cxn>
                <a:cxn ang="0">
                  <a:pos x="207" y="48"/>
                </a:cxn>
                <a:cxn ang="0">
                  <a:pos x="81" y="70"/>
                </a:cxn>
                <a:cxn ang="0">
                  <a:pos x="0" y="105"/>
                </a:cxn>
                <a:cxn ang="0">
                  <a:pos x="91" y="105"/>
                </a:cxn>
                <a:cxn ang="0">
                  <a:pos x="213" y="84"/>
                </a:cxn>
                <a:cxn ang="0">
                  <a:pos x="338" y="78"/>
                </a:cxn>
                <a:cxn ang="0">
                  <a:pos x="424" y="88"/>
                </a:cxn>
                <a:cxn ang="0">
                  <a:pos x="511" y="61"/>
                </a:cxn>
                <a:cxn ang="0">
                  <a:pos x="386" y="17"/>
                </a:cxn>
                <a:cxn ang="0">
                  <a:pos x="386" y="17"/>
                </a:cxn>
              </a:cxnLst>
              <a:rect l="0" t="0" r="r" b="b"/>
              <a:pathLst>
                <a:path w="511" h="105">
                  <a:moveTo>
                    <a:pt x="386" y="17"/>
                  </a:moveTo>
                  <a:lnTo>
                    <a:pt x="298" y="0"/>
                  </a:lnTo>
                  <a:lnTo>
                    <a:pt x="226" y="0"/>
                  </a:lnTo>
                  <a:lnTo>
                    <a:pt x="116" y="44"/>
                  </a:lnTo>
                  <a:lnTo>
                    <a:pt x="207" y="48"/>
                  </a:lnTo>
                  <a:lnTo>
                    <a:pt x="81" y="70"/>
                  </a:lnTo>
                  <a:lnTo>
                    <a:pt x="0" y="105"/>
                  </a:lnTo>
                  <a:lnTo>
                    <a:pt x="91" y="105"/>
                  </a:lnTo>
                  <a:lnTo>
                    <a:pt x="213" y="84"/>
                  </a:lnTo>
                  <a:lnTo>
                    <a:pt x="338" y="78"/>
                  </a:lnTo>
                  <a:lnTo>
                    <a:pt x="424" y="88"/>
                  </a:lnTo>
                  <a:lnTo>
                    <a:pt x="511" y="61"/>
                  </a:lnTo>
                  <a:lnTo>
                    <a:pt x="386" y="17"/>
                  </a:lnTo>
                  <a:lnTo>
                    <a:pt x="386" y="1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7" name="Freeform 181"/>
            <p:cNvSpPr>
              <a:spLocks/>
            </p:cNvSpPr>
            <p:nvPr/>
          </p:nvSpPr>
          <p:spPr bwMode="auto">
            <a:xfrm>
              <a:off x="2438" y="5041"/>
              <a:ext cx="122" cy="167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108" y="13"/>
                </a:cxn>
                <a:cxn ang="0">
                  <a:pos x="82" y="44"/>
                </a:cxn>
                <a:cxn ang="0">
                  <a:pos x="74" y="91"/>
                </a:cxn>
                <a:cxn ang="0">
                  <a:pos x="34" y="112"/>
                </a:cxn>
                <a:cxn ang="0">
                  <a:pos x="70" y="122"/>
                </a:cxn>
                <a:cxn ang="0">
                  <a:pos x="61" y="169"/>
                </a:cxn>
                <a:cxn ang="0">
                  <a:pos x="26" y="204"/>
                </a:cxn>
                <a:cxn ang="0">
                  <a:pos x="0" y="243"/>
                </a:cxn>
                <a:cxn ang="0">
                  <a:pos x="70" y="257"/>
                </a:cxn>
                <a:cxn ang="0">
                  <a:pos x="104" y="278"/>
                </a:cxn>
                <a:cxn ang="0">
                  <a:pos x="129" y="308"/>
                </a:cxn>
                <a:cxn ang="0">
                  <a:pos x="139" y="335"/>
                </a:cxn>
                <a:cxn ang="0">
                  <a:pos x="199" y="329"/>
                </a:cxn>
                <a:cxn ang="0">
                  <a:pos x="243" y="243"/>
                </a:cxn>
                <a:cxn ang="0">
                  <a:pos x="230" y="207"/>
                </a:cxn>
                <a:cxn ang="0">
                  <a:pos x="196" y="173"/>
                </a:cxn>
                <a:cxn ang="0">
                  <a:pos x="152" y="156"/>
                </a:cxn>
                <a:cxn ang="0">
                  <a:pos x="209" y="95"/>
                </a:cxn>
                <a:cxn ang="0">
                  <a:pos x="173" y="65"/>
                </a:cxn>
                <a:cxn ang="0">
                  <a:pos x="216" y="17"/>
                </a:cxn>
                <a:cxn ang="0">
                  <a:pos x="152" y="0"/>
                </a:cxn>
                <a:cxn ang="0">
                  <a:pos x="152" y="0"/>
                </a:cxn>
              </a:cxnLst>
              <a:rect l="0" t="0" r="r" b="b"/>
              <a:pathLst>
                <a:path w="243" h="335">
                  <a:moveTo>
                    <a:pt x="152" y="0"/>
                  </a:moveTo>
                  <a:lnTo>
                    <a:pt x="108" y="13"/>
                  </a:lnTo>
                  <a:lnTo>
                    <a:pt x="82" y="44"/>
                  </a:lnTo>
                  <a:lnTo>
                    <a:pt x="74" y="91"/>
                  </a:lnTo>
                  <a:lnTo>
                    <a:pt x="34" y="112"/>
                  </a:lnTo>
                  <a:lnTo>
                    <a:pt x="70" y="122"/>
                  </a:lnTo>
                  <a:lnTo>
                    <a:pt x="61" y="169"/>
                  </a:lnTo>
                  <a:lnTo>
                    <a:pt x="26" y="204"/>
                  </a:lnTo>
                  <a:lnTo>
                    <a:pt x="0" y="243"/>
                  </a:lnTo>
                  <a:lnTo>
                    <a:pt x="70" y="257"/>
                  </a:lnTo>
                  <a:lnTo>
                    <a:pt x="104" y="278"/>
                  </a:lnTo>
                  <a:lnTo>
                    <a:pt x="129" y="308"/>
                  </a:lnTo>
                  <a:lnTo>
                    <a:pt x="139" y="335"/>
                  </a:lnTo>
                  <a:lnTo>
                    <a:pt x="199" y="329"/>
                  </a:lnTo>
                  <a:lnTo>
                    <a:pt x="243" y="243"/>
                  </a:lnTo>
                  <a:lnTo>
                    <a:pt x="230" y="207"/>
                  </a:lnTo>
                  <a:lnTo>
                    <a:pt x="196" y="173"/>
                  </a:lnTo>
                  <a:lnTo>
                    <a:pt x="152" y="156"/>
                  </a:lnTo>
                  <a:lnTo>
                    <a:pt x="209" y="95"/>
                  </a:lnTo>
                  <a:lnTo>
                    <a:pt x="173" y="65"/>
                  </a:lnTo>
                  <a:lnTo>
                    <a:pt x="216" y="1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8" name="Freeform 182"/>
            <p:cNvSpPr>
              <a:spLocks/>
            </p:cNvSpPr>
            <p:nvPr/>
          </p:nvSpPr>
          <p:spPr bwMode="auto">
            <a:xfrm>
              <a:off x="2746" y="5088"/>
              <a:ext cx="96" cy="98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61" y="21"/>
                </a:cxn>
                <a:cxn ang="0">
                  <a:pos x="26" y="61"/>
                </a:cxn>
                <a:cxn ang="0">
                  <a:pos x="17" y="88"/>
                </a:cxn>
                <a:cxn ang="0">
                  <a:pos x="47" y="101"/>
                </a:cxn>
                <a:cxn ang="0">
                  <a:pos x="0" y="152"/>
                </a:cxn>
                <a:cxn ang="0">
                  <a:pos x="4" y="196"/>
                </a:cxn>
                <a:cxn ang="0">
                  <a:pos x="53" y="192"/>
                </a:cxn>
                <a:cxn ang="0">
                  <a:pos x="70" y="143"/>
                </a:cxn>
                <a:cxn ang="0">
                  <a:pos x="108" y="118"/>
                </a:cxn>
                <a:cxn ang="0">
                  <a:pos x="178" y="88"/>
                </a:cxn>
                <a:cxn ang="0">
                  <a:pos x="192" y="44"/>
                </a:cxn>
                <a:cxn ang="0">
                  <a:pos x="156" y="27"/>
                </a:cxn>
                <a:cxn ang="0">
                  <a:pos x="127" y="0"/>
                </a:cxn>
                <a:cxn ang="0">
                  <a:pos x="127" y="0"/>
                </a:cxn>
              </a:cxnLst>
              <a:rect l="0" t="0" r="r" b="b"/>
              <a:pathLst>
                <a:path w="192" h="196">
                  <a:moveTo>
                    <a:pt x="127" y="0"/>
                  </a:moveTo>
                  <a:lnTo>
                    <a:pt x="61" y="21"/>
                  </a:lnTo>
                  <a:lnTo>
                    <a:pt x="26" y="61"/>
                  </a:lnTo>
                  <a:lnTo>
                    <a:pt x="17" y="88"/>
                  </a:lnTo>
                  <a:lnTo>
                    <a:pt x="47" y="101"/>
                  </a:lnTo>
                  <a:lnTo>
                    <a:pt x="0" y="152"/>
                  </a:lnTo>
                  <a:lnTo>
                    <a:pt x="4" y="196"/>
                  </a:lnTo>
                  <a:lnTo>
                    <a:pt x="53" y="192"/>
                  </a:lnTo>
                  <a:lnTo>
                    <a:pt x="70" y="143"/>
                  </a:lnTo>
                  <a:lnTo>
                    <a:pt x="108" y="118"/>
                  </a:lnTo>
                  <a:lnTo>
                    <a:pt x="178" y="88"/>
                  </a:lnTo>
                  <a:lnTo>
                    <a:pt x="192" y="44"/>
                  </a:lnTo>
                  <a:lnTo>
                    <a:pt x="156" y="27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9" name="Freeform 183"/>
            <p:cNvSpPr>
              <a:spLocks/>
            </p:cNvSpPr>
            <p:nvPr/>
          </p:nvSpPr>
          <p:spPr bwMode="auto">
            <a:xfrm>
              <a:off x="2590" y="5051"/>
              <a:ext cx="72" cy="52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27" y="23"/>
                </a:cxn>
                <a:cxn ang="0">
                  <a:pos x="65" y="0"/>
                </a:cxn>
                <a:cxn ang="0">
                  <a:pos x="143" y="13"/>
                </a:cxn>
                <a:cxn ang="0">
                  <a:pos x="91" y="53"/>
                </a:cxn>
                <a:cxn ang="0">
                  <a:pos x="68" y="87"/>
                </a:cxn>
                <a:cxn ang="0">
                  <a:pos x="4" y="105"/>
                </a:cxn>
                <a:cxn ang="0">
                  <a:pos x="0" y="65"/>
                </a:cxn>
                <a:cxn ang="0">
                  <a:pos x="0" y="65"/>
                </a:cxn>
              </a:cxnLst>
              <a:rect l="0" t="0" r="r" b="b"/>
              <a:pathLst>
                <a:path w="143" h="105">
                  <a:moveTo>
                    <a:pt x="0" y="65"/>
                  </a:moveTo>
                  <a:lnTo>
                    <a:pt x="27" y="23"/>
                  </a:lnTo>
                  <a:lnTo>
                    <a:pt x="65" y="0"/>
                  </a:lnTo>
                  <a:lnTo>
                    <a:pt x="143" y="13"/>
                  </a:lnTo>
                  <a:lnTo>
                    <a:pt x="91" y="53"/>
                  </a:lnTo>
                  <a:lnTo>
                    <a:pt x="68" y="87"/>
                  </a:lnTo>
                  <a:lnTo>
                    <a:pt x="4" y="105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0" name="Freeform 184"/>
            <p:cNvSpPr>
              <a:spLocks/>
            </p:cNvSpPr>
            <p:nvPr/>
          </p:nvSpPr>
          <p:spPr bwMode="auto">
            <a:xfrm>
              <a:off x="2873" y="5047"/>
              <a:ext cx="88" cy="71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24" y="52"/>
                </a:cxn>
                <a:cxn ang="0">
                  <a:pos x="68" y="18"/>
                </a:cxn>
                <a:cxn ang="0">
                  <a:pos x="95" y="0"/>
                </a:cxn>
                <a:cxn ang="0">
                  <a:pos x="176" y="18"/>
                </a:cxn>
                <a:cxn ang="0">
                  <a:pos x="142" y="69"/>
                </a:cxn>
                <a:cxn ang="0">
                  <a:pos x="125" y="99"/>
                </a:cxn>
                <a:cxn ang="0">
                  <a:pos x="104" y="143"/>
                </a:cxn>
                <a:cxn ang="0">
                  <a:pos x="68" y="143"/>
                </a:cxn>
                <a:cxn ang="0">
                  <a:pos x="95" y="78"/>
                </a:cxn>
                <a:cxn ang="0">
                  <a:pos x="108" y="42"/>
                </a:cxn>
                <a:cxn ang="0">
                  <a:pos x="47" y="82"/>
                </a:cxn>
                <a:cxn ang="0">
                  <a:pos x="24" y="126"/>
                </a:cxn>
                <a:cxn ang="0">
                  <a:pos x="0" y="143"/>
                </a:cxn>
                <a:cxn ang="0">
                  <a:pos x="0" y="99"/>
                </a:cxn>
                <a:cxn ang="0">
                  <a:pos x="0" y="99"/>
                </a:cxn>
              </a:cxnLst>
              <a:rect l="0" t="0" r="r" b="b"/>
              <a:pathLst>
                <a:path w="176" h="143">
                  <a:moveTo>
                    <a:pt x="0" y="99"/>
                  </a:moveTo>
                  <a:lnTo>
                    <a:pt x="24" y="52"/>
                  </a:lnTo>
                  <a:lnTo>
                    <a:pt x="68" y="18"/>
                  </a:lnTo>
                  <a:lnTo>
                    <a:pt x="95" y="0"/>
                  </a:lnTo>
                  <a:lnTo>
                    <a:pt x="176" y="18"/>
                  </a:lnTo>
                  <a:lnTo>
                    <a:pt x="142" y="69"/>
                  </a:lnTo>
                  <a:lnTo>
                    <a:pt x="125" y="99"/>
                  </a:lnTo>
                  <a:lnTo>
                    <a:pt x="104" y="143"/>
                  </a:lnTo>
                  <a:lnTo>
                    <a:pt x="68" y="143"/>
                  </a:lnTo>
                  <a:lnTo>
                    <a:pt x="95" y="78"/>
                  </a:lnTo>
                  <a:lnTo>
                    <a:pt x="108" y="42"/>
                  </a:lnTo>
                  <a:lnTo>
                    <a:pt x="47" y="82"/>
                  </a:lnTo>
                  <a:lnTo>
                    <a:pt x="24" y="126"/>
                  </a:lnTo>
                  <a:lnTo>
                    <a:pt x="0" y="143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1" name="Freeform 185"/>
            <p:cNvSpPr>
              <a:spLocks/>
            </p:cNvSpPr>
            <p:nvPr/>
          </p:nvSpPr>
          <p:spPr bwMode="auto">
            <a:xfrm>
              <a:off x="2955" y="5144"/>
              <a:ext cx="106" cy="96"/>
            </a:xfrm>
            <a:custGeom>
              <a:avLst/>
              <a:gdLst/>
              <a:ahLst/>
              <a:cxnLst>
                <a:cxn ang="0">
                  <a:pos x="0" y="114"/>
                </a:cxn>
                <a:cxn ang="0">
                  <a:pos x="13" y="67"/>
                </a:cxn>
                <a:cxn ang="0">
                  <a:pos x="44" y="23"/>
                </a:cxn>
                <a:cxn ang="0">
                  <a:pos x="84" y="0"/>
                </a:cxn>
                <a:cxn ang="0">
                  <a:pos x="166" y="0"/>
                </a:cxn>
                <a:cxn ang="0">
                  <a:pos x="213" y="19"/>
                </a:cxn>
                <a:cxn ang="0">
                  <a:pos x="183" y="54"/>
                </a:cxn>
                <a:cxn ang="0">
                  <a:pos x="196" y="80"/>
                </a:cxn>
                <a:cxn ang="0">
                  <a:pos x="148" y="105"/>
                </a:cxn>
                <a:cxn ang="0">
                  <a:pos x="152" y="135"/>
                </a:cxn>
                <a:cxn ang="0">
                  <a:pos x="114" y="132"/>
                </a:cxn>
                <a:cxn ang="0">
                  <a:pos x="84" y="192"/>
                </a:cxn>
                <a:cxn ang="0">
                  <a:pos x="50" y="179"/>
                </a:cxn>
                <a:cxn ang="0">
                  <a:pos x="80" y="128"/>
                </a:cxn>
                <a:cxn ang="0">
                  <a:pos x="110" y="84"/>
                </a:cxn>
                <a:cxn ang="0">
                  <a:pos x="148" y="50"/>
                </a:cxn>
                <a:cxn ang="0">
                  <a:pos x="84" y="57"/>
                </a:cxn>
                <a:cxn ang="0">
                  <a:pos x="40" y="84"/>
                </a:cxn>
                <a:cxn ang="0">
                  <a:pos x="27" y="128"/>
                </a:cxn>
                <a:cxn ang="0">
                  <a:pos x="10" y="166"/>
                </a:cxn>
                <a:cxn ang="0">
                  <a:pos x="0" y="114"/>
                </a:cxn>
                <a:cxn ang="0">
                  <a:pos x="0" y="114"/>
                </a:cxn>
              </a:cxnLst>
              <a:rect l="0" t="0" r="r" b="b"/>
              <a:pathLst>
                <a:path w="213" h="192">
                  <a:moveTo>
                    <a:pt x="0" y="114"/>
                  </a:moveTo>
                  <a:lnTo>
                    <a:pt x="13" y="67"/>
                  </a:lnTo>
                  <a:lnTo>
                    <a:pt x="44" y="23"/>
                  </a:lnTo>
                  <a:lnTo>
                    <a:pt x="84" y="0"/>
                  </a:lnTo>
                  <a:lnTo>
                    <a:pt x="166" y="0"/>
                  </a:lnTo>
                  <a:lnTo>
                    <a:pt x="213" y="19"/>
                  </a:lnTo>
                  <a:lnTo>
                    <a:pt x="183" y="54"/>
                  </a:lnTo>
                  <a:lnTo>
                    <a:pt x="196" y="80"/>
                  </a:lnTo>
                  <a:lnTo>
                    <a:pt x="148" y="105"/>
                  </a:lnTo>
                  <a:lnTo>
                    <a:pt x="152" y="135"/>
                  </a:lnTo>
                  <a:lnTo>
                    <a:pt x="114" y="132"/>
                  </a:lnTo>
                  <a:lnTo>
                    <a:pt x="84" y="192"/>
                  </a:lnTo>
                  <a:lnTo>
                    <a:pt x="50" y="179"/>
                  </a:lnTo>
                  <a:lnTo>
                    <a:pt x="80" y="128"/>
                  </a:lnTo>
                  <a:lnTo>
                    <a:pt x="110" y="84"/>
                  </a:lnTo>
                  <a:lnTo>
                    <a:pt x="148" y="50"/>
                  </a:lnTo>
                  <a:lnTo>
                    <a:pt x="84" y="57"/>
                  </a:lnTo>
                  <a:lnTo>
                    <a:pt x="40" y="84"/>
                  </a:lnTo>
                  <a:lnTo>
                    <a:pt x="27" y="128"/>
                  </a:lnTo>
                  <a:lnTo>
                    <a:pt x="10" y="166"/>
                  </a:lnTo>
                  <a:lnTo>
                    <a:pt x="0" y="114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2" name="Freeform 186"/>
            <p:cNvSpPr>
              <a:spLocks/>
            </p:cNvSpPr>
            <p:nvPr/>
          </p:nvSpPr>
          <p:spPr bwMode="auto">
            <a:xfrm>
              <a:off x="2988" y="5058"/>
              <a:ext cx="84" cy="65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30" y="40"/>
                </a:cxn>
                <a:cxn ang="0">
                  <a:pos x="64" y="10"/>
                </a:cxn>
                <a:cxn ang="0">
                  <a:pos x="81" y="0"/>
                </a:cxn>
                <a:cxn ang="0">
                  <a:pos x="169" y="14"/>
                </a:cxn>
                <a:cxn ang="0">
                  <a:pos x="112" y="57"/>
                </a:cxn>
                <a:cxn ang="0">
                  <a:pos x="85" y="105"/>
                </a:cxn>
                <a:cxn ang="0">
                  <a:pos x="30" y="131"/>
                </a:cxn>
                <a:cxn ang="0">
                  <a:pos x="0" y="95"/>
                </a:cxn>
                <a:cxn ang="0">
                  <a:pos x="0" y="95"/>
                </a:cxn>
              </a:cxnLst>
              <a:rect l="0" t="0" r="r" b="b"/>
              <a:pathLst>
                <a:path w="169" h="131">
                  <a:moveTo>
                    <a:pt x="0" y="95"/>
                  </a:moveTo>
                  <a:lnTo>
                    <a:pt x="30" y="40"/>
                  </a:lnTo>
                  <a:lnTo>
                    <a:pt x="64" y="10"/>
                  </a:lnTo>
                  <a:lnTo>
                    <a:pt x="81" y="0"/>
                  </a:lnTo>
                  <a:lnTo>
                    <a:pt x="169" y="14"/>
                  </a:lnTo>
                  <a:lnTo>
                    <a:pt x="112" y="57"/>
                  </a:lnTo>
                  <a:lnTo>
                    <a:pt x="85" y="105"/>
                  </a:lnTo>
                  <a:lnTo>
                    <a:pt x="30" y="131"/>
                  </a:lnTo>
                  <a:lnTo>
                    <a:pt x="0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3" name="Freeform 187"/>
            <p:cNvSpPr>
              <a:spLocks/>
            </p:cNvSpPr>
            <p:nvPr/>
          </p:nvSpPr>
          <p:spPr bwMode="auto">
            <a:xfrm>
              <a:off x="3094" y="5068"/>
              <a:ext cx="95" cy="76"/>
            </a:xfrm>
            <a:custGeom>
              <a:avLst/>
              <a:gdLst/>
              <a:ahLst/>
              <a:cxnLst>
                <a:cxn ang="0">
                  <a:pos x="7" y="101"/>
                </a:cxn>
                <a:cxn ang="0">
                  <a:pos x="41" y="44"/>
                </a:cxn>
                <a:cxn ang="0">
                  <a:pos x="98" y="14"/>
                </a:cxn>
                <a:cxn ang="0">
                  <a:pos x="142" y="0"/>
                </a:cxn>
                <a:cxn ang="0">
                  <a:pos x="190" y="23"/>
                </a:cxn>
                <a:cxn ang="0">
                  <a:pos x="129" y="61"/>
                </a:cxn>
                <a:cxn ang="0">
                  <a:pos x="98" y="101"/>
                </a:cxn>
                <a:cxn ang="0">
                  <a:pos x="85" y="145"/>
                </a:cxn>
                <a:cxn ang="0">
                  <a:pos x="0" y="152"/>
                </a:cxn>
                <a:cxn ang="0">
                  <a:pos x="7" y="101"/>
                </a:cxn>
                <a:cxn ang="0">
                  <a:pos x="7" y="101"/>
                </a:cxn>
              </a:cxnLst>
              <a:rect l="0" t="0" r="r" b="b"/>
              <a:pathLst>
                <a:path w="190" h="152">
                  <a:moveTo>
                    <a:pt x="7" y="101"/>
                  </a:moveTo>
                  <a:lnTo>
                    <a:pt x="41" y="44"/>
                  </a:lnTo>
                  <a:lnTo>
                    <a:pt x="98" y="14"/>
                  </a:lnTo>
                  <a:lnTo>
                    <a:pt x="142" y="0"/>
                  </a:lnTo>
                  <a:lnTo>
                    <a:pt x="190" y="23"/>
                  </a:lnTo>
                  <a:lnTo>
                    <a:pt x="129" y="61"/>
                  </a:lnTo>
                  <a:lnTo>
                    <a:pt x="98" y="101"/>
                  </a:lnTo>
                  <a:lnTo>
                    <a:pt x="85" y="145"/>
                  </a:lnTo>
                  <a:lnTo>
                    <a:pt x="0" y="152"/>
                  </a:lnTo>
                  <a:lnTo>
                    <a:pt x="7" y="101"/>
                  </a:lnTo>
                  <a:lnTo>
                    <a:pt x="7" y="10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" name="Freeform 188"/>
            <p:cNvSpPr>
              <a:spLocks/>
            </p:cNvSpPr>
            <p:nvPr/>
          </p:nvSpPr>
          <p:spPr bwMode="auto">
            <a:xfrm>
              <a:off x="2714" y="5049"/>
              <a:ext cx="71" cy="41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27" y="27"/>
                </a:cxn>
                <a:cxn ang="0">
                  <a:pos x="88" y="0"/>
                </a:cxn>
                <a:cxn ang="0">
                  <a:pos x="143" y="17"/>
                </a:cxn>
                <a:cxn ang="0">
                  <a:pos x="95" y="48"/>
                </a:cxn>
                <a:cxn ang="0">
                  <a:pos x="74" y="82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43" h="82">
                  <a:moveTo>
                    <a:pt x="0" y="61"/>
                  </a:moveTo>
                  <a:lnTo>
                    <a:pt x="27" y="27"/>
                  </a:lnTo>
                  <a:lnTo>
                    <a:pt x="88" y="0"/>
                  </a:lnTo>
                  <a:lnTo>
                    <a:pt x="143" y="17"/>
                  </a:lnTo>
                  <a:lnTo>
                    <a:pt x="95" y="48"/>
                  </a:lnTo>
                  <a:lnTo>
                    <a:pt x="74" y="82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" name="Freeform 189"/>
            <p:cNvSpPr>
              <a:spLocks/>
            </p:cNvSpPr>
            <p:nvPr/>
          </p:nvSpPr>
          <p:spPr bwMode="auto">
            <a:xfrm>
              <a:off x="1819" y="5100"/>
              <a:ext cx="34" cy="57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1" y="114"/>
                </a:cxn>
                <a:cxn ang="0">
                  <a:pos x="0" y="57"/>
                </a:cxn>
                <a:cxn ang="0">
                  <a:pos x="36" y="0"/>
                </a:cxn>
                <a:cxn ang="0">
                  <a:pos x="69" y="63"/>
                </a:cxn>
                <a:cxn ang="0">
                  <a:pos x="69" y="63"/>
                </a:cxn>
              </a:cxnLst>
              <a:rect l="0" t="0" r="r" b="b"/>
              <a:pathLst>
                <a:path w="69" h="114">
                  <a:moveTo>
                    <a:pt x="69" y="63"/>
                  </a:moveTo>
                  <a:lnTo>
                    <a:pt x="21" y="114"/>
                  </a:lnTo>
                  <a:lnTo>
                    <a:pt x="0" y="57"/>
                  </a:lnTo>
                  <a:lnTo>
                    <a:pt x="36" y="0"/>
                  </a:lnTo>
                  <a:lnTo>
                    <a:pt x="69" y="63"/>
                  </a:lnTo>
                  <a:lnTo>
                    <a:pt x="69" y="6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6" name="Freeform 190"/>
            <p:cNvSpPr>
              <a:spLocks/>
            </p:cNvSpPr>
            <p:nvPr/>
          </p:nvSpPr>
          <p:spPr bwMode="auto">
            <a:xfrm>
              <a:off x="2301" y="5189"/>
              <a:ext cx="47" cy="64"/>
            </a:xfrm>
            <a:custGeom>
              <a:avLst/>
              <a:gdLst/>
              <a:ahLst/>
              <a:cxnLst>
                <a:cxn ang="0">
                  <a:pos x="93" y="87"/>
                </a:cxn>
                <a:cxn ang="0">
                  <a:pos x="57" y="0"/>
                </a:cxn>
                <a:cxn ang="0">
                  <a:pos x="0" y="66"/>
                </a:cxn>
                <a:cxn ang="0">
                  <a:pos x="78" y="129"/>
                </a:cxn>
                <a:cxn ang="0">
                  <a:pos x="93" y="87"/>
                </a:cxn>
                <a:cxn ang="0">
                  <a:pos x="93" y="87"/>
                </a:cxn>
              </a:cxnLst>
              <a:rect l="0" t="0" r="r" b="b"/>
              <a:pathLst>
                <a:path w="93" h="129">
                  <a:moveTo>
                    <a:pt x="93" y="87"/>
                  </a:moveTo>
                  <a:lnTo>
                    <a:pt x="57" y="0"/>
                  </a:lnTo>
                  <a:lnTo>
                    <a:pt x="0" y="66"/>
                  </a:lnTo>
                  <a:lnTo>
                    <a:pt x="78" y="129"/>
                  </a:lnTo>
                  <a:lnTo>
                    <a:pt x="93" y="87"/>
                  </a:lnTo>
                  <a:lnTo>
                    <a:pt x="93" y="8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7" name="Freeform 191"/>
            <p:cNvSpPr>
              <a:spLocks/>
            </p:cNvSpPr>
            <p:nvPr/>
          </p:nvSpPr>
          <p:spPr bwMode="auto">
            <a:xfrm>
              <a:off x="2063" y="5171"/>
              <a:ext cx="36" cy="44"/>
            </a:xfrm>
            <a:custGeom>
              <a:avLst/>
              <a:gdLst/>
              <a:ahLst/>
              <a:cxnLst>
                <a:cxn ang="0">
                  <a:pos x="72" y="72"/>
                </a:cxn>
                <a:cxn ang="0">
                  <a:pos x="47" y="0"/>
                </a:cxn>
                <a:cxn ang="0">
                  <a:pos x="0" y="30"/>
                </a:cxn>
                <a:cxn ang="0">
                  <a:pos x="26" y="87"/>
                </a:cxn>
                <a:cxn ang="0">
                  <a:pos x="72" y="72"/>
                </a:cxn>
                <a:cxn ang="0">
                  <a:pos x="72" y="72"/>
                </a:cxn>
              </a:cxnLst>
              <a:rect l="0" t="0" r="r" b="b"/>
              <a:pathLst>
                <a:path w="72" h="87">
                  <a:moveTo>
                    <a:pt x="72" y="72"/>
                  </a:moveTo>
                  <a:lnTo>
                    <a:pt x="47" y="0"/>
                  </a:lnTo>
                  <a:lnTo>
                    <a:pt x="0" y="30"/>
                  </a:lnTo>
                  <a:lnTo>
                    <a:pt x="26" y="87"/>
                  </a:lnTo>
                  <a:lnTo>
                    <a:pt x="72" y="72"/>
                  </a:lnTo>
                  <a:lnTo>
                    <a:pt x="72" y="7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8" name="Freeform 192"/>
            <p:cNvSpPr>
              <a:spLocks/>
            </p:cNvSpPr>
            <p:nvPr/>
          </p:nvSpPr>
          <p:spPr bwMode="auto">
            <a:xfrm>
              <a:off x="1019" y="5087"/>
              <a:ext cx="118" cy="114"/>
            </a:xfrm>
            <a:custGeom>
              <a:avLst/>
              <a:gdLst/>
              <a:ahLst/>
              <a:cxnLst>
                <a:cxn ang="0">
                  <a:pos x="131" y="8"/>
                </a:cxn>
                <a:cxn ang="0">
                  <a:pos x="166" y="0"/>
                </a:cxn>
                <a:cxn ang="0">
                  <a:pos x="196" y="2"/>
                </a:cxn>
                <a:cxn ang="0">
                  <a:pos x="225" y="17"/>
                </a:cxn>
                <a:cxn ang="0">
                  <a:pos x="221" y="36"/>
                </a:cxn>
                <a:cxn ang="0">
                  <a:pos x="236" y="61"/>
                </a:cxn>
                <a:cxn ang="0">
                  <a:pos x="221" y="74"/>
                </a:cxn>
                <a:cxn ang="0">
                  <a:pos x="190" y="86"/>
                </a:cxn>
                <a:cxn ang="0">
                  <a:pos x="171" y="105"/>
                </a:cxn>
                <a:cxn ang="0">
                  <a:pos x="175" y="156"/>
                </a:cxn>
                <a:cxn ang="0">
                  <a:pos x="171" y="168"/>
                </a:cxn>
                <a:cxn ang="0">
                  <a:pos x="152" y="194"/>
                </a:cxn>
                <a:cxn ang="0">
                  <a:pos x="120" y="223"/>
                </a:cxn>
                <a:cxn ang="0">
                  <a:pos x="91" y="228"/>
                </a:cxn>
                <a:cxn ang="0">
                  <a:pos x="99" y="188"/>
                </a:cxn>
                <a:cxn ang="0">
                  <a:pos x="126" y="154"/>
                </a:cxn>
                <a:cxn ang="0">
                  <a:pos x="135" y="122"/>
                </a:cxn>
                <a:cxn ang="0">
                  <a:pos x="126" y="92"/>
                </a:cxn>
                <a:cxn ang="0">
                  <a:pos x="109" y="112"/>
                </a:cxn>
                <a:cxn ang="0">
                  <a:pos x="93" y="135"/>
                </a:cxn>
                <a:cxn ang="0">
                  <a:pos x="65" y="154"/>
                </a:cxn>
                <a:cxn ang="0">
                  <a:pos x="33" y="166"/>
                </a:cxn>
                <a:cxn ang="0">
                  <a:pos x="63" y="179"/>
                </a:cxn>
                <a:cxn ang="0">
                  <a:pos x="31" y="226"/>
                </a:cxn>
                <a:cxn ang="0">
                  <a:pos x="4" y="221"/>
                </a:cxn>
                <a:cxn ang="0">
                  <a:pos x="31" y="185"/>
                </a:cxn>
                <a:cxn ang="0">
                  <a:pos x="0" y="166"/>
                </a:cxn>
                <a:cxn ang="0">
                  <a:pos x="15" y="139"/>
                </a:cxn>
                <a:cxn ang="0">
                  <a:pos x="48" y="128"/>
                </a:cxn>
                <a:cxn ang="0">
                  <a:pos x="76" y="111"/>
                </a:cxn>
                <a:cxn ang="0">
                  <a:pos x="93" y="90"/>
                </a:cxn>
                <a:cxn ang="0">
                  <a:pos x="105" y="63"/>
                </a:cxn>
                <a:cxn ang="0">
                  <a:pos x="111" y="40"/>
                </a:cxn>
                <a:cxn ang="0">
                  <a:pos x="131" y="8"/>
                </a:cxn>
                <a:cxn ang="0">
                  <a:pos x="131" y="8"/>
                </a:cxn>
              </a:cxnLst>
              <a:rect l="0" t="0" r="r" b="b"/>
              <a:pathLst>
                <a:path w="236" h="228">
                  <a:moveTo>
                    <a:pt x="131" y="8"/>
                  </a:moveTo>
                  <a:lnTo>
                    <a:pt x="166" y="0"/>
                  </a:lnTo>
                  <a:lnTo>
                    <a:pt x="196" y="2"/>
                  </a:lnTo>
                  <a:lnTo>
                    <a:pt x="225" y="17"/>
                  </a:lnTo>
                  <a:lnTo>
                    <a:pt x="221" y="36"/>
                  </a:lnTo>
                  <a:lnTo>
                    <a:pt x="236" y="61"/>
                  </a:lnTo>
                  <a:lnTo>
                    <a:pt x="221" y="74"/>
                  </a:lnTo>
                  <a:lnTo>
                    <a:pt x="190" y="86"/>
                  </a:lnTo>
                  <a:lnTo>
                    <a:pt x="171" y="105"/>
                  </a:lnTo>
                  <a:lnTo>
                    <a:pt x="175" y="156"/>
                  </a:lnTo>
                  <a:lnTo>
                    <a:pt x="171" y="168"/>
                  </a:lnTo>
                  <a:lnTo>
                    <a:pt x="152" y="194"/>
                  </a:lnTo>
                  <a:lnTo>
                    <a:pt x="120" y="223"/>
                  </a:lnTo>
                  <a:lnTo>
                    <a:pt x="91" y="228"/>
                  </a:lnTo>
                  <a:lnTo>
                    <a:pt x="99" y="188"/>
                  </a:lnTo>
                  <a:lnTo>
                    <a:pt x="126" y="154"/>
                  </a:lnTo>
                  <a:lnTo>
                    <a:pt x="135" y="122"/>
                  </a:lnTo>
                  <a:lnTo>
                    <a:pt x="126" y="92"/>
                  </a:lnTo>
                  <a:lnTo>
                    <a:pt x="109" y="112"/>
                  </a:lnTo>
                  <a:lnTo>
                    <a:pt x="93" y="135"/>
                  </a:lnTo>
                  <a:lnTo>
                    <a:pt x="65" y="154"/>
                  </a:lnTo>
                  <a:lnTo>
                    <a:pt x="33" y="166"/>
                  </a:lnTo>
                  <a:lnTo>
                    <a:pt x="63" y="179"/>
                  </a:lnTo>
                  <a:lnTo>
                    <a:pt x="31" y="226"/>
                  </a:lnTo>
                  <a:lnTo>
                    <a:pt x="4" y="221"/>
                  </a:lnTo>
                  <a:lnTo>
                    <a:pt x="31" y="185"/>
                  </a:lnTo>
                  <a:lnTo>
                    <a:pt x="0" y="166"/>
                  </a:lnTo>
                  <a:lnTo>
                    <a:pt x="15" y="139"/>
                  </a:lnTo>
                  <a:lnTo>
                    <a:pt x="48" y="128"/>
                  </a:lnTo>
                  <a:lnTo>
                    <a:pt x="76" y="111"/>
                  </a:lnTo>
                  <a:lnTo>
                    <a:pt x="93" y="90"/>
                  </a:lnTo>
                  <a:lnTo>
                    <a:pt x="105" y="63"/>
                  </a:lnTo>
                  <a:lnTo>
                    <a:pt x="111" y="40"/>
                  </a:lnTo>
                  <a:lnTo>
                    <a:pt x="131" y="8"/>
                  </a:lnTo>
                  <a:lnTo>
                    <a:pt x="131" y="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9" name="Freeform 193"/>
            <p:cNvSpPr>
              <a:spLocks/>
            </p:cNvSpPr>
            <p:nvPr/>
          </p:nvSpPr>
          <p:spPr bwMode="auto">
            <a:xfrm>
              <a:off x="1077" y="5190"/>
              <a:ext cx="224" cy="178"/>
            </a:xfrm>
            <a:custGeom>
              <a:avLst/>
              <a:gdLst/>
              <a:ahLst/>
              <a:cxnLst>
                <a:cxn ang="0">
                  <a:pos x="48" y="11"/>
                </a:cxn>
                <a:cxn ang="0">
                  <a:pos x="88" y="0"/>
                </a:cxn>
                <a:cxn ang="0">
                  <a:pos x="128" y="1"/>
                </a:cxn>
                <a:cxn ang="0">
                  <a:pos x="175" y="17"/>
                </a:cxn>
                <a:cxn ang="0">
                  <a:pos x="226" y="49"/>
                </a:cxn>
                <a:cxn ang="0">
                  <a:pos x="268" y="93"/>
                </a:cxn>
                <a:cxn ang="0">
                  <a:pos x="308" y="133"/>
                </a:cxn>
                <a:cxn ang="0">
                  <a:pos x="346" y="171"/>
                </a:cxn>
                <a:cxn ang="0">
                  <a:pos x="401" y="205"/>
                </a:cxn>
                <a:cxn ang="0">
                  <a:pos x="424" y="228"/>
                </a:cxn>
                <a:cxn ang="0">
                  <a:pos x="436" y="254"/>
                </a:cxn>
                <a:cxn ang="0">
                  <a:pos x="449" y="298"/>
                </a:cxn>
                <a:cxn ang="0">
                  <a:pos x="447" y="355"/>
                </a:cxn>
                <a:cxn ang="0">
                  <a:pos x="420" y="342"/>
                </a:cxn>
                <a:cxn ang="0">
                  <a:pos x="418" y="304"/>
                </a:cxn>
                <a:cxn ang="0">
                  <a:pos x="409" y="266"/>
                </a:cxn>
                <a:cxn ang="0">
                  <a:pos x="380" y="228"/>
                </a:cxn>
                <a:cxn ang="0">
                  <a:pos x="335" y="203"/>
                </a:cxn>
                <a:cxn ang="0">
                  <a:pos x="282" y="178"/>
                </a:cxn>
                <a:cxn ang="0">
                  <a:pos x="247" y="150"/>
                </a:cxn>
                <a:cxn ang="0">
                  <a:pos x="207" y="100"/>
                </a:cxn>
                <a:cxn ang="0">
                  <a:pos x="171" y="64"/>
                </a:cxn>
                <a:cxn ang="0">
                  <a:pos x="99" y="28"/>
                </a:cxn>
                <a:cxn ang="0">
                  <a:pos x="50" y="28"/>
                </a:cxn>
                <a:cxn ang="0">
                  <a:pos x="0" y="38"/>
                </a:cxn>
                <a:cxn ang="0">
                  <a:pos x="33" y="7"/>
                </a:cxn>
                <a:cxn ang="0">
                  <a:pos x="48" y="11"/>
                </a:cxn>
                <a:cxn ang="0">
                  <a:pos x="48" y="11"/>
                </a:cxn>
              </a:cxnLst>
              <a:rect l="0" t="0" r="r" b="b"/>
              <a:pathLst>
                <a:path w="449" h="355">
                  <a:moveTo>
                    <a:pt x="48" y="11"/>
                  </a:moveTo>
                  <a:lnTo>
                    <a:pt x="88" y="0"/>
                  </a:lnTo>
                  <a:lnTo>
                    <a:pt x="128" y="1"/>
                  </a:lnTo>
                  <a:lnTo>
                    <a:pt x="175" y="17"/>
                  </a:lnTo>
                  <a:lnTo>
                    <a:pt x="226" y="49"/>
                  </a:lnTo>
                  <a:lnTo>
                    <a:pt x="268" y="93"/>
                  </a:lnTo>
                  <a:lnTo>
                    <a:pt x="308" y="133"/>
                  </a:lnTo>
                  <a:lnTo>
                    <a:pt x="346" y="171"/>
                  </a:lnTo>
                  <a:lnTo>
                    <a:pt x="401" y="205"/>
                  </a:lnTo>
                  <a:lnTo>
                    <a:pt x="424" y="228"/>
                  </a:lnTo>
                  <a:lnTo>
                    <a:pt x="436" y="254"/>
                  </a:lnTo>
                  <a:lnTo>
                    <a:pt x="449" y="298"/>
                  </a:lnTo>
                  <a:lnTo>
                    <a:pt x="447" y="355"/>
                  </a:lnTo>
                  <a:lnTo>
                    <a:pt x="420" y="342"/>
                  </a:lnTo>
                  <a:lnTo>
                    <a:pt x="418" y="304"/>
                  </a:lnTo>
                  <a:lnTo>
                    <a:pt x="409" y="266"/>
                  </a:lnTo>
                  <a:lnTo>
                    <a:pt x="380" y="228"/>
                  </a:lnTo>
                  <a:lnTo>
                    <a:pt x="335" y="203"/>
                  </a:lnTo>
                  <a:lnTo>
                    <a:pt x="282" y="178"/>
                  </a:lnTo>
                  <a:lnTo>
                    <a:pt x="247" y="150"/>
                  </a:lnTo>
                  <a:lnTo>
                    <a:pt x="207" y="100"/>
                  </a:lnTo>
                  <a:lnTo>
                    <a:pt x="171" y="64"/>
                  </a:lnTo>
                  <a:lnTo>
                    <a:pt x="99" y="28"/>
                  </a:lnTo>
                  <a:lnTo>
                    <a:pt x="50" y="28"/>
                  </a:lnTo>
                  <a:lnTo>
                    <a:pt x="0" y="38"/>
                  </a:lnTo>
                  <a:lnTo>
                    <a:pt x="33" y="7"/>
                  </a:lnTo>
                  <a:lnTo>
                    <a:pt x="48" y="11"/>
                  </a:lnTo>
                  <a:lnTo>
                    <a:pt x="48" y="1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0" name="Freeform 194"/>
            <p:cNvSpPr>
              <a:spLocks/>
            </p:cNvSpPr>
            <p:nvPr/>
          </p:nvSpPr>
          <p:spPr bwMode="auto">
            <a:xfrm>
              <a:off x="1030" y="5349"/>
              <a:ext cx="263" cy="48"/>
            </a:xfrm>
            <a:custGeom>
              <a:avLst/>
              <a:gdLst/>
              <a:ahLst/>
              <a:cxnLst>
                <a:cxn ang="0">
                  <a:pos x="27" y="57"/>
                </a:cxn>
                <a:cxn ang="0">
                  <a:pos x="93" y="23"/>
                </a:cxn>
                <a:cxn ang="0">
                  <a:pos x="160" y="8"/>
                </a:cxn>
                <a:cxn ang="0">
                  <a:pos x="236" y="0"/>
                </a:cxn>
                <a:cxn ang="0">
                  <a:pos x="314" y="0"/>
                </a:cxn>
                <a:cxn ang="0">
                  <a:pos x="388" y="11"/>
                </a:cxn>
                <a:cxn ang="0">
                  <a:pos x="441" y="28"/>
                </a:cxn>
                <a:cxn ang="0">
                  <a:pos x="487" y="36"/>
                </a:cxn>
                <a:cxn ang="0">
                  <a:pos x="504" y="36"/>
                </a:cxn>
                <a:cxn ang="0">
                  <a:pos x="527" y="72"/>
                </a:cxn>
                <a:cxn ang="0">
                  <a:pos x="496" y="78"/>
                </a:cxn>
                <a:cxn ang="0">
                  <a:pos x="466" y="72"/>
                </a:cxn>
                <a:cxn ang="0">
                  <a:pos x="422" y="55"/>
                </a:cxn>
                <a:cxn ang="0">
                  <a:pos x="375" y="42"/>
                </a:cxn>
                <a:cxn ang="0">
                  <a:pos x="316" y="42"/>
                </a:cxn>
                <a:cxn ang="0">
                  <a:pos x="264" y="57"/>
                </a:cxn>
                <a:cxn ang="0">
                  <a:pos x="209" y="74"/>
                </a:cxn>
                <a:cxn ang="0">
                  <a:pos x="154" y="86"/>
                </a:cxn>
                <a:cxn ang="0">
                  <a:pos x="95" y="95"/>
                </a:cxn>
                <a:cxn ang="0">
                  <a:pos x="29" y="93"/>
                </a:cxn>
                <a:cxn ang="0">
                  <a:pos x="0" y="63"/>
                </a:cxn>
                <a:cxn ang="0">
                  <a:pos x="27" y="57"/>
                </a:cxn>
                <a:cxn ang="0">
                  <a:pos x="27" y="57"/>
                </a:cxn>
              </a:cxnLst>
              <a:rect l="0" t="0" r="r" b="b"/>
              <a:pathLst>
                <a:path w="527" h="95">
                  <a:moveTo>
                    <a:pt x="27" y="57"/>
                  </a:moveTo>
                  <a:lnTo>
                    <a:pt x="93" y="23"/>
                  </a:lnTo>
                  <a:lnTo>
                    <a:pt x="160" y="8"/>
                  </a:lnTo>
                  <a:lnTo>
                    <a:pt x="236" y="0"/>
                  </a:lnTo>
                  <a:lnTo>
                    <a:pt x="314" y="0"/>
                  </a:lnTo>
                  <a:lnTo>
                    <a:pt x="388" y="11"/>
                  </a:lnTo>
                  <a:lnTo>
                    <a:pt x="441" y="28"/>
                  </a:lnTo>
                  <a:lnTo>
                    <a:pt x="487" y="36"/>
                  </a:lnTo>
                  <a:lnTo>
                    <a:pt x="504" y="36"/>
                  </a:lnTo>
                  <a:lnTo>
                    <a:pt x="527" y="72"/>
                  </a:lnTo>
                  <a:lnTo>
                    <a:pt x="496" y="78"/>
                  </a:lnTo>
                  <a:lnTo>
                    <a:pt x="466" y="72"/>
                  </a:lnTo>
                  <a:lnTo>
                    <a:pt x="422" y="55"/>
                  </a:lnTo>
                  <a:lnTo>
                    <a:pt x="375" y="42"/>
                  </a:lnTo>
                  <a:lnTo>
                    <a:pt x="316" y="42"/>
                  </a:lnTo>
                  <a:lnTo>
                    <a:pt x="264" y="57"/>
                  </a:lnTo>
                  <a:lnTo>
                    <a:pt x="209" y="74"/>
                  </a:lnTo>
                  <a:lnTo>
                    <a:pt x="154" y="86"/>
                  </a:lnTo>
                  <a:lnTo>
                    <a:pt x="95" y="95"/>
                  </a:lnTo>
                  <a:lnTo>
                    <a:pt x="29" y="93"/>
                  </a:lnTo>
                  <a:lnTo>
                    <a:pt x="0" y="63"/>
                  </a:lnTo>
                  <a:lnTo>
                    <a:pt x="27" y="57"/>
                  </a:lnTo>
                  <a:lnTo>
                    <a:pt x="27" y="5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1" name="Freeform 195"/>
            <p:cNvSpPr>
              <a:spLocks/>
            </p:cNvSpPr>
            <p:nvPr/>
          </p:nvSpPr>
          <p:spPr bwMode="auto">
            <a:xfrm>
              <a:off x="1296" y="5367"/>
              <a:ext cx="48" cy="6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6" y="84"/>
                </a:cxn>
                <a:cxn ang="0">
                  <a:pos x="33" y="90"/>
                </a:cxn>
                <a:cxn ang="0">
                  <a:pos x="42" y="110"/>
                </a:cxn>
                <a:cxn ang="0">
                  <a:pos x="39" y="133"/>
                </a:cxn>
                <a:cxn ang="0">
                  <a:pos x="61" y="118"/>
                </a:cxn>
                <a:cxn ang="0">
                  <a:pos x="61" y="93"/>
                </a:cxn>
                <a:cxn ang="0">
                  <a:pos x="59" y="72"/>
                </a:cxn>
                <a:cxn ang="0">
                  <a:pos x="97" y="55"/>
                </a:cxn>
                <a:cxn ang="0">
                  <a:pos x="67" y="6"/>
                </a:cxn>
                <a:cxn ang="0">
                  <a:pos x="33" y="0"/>
                </a:cxn>
                <a:cxn ang="0">
                  <a:pos x="0" y="52"/>
                </a:cxn>
                <a:cxn ang="0">
                  <a:pos x="0" y="52"/>
                </a:cxn>
              </a:cxnLst>
              <a:rect l="0" t="0" r="r" b="b"/>
              <a:pathLst>
                <a:path w="97" h="133">
                  <a:moveTo>
                    <a:pt x="0" y="52"/>
                  </a:moveTo>
                  <a:lnTo>
                    <a:pt x="6" y="84"/>
                  </a:lnTo>
                  <a:lnTo>
                    <a:pt x="33" y="90"/>
                  </a:lnTo>
                  <a:lnTo>
                    <a:pt x="42" y="110"/>
                  </a:lnTo>
                  <a:lnTo>
                    <a:pt x="39" y="133"/>
                  </a:lnTo>
                  <a:lnTo>
                    <a:pt x="61" y="118"/>
                  </a:lnTo>
                  <a:lnTo>
                    <a:pt x="61" y="93"/>
                  </a:lnTo>
                  <a:lnTo>
                    <a:pt x="59" y="72"/>
                  </a:lnTo>
                  <a:lnTo>
                    <a:pt x="97" y="55"/>
                  </a:lnTo>
                  <a:lnTo>
                    <a:pt x="67" y="6"/>
                  </a:lnTo>
                  <a:lnTo>
                    <a:pt x="33" y="0"/>
                  </a:lnTo>
                  <a:lnTo>
                    <a:pt x="0" y="52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2" name="Freeform 196"/>
            <p:cNvSpPr>
              <a:spLocks/>
            </p:cNvSpPr>
            <p:nvPr/>
          </p:nvSpPr>
          <p:spPr bwMode="auto">
            <a:xfrm>
              <a:off x="720" y="5109"/>
              <a:ext cx="292" cy="113"/>
            </a:xfrm>
            <a:custGeom>
              <a:avLst/>
              <a:gdLst/>
              <a:ahLst/>
              <a:cxnLst>
                <a:cxn ang="0">
                  <a:pos x="584" y="184"/>
                </a:cxn>
                <a:cxn ang="0">
                  <a:pos x="533" y="173"/>
                </a:cxn>
                <a:cxn ang="0">
                  <a:pos x="476" y="179"/>
                </a:cxn>
                <a:cxn ang="0">
                  <a:pos x="407" y="188"/>
                </a:cxn>
                <a:cxn ang="0">
                  <a:pos x="331" y="182"/>
                </a:cxn>
                <a:cxn ang="0">
                  <a:pos x="248" y="156"/>
                </a:cxn>
                <a:cxn ang="0">
                  <a:pos x="183" y="122"/>
                </a:cxn>
                <a:cxn ang="0">
                  <a:pos x="147" y="97"/>
                </a:cxn>
                <a:cxn ang="0">
                  <a:pos x="114" y="95"/>
                </a:cxn>
                <a:cxn ang="0">
                  <a:pos x="97" y="68"/>
                </a:cxn>
                <a:cxn ang="0">
                  <a:pos x="111" y="51"/>
                </a:cxn>
                <a:cxn ang="0">
                  <a:pos x="137" y="34"/>
                </a:cxn>
                <a:cxn ang="0">
                  <a:pos x="75" y="42"/>
                </a:cxn>
                <a:cxn ang="0">
                  <a:pos x="27" y="0"/>
                </a:cxn>
                <a:cxn ang="0">
                  <a:pos x="10" y="17"/>
                </a:cxn>
                <a:cxn ang="0">
                  <a:pos x="25" y="42"/>
                </a:cxn>
                <a:cxn ang="0">
                  <a:pos x="0" y="63"/>
                </a:cxn>
                <a:cxn ang="0">
                  <a:pos x="25" y="112"/>
                </a:cxn>
                <a:cxn ang="0">
                  <a:pos x="19" y="135"/>
                </a:cxn>
                <a:cxn ang="0">
                  <a:pos x="103" y="124"/>
                </a:cxn>
                <a:cxn ang="0">
                  <a:pos x="103" y="146"/>
                </a:cxn>
                <a:cxn ang="0">
                  <a:pos x="149" y="146"/>
                </a:cxn>
                <a:cxn ang="0">
                  <a:pos x="198" y="162"/>
                </a:cxn>
                <a:cxn ang="0">
                  <a:pos x="232" y="184"/>
                </a:cxn>
                <a:cxn ang="0">
                  <a:pos x="272" y="207"/>
                </a:cxn>
                <a:cxn ang="0">
                  <a:pos x="314" y="219"/>
                </a:cxn>
                <a:cxn ang="0">
                  <a:pos x="360" y="226"/>
                </a:cxn>
                <a:cxn ang="0">
                  <a:pos x="419" y="222"/>
                </a:cxn>
                <a:cxn ang="0">
                  <a:pos x="487" y="207"/>
                </a:cxn>
                <a:cxn ang="0">
                  <a:pos x="536" y="194"/>
                </a:cxn>
                <a:cxn ang="0">
                  <a:pos x="584" y="184"/>
                </a:cxn>
                <a:cxn ang="0">
                  <a:pos x="584" y="184"/>
                </a:cxn>
              </a:cxnLst>
              <a:rect l="0" t="0" r="r" b="b"/>
              <a:pathLst>
                <a:path w="584" h="226">
                  <a:moveTo>
                    <a:pt x="584" y="184"/>
                  </a:moveTo>
                  <a:lnTo>
                    <a:pt x="533" y="173"/>
                  </a:lnTo>
                  <a:lnTo>
                    <a:pt x="476" y="179"/>
                  </a:lnTo>
                  <a:lnTo>
                    <a:pt x="407" y="188"/>
                  </a:lnTo>
                  <a:lnTo>
                    <a:pt x="331" y="182"/>
                  </a:lnTo>
                  <a:lnTo>
                    <a:pt x="248" y="156"/>
                  </a:lnTo>
                  <a:lnTo>
                    <a:pt x="183" y="122"/>
                  </a:lnTo>
                  <a:lnTo>
                    <a:pt x="147" y="97"/>
                  </a:lnTo>
                  <a:lnTo>
                    <a:pt x="114" y="95"/>
                  </a:lnTo>
                  <a:lnTo>
                    <a:pt x="97" y="68"/>
                  </a:lnTo>
                  <a:lnTo>
                    <a:pt x="111" y="51"/>
                  </a:lnTo>
                  <a:lnTo>
                    <a:pt x="137" y="34"/>
                  </a:lnTo>
                  <a:lnTo>
                    <a:pt x="75" y="42"/>
                  </a:lnTo>
                  <a:lnTo>
                    <a:pt x="27" y="0"/>
                  </a:lnTo>
                  <a:lnTo>
                    <a:pt x="10" y="17"/>
                  </a:lnTo>
                  <a:lnTo>
                    <a:pt x="25" y="42"/>
                  </a:lnTo>
                  <a:lnTo>
                    <a:pt x="0" y="63"/>
                  </a:lnTo>
                  <a:lnTo>
                    <a:pt x="25" y="112"/>
                  </a:lnTo>
                  <a:lnTo>
                    <a:pt x="19" y="135"/>
                  </a:lnTo>
                  <a:lnTo>
                    <a:pt x="103" y="124"/>
                  </a:lnTo>
                  <a:lnTo>
                    <a:pt x="103" y="146"/>
                  </a:lnTo>
                  <a:lnTo>
                    <a:pt x="149" y="146"/>
                  </a:lnTo>
                  <a:lnTo>
                    <a:pt x="198" y="162"/>
                  </a:lnTo>
                  <a:lnTo>
                    <a:pt x="232" y="184"/>
                  </a:lnTo>
                  <a:lnTo>
                    <a:pt x="272" y="207"/>
                  </a:lnTo>
                  <a:lnTo>
                    <a:pt x="314" y="219"/>
                  </a:lnTo>
                  <a:lnTo>
                    <a:pt x="360" y="226"/>
                  </a:lnTo>
                  <a:lnTo>
                    <a:pt x="419" y="222"/>
                  </a:lnTo>
                  <a:lnTo>
                    <a:pt x="487" y="207"/>
                  </a:lnTo>
                  <a:lnTo>
                    <a:pt x="536" y="194"/>
                  </a:lnTo>
                  <a:lnTo>
                    <a:pt x="584" y="184"/>
                  </a:lnTo>
                  <a:lnTo>
                    <a:pt x="584" y="18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3" name="Freeform 197"/>
            <p:cNvSpPr>
              <a:spLocks/>
            </p:cNvSpPr>
            <p:nvPr/>
          </p:nvSpPr>
          <p:spPr bwMode="auto">
            <a:xfrm>
              <a:off x="741" y="5200"/>
              <a:ext cx="138" cy="13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80" y="23"/>
                </a:cxn>
                <a:cxn ang="0">
                  <a:pos x="105" y="69"/>
                </a:cxn>
                <a:cxn ang="0">
                  <a:pos x="122" y="118"/>
                </a:cxn>
                <a:cxn ang="0">
                  <a:pos x="152" y="170"/>
                </a:cxn>
                <a:cxn ang="0">
                  <a:pos x="190" y="206"/>
                </a:cxn>
                <a:cxn ang="0">
                  <a:pos x="230" y="219"/>
                </a:cxn>
                <a:cxn ang="0">
                  <a:pos x="278" y="219"/>
                </a:cxn>
                <a:cxn ang="0">
                  <a:pos x="228" y="267"/>
                </a:cxn>
                <a:cxn ang="0">
                  <a:pos x="183" y="257"/>
                </a:cxn>
                <a:cxn ang="0">
                  <a:pos x="147" y="234"/>
                </a:cxn>
                <a:cxn ang="0">
                  <a:pos x="122" y="196"/>
                </a:cxn>
                <a:cxn ang="0">
                  <a:pos x="101" y="145"/>
                </a:cxn>
                <a:cxn ang="0">
                  <a:pos x="84" y="96"/>
                </a:cxn>
                <a:cxn ang="0">
                  <a:pos x="57" y="52"/>
                </a:cxn>
                <a:cxn ang="0">
                  <a:pos x="33" y="29"/>
                </a:cxn>
                <a:cxn ang="0">
                  <a:pos x="0" y="12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278" h="267">
                  <a:moveTo>
                    <a:pt x="52" y="0"/>
                  </a:moveTo>
                  <a:lnTo>
                    <a:pt x="80" y="23"/>
                  </a:lnTo>
                  <a:lnTo>
                    <a:pt x="105" y="69"/>
                  </a:lnTo>
                  <a:lnTo>
                    <a:pt x="122" y="118"/>
                  </a:lnTo>
                  <a:lnTo>
                    <a:pt x="152" y="170"/>
                  </a:lnTo>
                  <a:lnTo>
                    <a:pt x="190" y="206"/>
                  </a:lnTo>
                  <a:lnTo>
                    <a:pt x="230" y="219"/>
                  </a:lnTo>
                  <a:lnTo>
                    <a:pt x="278" y="219"/>
                  </a:lnTo>
                  <a:lnTo>
                    <a:pt x="228" y="267"/>
                  </a:lnTo>
                  <a:lnTo>
                    <a:pt x="183" y="257"/>
                  </a:lnTo>
                  <a:lnTo>
                    <a:pt x="147" y="234"/>
                  </a:lnTo>
                  <a:lnTo>
                    <a:pt x="122" y="196"/>
                  </a:lnTo>
                  <a:lnTo>
                    <a:pt x="101" y="145"/>
                  </a:lnTo>
                  <a:lnTo>
                    <a:pt x="84" y="96"/>
                  </a:lnTo>
                  <a:lnTo>
                    <a:pt x="57" y="52"/>
                  </a:lnTo>
                  <a:lnTo>
                    <a:pt x="33" y="29"/>
                  </a:lnTo>
                  <a:lnTo>
                    <a:pt x="0" y="12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4" name="Freeform 198"/>
            <p:cNvSpPr>
              <a:spLocks/>
            </p:cNvSpPr>
            <p:nvPr/>
          </p:nvSpPr>
          <p:spPr bwMode="auto">
            <a:xfrm>
              <a:off x="854" y="5207"/>
              <a:ext cx="173" cy="148"/>
            </a:xfrm>
            <a:custGeom>
              <a:avLst/>
              <a:gdLst/>
              <a:ahLst/>
              <a:cxnLst>
                <a:cxn ang="0">
                  <a:pos x="308" y="4"/>
                </a:cxn>
                <a:cxn ang="0">
                  <a:pos x="253" y="23"/>
                </a:cxn>
                <a:cxn ang="0">
                  <a:pos x="208" y="53"/>
                </a:cxn>
                <a:cxn ang="0">
                  <a:pos x="153" y="89"/>
                </a:cxn>
                <a:cxn ang="0">
                  <a:pos x="107" y="137"/>
                </a:cxn>
                <a:cxn ang="0">
                  <a:pos x="57" y="192"/>
                </a:cxn>
                <a:cxn ang="0">
                  <a:pos x="18" y="247"/>
                </a:cxn>
                <a:cxn ang="0">
                  <a:pos x="0" y="287"/>
                </a:cxn>
                <a:cxn ang="0">
                  <a:pos x="35" y="296"/>
                </a:cxn>
                <a:cxn ang="0">
                  <a:pos x="54" y="241"/>
                </a:cxn>
                <a:cxn ang="0">
                  <a:pos x="86" y="194"/>
                </a:cxn>
                <a:cxn ang="0">
                  <a:pos x="145" y="137"/>
                </a:cxn>
                <a:cxn ang="0">
                  <a:pos x="211" y="82"/>
                </a:cxn>
                <a:cxn ang="0">
                  <a:pos x="274" y="47"/>
                </a:cxn>
                <a:cxn ang="0">
                  <a:pos x="346" y="0"/>
                </a:cxn>
                <a:cxn ang="0">
                  <a:pos x="308" y="4"/>
                </a:cxn>
                <a:cxn ang="0">
                  <a:pos x="308" y="4"/>
                </a:cxn>
              </a:cxnLst>
              <a:rect l="0" t="0" r="r" b="b"/>
              <a:pathLst>
                <a:path w="346" h="296">
                  <a:moveTo>
                    <a:pt x="308" y="4"/>
                  </a:moveTo>
                  <a:lnTo>
                    <a:pt x="253" y="23"/>
                  </a:lnTo>
                  <a:lnTo>
                    <a:pt x="208" y="53"/>
                  </a:lnTo>
                  <a:lnTo>
                    <a:pt x="153" y="89"/>
                  </a:lnTo>
                  <a:lnTo>
                    <a:pt x="107" y="137"/>
                  </a:lnTo>
                  <a:lnTo>
                    <a:pt x="57" y="192"/>
                  </a:lnTo>
                  <a:lnTo>
                    <a:pt x="18" y="247"/>
                  </a:lnTo>
                  <a:lnTo>
                    <a:pt x="0" y="287"/>
                  </a:lnTo>
                  <a:lnTo>
                    <a:pt x="35" y="296"/>
                  </a:lnTo>
                  <a:lnTo>
                    <a:pt x="54" y="241"/>
                  </a:lnTo>
                  <a:lnTo>
                    <a:pt x="86" y="194"/>
                  </a:lnTo>
                  <a:lnTo>
                    <a:pt x="145" y="137"/>
                  </a:lnTo>
                  <a:lnTo>
                    <a:pt x="211" y="82"/>
                  </a:lnTo>
                  <a:lnTo>
                    <a:pt x="274" y="47"/>
                  </a:lnTo>
                  <a:lnTo>
                    <a:pt x="346" y="0"/>
                  </a:lnTo>
                  <a:lnTo>
                    <a:pt x="308" y="4"/>
                  </a:lnTo>
                  <a:lnTo>
                    <a:pt x="308" y="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" name="Freeform 199"/>
            <p:cNvSpPr>
              <a:spLocks/>
            </p:cNvSpPr>
            <p:nvPr/>
          </p:nvSpPr>
          <p:spPr bwMode="auto">
            <a:xfrm>
              <a:off x="896" y="5209"/>
              <a:ext cx="145" cy="178"/>
            </a:xfrm>
            <a:custGeom>
              <a:avLst/>
              <a:gdLst/>
              <a:ahLst/>
              <a:cxnLst>
                <a:cxn ang="0">
                  <a:pos x="255" y="22"/>
                </a:cxn>
                <a:cxn ang="0">
                  <a:pos x="198" y="60"/>
                </a:cxn>
                <a:cxn ang="0">
                  <a:pos x="143" y="112"/>
                </a:cxn>
                <a:cxn ang="0">
                  <a:pos x="99" y="171"/>
                </a:cxn>
                <a:cxn ang="0">
                  <a:pos x="67" y="228"/>
                </a:cxn>
                <a:cxn ang="0">
                  <a:pos x="42" y="271"/>
                </a:cxn>
                <a:cxn ang="0">
                  <a:pos x="0" y="309"/>
                </a:cxn>
                <a:cxn ang="0">
                  <a:pos x="53" y="355"/>
                </a:cxn>
                <a:cxn ang="0">
                  <a:pos x="76" y="306"/>
                </a:cxn>
                <a:cxn ang="0">
                  <a:pos x="101" y="239"/>
                </a:cxn>
                <a:cxn ang="0">
                  <a:pos x="131" y="178"/>
                </a:cxn>
                <a:cxn ang="0">
                  <a:pos x="175" y="121"/>
                </a:cxn>
                <a:cxn ang="0">
                  <a:pos x="222" y="68"/>
                </a:cxn>
                <a:cxn ang="0">
                  <a:pos x="272" y="26"/>
                </a:cxn>
                <a:cxn ang="0">
                  <a:pos x="289" y="0"/>
                </a:cxn>
                <a:cxn ang="0">
                  <a:pos x="255" y="22"/>
                </a:cxn>
                <a:cxn ang="0">
                  <a:pos x="255" y="22"/>
                </a:cxn>
              </a:cxnLst>
              <a:rect l="0" t="0" r="r" b="b"/>
              <a:pathLst>
                <a:path w="289" h="355">
                  <a:moveTo>
                    <a:pt x="255" y="22"/>
                  </a:moveTo>
                  <a:lnTo>
                    <a:pt x="198" y="60"/>
                  </a:lnTo>
                  <a:lnTo>
                    <a:pt x="143" y="112"/>
                  </a:lnTo>
                  <a:lnTo>
                    <a:pt x="99" y="171"/>
                  </a:lnTo>
                  <a:lnTo>
                    <a:pt x="67" y="228"/>
                  </a:lnTo>
                  <a:lnTo>
                    <a:pt x="42" y="271"/>
                  </a:lnTo>
                  <a:lnTo>
                    <a:pt x="0" y="309"/>
                  </a:lnTo>
                  <a:lnTo>
                    <a:pt x="53" y="355"/>
                  </a:lnTo>
                  <a:lnTo>
                    <a:pt x="76" y="306"/>
                  </a:lnTo>
                  <a:lnTo>
                    <a:pt x="101" y="239"/>
                  </a:lnTo>
                  <a:lnTo>
                    <a:pt x="131" y="178"/>
                  </a:lnTo>
                  <a:lnTo>
                    <a:pt x="175" y="121"/>
                  </a:lnTo>
                  <a:lnTo>
                    <a:pt x="222" y="68"/>
                  </a:lnTo>
                  <a:lnTo>
                    <a:pt x="272" y="26"/>
                  </a:lnTo>
                  <a:lnTo>
                    <a:pt x="289" y="0"/>
                  </a:lnTo>
                  <a:lnTo>
                    <a:pt x="255" y="22"/>
                  </a:lnTo>
                  <a:lnTo>
                    <a:pt x="255" y="2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" name="Freeform 200"/>
            <p:cNvSpPr>
              <a:spLocks/>
            </p:cNvSpPr>
            <p:nvPr/>
          </p:nvSpPr>
          <p:spPr bwMode="auto">
            <a:xfrm>
              <a:off x="979" y="5207"/>
              <a:ext cx="299" cy="414"/>
            </a:xfrm>
            <a:custGeom>
              <a:avLst/>
              <a:gdLst/>
              <a:ahLst/>
              <a:cxnLst>
                <a:cxn ang="0">
                  <a:pos x="173" y="11"/>
                </a:cxn>
                <a:cxn ang="0">
                  <a:pos x="113" y="82"/>
                </a:cxn>
                <a:cxn ang="0">
                  <a:pos x="69" y="165"/>
                </a:cxn>
                <a:cxn ang="0">
                  <a:pos x="40" y="247"/>
                </a:cxn>
                <a:cxn ang="0">
                  <a:pos x="21" y="342"/>
                </a:cxn>
                <a:cxn ang="0">
                  <a:pos x="14" y="424"/>
                </a:cxn>
                <a:cxn ang="0">
                  <a:pos x="21" y="490"/>
                </a:cxn>
                <a:cxn ang="0">
                  <a:pos x="23" y="568"/>
                </a:cxn>
                <a:cxn ang="0">
                  <a:pos x="21" y="652"/>
                </a:cxn>
                <a:cxn ang="0">
                  <a:pos x="12" y="722"/>
                </a:cxn>
                <a:cxn ang="0">
                  <a:pos x="0" y="762"/>
                </a:cxn>
                <a:cxn ang="0">
                  <a:pos x="38" y="823"/>
                </a:cxn>
                <a:cxn ang="0">
                  <a:pos x="90" y="829"/>
                </a:cxn>
                <a:cxn ang="0">
                  <a:pos x="154" y="817"/>
                </a:cxn>
                <a:cxn ang="0">
                  <a:pos x="223" y="800"/>
                </a:cxn>
                <a:cxn ang="0">
                  <a:pos x="267" y="794"/>
                </a:cxn>
                <a:cxn ang="0">
                  <a:pos x="322" y="794"/>
                </a:cxn>
                <a:cxn ang="0">
                  <a:pos x="360" y="808"/>
                </a:cxn>
                <a:cxn ang="0">
                  <a:pos x="384" y="823"/>
                </a:cxn>
                <a:cxn ang="0">
                  <a:pos x="388" y="728"/>
                </a:cxn>
                <a:cxn ang="0">
                  <a:pos x="518" y="690"/>
                </a:cxn>
                <a:cxn ang="0">
                  <a:pos x="559" y="679"/>
                </a:cxn>
                <a:cxn ang="0">
                  <a:pos x="597" y="656"/>
                </a:cxn>
                <a:cxn ang="0">
                  <a:pos x="582" y="618"/>
                </a:cxn>
                <a:cxn ang="0">
                  <a:pos x="578" y="564"/>
                </a:cxn>
                <a:cxn ang="0">
                  <a:pos x="573" y="473"/>
                </a:cxn>
                <a:cxn ang="0">
                  <a:pos x="550" y="382"/>
                </a:cxn>
                <a:cxn ang="0">
                  <a:pos x="521" y="313"/>
                </a:cxn>
                <a:cxn ang="0">
                  <a:pos x="499" y="334"/>
                </a:cxn>
                <a:cxn ang="0">
                  <a:pos x="521" y="374"/>
                </a:cxn>
                <a:cxn ang="0">
                  <a:pos x="527" y="429"/>
                </a:cxn>
                <a:cxn ang="0">
                  <a:pos x="527" y="504"/>
                </a:cxn>
                <a:cxn ang="0">
                  <a:pos x="527" y="563"/>
                </a:cxn>
                <a:cxn ang="0">
                  <a:pos x="542" y="625"/>
                </a:cxn>
                <a:cxn ang="0">
                  <a:pos x="499" y="646"/>
                </a:cxn>
                <a:cxn ang="0">
                  <a:pos x="449" y="673"/>
                </a:cxn>
                <a:cxn ang="0">
                  <a:pos x="394" y="699"/>
                </a:cxn>
                <a:cxn ang="0">
                  <a:pos x="316" y="722"/>
                </a:cxn>
                <a:cxn ang="0">
                  <a:pos x="240" y="737"/>
                </a:cxn>
                <a:cxn ang="0">
                  <a:pos x="168" y="751"/>
                </a:cxn>
                <a:cxn ang="0">
                  <a:pos x="105" y="766"/>
                </a:cxn>
                <a:cxn ang="0">
                  <a:pos x="52" y="779"/>
                </a:cxn>
                <a:cxn ang="0">
                  <a:pos x="35" y="766"/>
                </a:cxn>
                <a:cxn ang="0">
                  <a:pos x="40" y="741"/>
                </a:cxn>
                <a:cxn ang="0">
                  <a:pos x="52" y="694"/>
                </a:cxn>
                <a:cxn ang="0">
                  <a:pos x="57" y="614"/>
                </a:cxn>
                <a:cxn ang="0">
                  <a:pos x="57" y="515"/>
                </a:cxn>
                <a:cxn ang="0">
                  <a:pos x="56" y="418"/>
                </a:cxn>
                <a:cxn ang="0">
                  <a:pos x="61" y="325"/>
                </a:cxn>
                <a:cxn ang="0">
                  <a:pos x="80" y="220"/>
                </a:cxn>
                <a:cxn ang="0">
                  <a:pos x="107" y="140"/>
                </a:cxn>
                <a:cxn ang="0">
                  <a:pos x="149" y="82"/>
                </a:cxn>
                <a:cxn ang="0">
                  <a:pos x="194" y="26"/>
                </a:cxn>
                <a:cxn ang="0">
                  <a:pos x="232" y="0"/>
                </a:cxn>
                <a:cxn ang="0">
                  <a:pos x="173" y="11"/>
                </a:cxn>
                <a:cxn ang="0">
                  <a:pos x="173" y="11"/>
                </a:cxn>
              </a:cxnLst>
              <a:rect l="0" t="0" r="r" b="b"/>
              <a:pathLst>
                <a:path w="597" h="829">
                  <a:moveTo>
                    <a:pt x="173" y="11"/>
                  </a:moveTo>
                  <a:lnTo>
                    <a:pt x="113" y="82"/>
                  </a:lnTo>
                  <a:lnTo>
                    <a:pt x="69" y="165"/>
                  </a:lnTo>
                  <a:lnTo>
                    <a:pt x="40" y="247"/>
                  </a:lnTo>
                  <a:lnTo>
                    <a:pt x="21" y="342"/>
                  </a:lnTo>
                  <a:lnTo>
                    <a:pt x="14" y="424"/>
                  </a:lnTo>
                  <a:lnTo>
                    <a:pt x="21" y="490"/>
                  </a:lnTo>
                  <a:lnTo>
                    <a:pt x="23" y="568"/>
                  </a:lnTo>
                  <a:lnTo>
                    <a:pt x="21" y="652"/>
                  </a:lnTo>
                  <a:lnTo>
                    <a:pt x="12" y="722"/>
                  </a:lnTo>
                  <a:lnTo>
                    <a:pt x="0" y="762"/>
                  </a:lnTo>
                  <a:lnTo>
                    <a:pt x="38" y="823"/>
                  </a:lnTo>
                  <a:lnTo>
                    <a:pt x="90" y="829"/>
                  </a:lnTo>
                  <a:lnTo>
                    <a:pt x="154" y="817"/>
                  </a:lnTo>
                  <a:lnTo>
                    <a:pt x="223" y="800"/>
                  </a:lnTo>
                  <a:lnTo>
                    <a:pt x="267" y="794"/>
                  </a:lnTo>
                  <a:lnTo>
                    <a:pt x="322" y="794"/>
                  </a:lnTo>
                  <a:lnTo>
                    <a:pt x="360" y="808"/>
                  </a:lnTo>
                  <a:lnTo>
                    <a:pt x="384" y="823"/>
                  </a:lnTo>
                  <a:lnTo>
                    <a:pt x="388" y="728"/>
                  </a:lnTo>
                  <a:lnTo>
                    <a:pt x="518" y="690"/>
                  </a:lnTo>
                  <a:lnTo>
                    <a:pt x="559" y="679"/>
                  </a:lnTo>
                  <a:lnTo>
                    <a:pt x="597" y="656"/>
                  </a:lnTo>
                  <a:lnTo>
                    <a:pt x="582" y="618"/>
                  </a:lnTo>
                  <a:lnTo>
                    <a:pt x="578" y="564"/>
                  </a:lnTo>
                  <a:lnTo>
                    <a:pt x="573" y="473"/>
                  </a:lnTo>
                  <a:lnTo>
                    <a:pt x="550" y="382"/>
                  </a:lnTo>
                  <a:lnTo>
                    <a:pt x="521" y="313"/>
                  </a:lnTo>
                  <a:lnTo>
                    <a:pt x="499" y="334"/>
                  </a:lnTo>
                  <a:lnTo>
                    <a:pt x="521" y="374"/>
                  </a:lnTo>
                  <a:lnTo>
                    <a:pt x="527" y="429"/>
                  </a:lnTo>
                  <a:lnTo>
                    <a:pt x="527" y="504"/>
                  </a:lnTo>
                  <a:lnTo>
                    <a:pt x="527" y="563"/>
                  </a:lnTo>
                  <a:lnTo>
                    <a:pt x="542" y="625"/>
                  </a:lnTo>
                  <a:lnTo>
                    <a:pt x="499" y="646"/>
                  </a:lnTo>
                  <a:lnTo>
                    <a:pt x="449" y="673"/>
                  </a:lnTo>
                  <a:lnTo>
                    <a:pt x="394" y="699"/>
                  </a:lnTo>
                  <a:lnTo>
                    <a:pt x="316" y="722"/>
                  </a:lnTo>
                  <a:lnTo>
                    <a:pt x="240" y="737"/>
                  </a:lnTo>
                  <a:lnTo>
                    <a:pt x="168" y="751"/>
                  </a:lnTo>
                  <a:lnTo>
                    <a:pt x="105" y="766"/>
                  </a:lnTo>
                  <a:lnTo>
                    <a:pt x="52" y="779"/>
                  </a:lnTo>
                  <a:lnTo>
                    <a:pt x="35" y="766"/>
                  </a:lnTo>
                  <a:lnTo>
                    <a:pt x="40" y="741"/>
                  </a:lnTo>
                  <a:lnTo>
                    <a:pt x="52" y="694"/>
                  </a:lnTo>
                  <a:lnTo>
                    <a:pt x="57" y="614"/>
                  </a:lnTo>
                  <a:lnTo>
                    <a:pt x="57" y="515"/>
                  </a:lnTo>
                  <a:lnTo>
                    <a:pt x="56" y="418"/>
                  </a:lnTo>
                  <a:lnTo>
                    <a:pt x="61" y="325"/>
                  </a:lnTo>
                  <a:lnTo>
                    <a:pt x="80" y="220"/>
                  </a:lnTo>
                  <a:lnTo>
                    <a:pt x="107" y="140"/>
                  </a:lnTo>
                  <a:lnTo>
                    <a:pt x="149" y="82"/>
                  </a:lnTo>
                  <a:lnTo>
                    <a:pt x="194" y="26"/>
                  </a:lnTo>
                  <a:lnTo>
                    <a:pt x="232" y="0"/>
                  </a:lnTo>
                  <a:lnTo>
                    <a:pt x="173" y="11"/>
                  </a:lnTo>
                  <a:lnTo>
                    <a:pt x="173" y="1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" name="Freeform 201"/>
            <p:cNvSpPr>
              <a:spLocks/>
            </p:cNvSpPr>
            <p:nvPr/>
          </p:nvSpPr>
          <p:spPr bwMode="auto">
            <a:xfrm>
              <a:off x="583" y="5319"/>
              <a:ext cx="397" cy="164"/>
            </a:xfrm>
            <a:custGeom>
              <a:avLst/>
              <a:gdLst/>
              <a:ahLst/>
              <a:cxnLst>
                <a:cxn ang="0">
                  <a:pos x="205" y="8"/>
                </a:cxn>
                <a:cxn ang="0">
                  <a:pos x="256" y="0"/>
                </a:cxn>
                <a:cxn ang="0">
                  <a:pos x="304" y="2"/>
                </a:cxn>
                <a:cxn ang="0">
                  <a:pos x="353" y="17"/>
                </a:cxn>
                <a:cxn ang="0">
                  <a:pos x="410" y="42"/>
                </a:cxn>
                <a:cxn ang="0">
                  <a:pos x="460" y="67"/>
                </a:cxn>
                <a:cxn ang="0">
                  <a:pos x="503" y="69"/>
                </a:cxn>
                <a:cxn ang="0">
                  <a:pos x="553" y="69"/>
                </a:cxn>
                <a:cxn ang="0">
                  <a:pos x="625" y="86"/>
                </a:cxn>
                <a:cxn ang="0">
                  <a:pos x="682" y="118"/>
                </a:cxn>
                <a:cxn ang="0">
                  <a:pos x="732" y="150"/>
                </a:cxn>
                <a:cxn ang="0">
                  <a:pos x="775" y="202"/>
                </a:cxn>
                <a:cxn ang="0">
                  <a:pos x="794" y="243"/>
                </a:cxn>
                <a:cxn ang="0">
                  <a:pos x="781" y="272"/>
                </a:cxn>
                <a:cxn ang="0">
                  <a:pos x="749" y="213"/>
                </a:cxn>
                <a:cxn ang="0">
                  <a:pos x="720" y="179"/>
                </a:cxn>
                <a:cxn ang="0">
                  <a:pos x="671" y="145"/>
                </a:cxn>
                <a:cxn ang="0">
                  <a:pos x="604" y="122"/>
                </a:cxn>
                <a:cxn ang="0">
                  <a:pos x="545" y="112"/>
                </a:cxn>
                <a:cxn ang="0">
                  <a:pos x="488" y="112"/>
                </a:cxn>
                <a:cxn ang="0">
                  <a:pos x="443" y="107"/>
                </a:cxn>
                <a:cxn ang="0">
                  <a:pos x="399" y="84"/>
                </a:cxn>
                <a:cxn ang="0">
                  <a:pos x="338" y="53"/>
                </a:cxn>
                <a:cxn ang="0">
                  <a:pos x="281" y="31"/>
                </a:cxn>
                <a:cxn ang="0">
                  <a:pos x="214" y="34"/>
                </a:cxn>
                <a:cxn ang="0">
                  <a:pos x="194" y="91"/>
                </a:cxn>
                <a:cxn ang="0">
                  <a:pos x="161" y="147"/>
                </a:cxn>
                <a:cxn ang="0">
                  <a:pos x="110" y="219"/>
                </a:cxn>
                <a:cxn ang="0">
                  <a:pos x="55" y="283"/>
                </a:cxn>
                <a:cxn ang="0">
                  <a:pos x="11" y="327"/>
                </a:cxn>
                <a:cxn ang="0">
                  <a:pos x="0" y="291"/>
                </a:cxn>
                <a:cxn ang="0">
                  <a:pos x="55" y="245"/>
                </a:cxn>
                <a:cxn ang="0">
                  <a:pos x="85" y="194"/>
                </a:cxn>
                <a:cxn ang="0">
                  <a:pos x="123" y="124"/>
                </a:cxn>
                <a:cxn ang="0">
                  <a:pos x="150" y="57"/>
                </a:cxn>
                <a:cxn ang="0">
                  <a:pos x="176" y="29"/>
                </a:cxn>
                <a:cxn ang="0">
                  <a:pos x="205" y="8"/>
                </a:cxn>
                <a:cxn ang="0">
                  <a:pos x="205" y="8"/>
                </a:cxn>
              </a:cxnLst>
              <a:rect l="0" t="0" r="r" b="b"/>
              <a:pathLst>
                <a:path w="794" h="327">
                  <a:moveTo>
                    <a:pt x="205" y="8"/>
                  </a:moveTo>
                  <a:lnTo>
                    <a:pt x="256" y="0"/>
                  </a:lnTo>
                  <a:lnTo>
                    <a:pt x="304" y="2"/>
                  </a:lnTo>
                  <a:lnTo>
                    <a:pt x="353" y="17"/>
                  </a:lnTo>
                  <a:lnTo>
                    <a:pt x="410" y="42"/>
                  </a:lnTo>
                  <a:lnTo>
                    <a:pt x="460" y="67"/>
                  </a:lnTo>
                  <a:lnTo>
                    <a:pt x="503" y="69"/>
                  </a:lnTo>
                  <a:lnTo>
                    <a:pt x="553" y="69"/>
                  </a:lnTo>
                  <a:lnTo>
                    <a:pt x="625" y="86"/>
                  </a:lnTo>
                  <a:lnTo>
                    <a:pt x="682" y="118"/>
                  </a:lnTo>
                  <a:lnTo>
                    <a:pt x="732" y="150"/>
                  </a:lnTo>
                  <a:lnTo>
                    <a:pt x="775" y="202"/>
                  </a:lnTo>
                  <a:lnTo>
                    <a:pt x="794" y="243"/>
                  </a:lnTo>
                  <a:lnTo>
                    <a:pt x="781" y="272"/>
                  </a:lnTo>
                  <a:lnTo>
                    <a:pt x="749" y="213"/>
                  </a:lnTo>
                  <a:lnTo>
                    <a:pt x="720" y="179"/>
                  </a:lnTo>
                  <a:lnTo>
                    <a:pt x="671" y="145"/>
                  </a:lnTo>
                  <a:lnTo>
                    <a:pt x="604" y="122"/>
                  </a:lnTo>
                  <a:lnTo>
                    <a:pt x="545" y="112"/>
                  </a:lnTo>
                  <a:lnTo>
                    <a:pt x="488" y="112"/>
                  </a:lnTo>
                  <a:lnTo>
                    <a:pt x="443" y="107"/>
                  </a:lnTo>
                  <a:lnTo>
                    <a:pt x="399" y="84"/>
                  </a:lnTo>
                  <a:lnTo>
                    <a:pt x="338" y="53"/>
                  </a:lnTo>
                  <a:lnTo>
                    <a:pt x="281" y="31"/>
                  </a:lnTo>
                  <a:lnTo>
                    <a:pt x="214" y="34"/>
                  </a:lnTo>
                  <a:lnTo>
                    <a:pt x="194" y="91"/>
                  </a:lnTo>
                  <a:lnTo>
                    <a:pt x="161" y="147"/>
                  </a:lnTo>
                  <a:lnTo>
                    <a:pt x="110" y="219"/>
                  </a:lnTo>
                  <a:lnTo>
                    <a:pt x="55" y="283"/>
                  </a:lnTo>
                  <a:lnTo>
                    <a:pt x="11" y="327"/>
                  </a:lnTo>
                  <a:lnTo>
                    <a:pt x="0" y="291"/>
                  </a:lnTo>
                  <a:lnTo>
                    <a:pt x="55" y="245"/>
                  </a:lnTo>
                  <a:lnTo>
                    <a:pt x="85" y="194"/>
                  </a:lnTo>
                  <a:lnTo>
                    <a:pt x="123" y="124"/>
                  </a:lnTo>
                  <a:lnTo>
                    <a:pt x="150" y="57"/>
                  </a:lnTo>
                  <a:lnTo>
                    <a:pt x="176" y="29"/>
                  </a:lnTo>
                  <a:lnTo>
                    <a:pt x="205" y="8"/>
                  </a:lnTo>
                  <a:lnTo>
                    <a:pt x="205" y="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" name="Freeform 202"/>
            <p:cNvSpPr>
              <a:spLocks/>
            </p:cNvSpPr>
            <p:nvPr/>
          </p:nvSpPr>
          <p:spPr bwMode="auto">
            <a:xfrm>
              <a:off x="521" y="5458"/>
              <a:ext cx="57" cy="88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59" y="57"/>
                </a:cxn>
                <a:cxn ang="0">
                  <a:pos x="86" y="112"/>
                </a:cxn>
                <a:cxn ang="0">
                  <a:pos x="114" y="154"/>
                </a:cxn>
                <a:cxn ang="0">
                  <a:pos x="95" y="177"/>
                </a:cxn>
                <a:cxn ang="0">
                  <a:pos x="53" y="123"/>
                </a:cxn>
                <a:cxn ang="0">
                  <a:pos x="23" y="81"/>
                </a:cxn>
                <a:cxn ang="0">
                  <a:pos x="0" y="32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14" h="177">
                  <a:moveTo>
                    <a:pt x="46" y="0"/>
                  </a:moveTo>
                  <a:lnTo>
                    <a:pt x="59" y="57"/>
                  </a:lnTo>
                  <a:lnTo>
                    <a:pt x="86" y="112"/>
                  </a:lnTo>
                  <a:lnTo>
                    <a:pt x="114" y="154"/>
                  </a:lnTo>
                  <a:lnTo>
                    <a:pt x="95" y="177"/>
                  </a:lnTo>
                  <a:lnTo>
                    <a:pt x="53" y="123"/>
                  </a:lnTo>
                  <a:lnTo>
                    <a:pt x="23" y="81"/>
                  </a:lnTo>
                  <a:lnTo>
                    <a:pt x="0" y="32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" name="Freeform 203"/>
            <p:cNvSpPr>
              <a:spLocks/>
            </p:cNvSpPr>
            <p:nvPr/>
          </p:nvSpPr>
          <p:spPr bwMode="auto">
            <a:xfrm>
              <a:off x="584" y="5519"/>
              <a:ext cx="415" cy="135"/>
            </a:xfrm>
            <a:custGeom>
              <a:avLst/>
              <a:gdLst/>
              <a:ahLst/>
              <a:cxnLst>
                <a:cxn ang="0">
                  <a:pos x="33" y="88"/>
                </a:cxn>
                <a:cxn ang="0">
                  <a:pos x="65" y="128"/>
                </a:cxn>
                <a:cxn ang="0">
                  <a:pos x="94" y="162"/>
                </a:cxn>
                <a:cxn ang="0">
                  <a:pos x="137" y="189"/>
                </a:cxn>
                <a:cxn ang="0">
                  <a:pos x="158" y="133"/>
                </a:cxn>
                <a:cxn ang="0">
                  <a:pos x="204" y="94"/>
                </a:cxn>
                <a:cxn ang="0">
                  <a:pos x="250" y="56"/>
                </a:cxn>
                <a:cxn ang="0">
                  <a:pos x="280" y="35"/>
                </a:cxn>
                <a:cxn ang="0">
                  <a:pos x="265" y="0"/>
                </a:cxn>
                <a:cxn ang="0">
                  <a:pos x="288" y="0"/>
                </a:cxn>
                <a:cxn ang="0">
                  <a:pos x="326" y="29"/>
                </a:cxn>
                <a:cxn ang="0">
                  <a:pos x="386" y="57"/>
                </a:cxn>
                <a:cxn ang="0">
                  <a:pos x="478" y="84"/>
                </a:cxn>
                <a:cxn ang="0">
                  <a:pos x="548" y="95"/>
                </a:cxn>
                <a:cxn ang="0">
                  <a:pos x="620" y="116"/>
                </a:cxn>
                <a:cxn ang="0">
                  <a:pos x="670" y="137"/>
                </a:cxn>
                <a:cxn ang="0">
                  <a:pos x="721" y="145"/>
                </a:cxn>
                <a:cxn ang="0">
                  <a:pos x="769" y="145"/>
                </a:cxn>
                <a:cxn ang="0">
                  <a:pos x="808" y="132"/>
                </a:cxn>
                <a:cxn ang="0">
                  <a:pos x="831" y="185"/>
                </a:cxn>
                <a:cxn ang="0">
                  <a:pos x="814" y="194"/>
                </a:cxn>
                <a:cxn ang="0">
                  <a:pos x="759" y="211"/>
                </a:cxn>
                <a:cxn ang="0">
                  <a:pos x="727" y="232"/>
                </a:cxn>
                <a:cxn ang="0">
                  <a:pos x="698" y="270"/>
                </a:cxn>
                <a:cxn ang="0">
                  <a:pos x="653" y="206"/>
                </a:cxn>
                <a:cxn ang="0">
                  <a:pos x="594" y="177"/>
                </a:cxn>
                <a:cxn ang="0">
                  <a:pos x="508" y="156"/>
                </a:cxn>
                <a:cxn ang="0">
                  <a:pos x="411" y="133"/>
                </a:cxn>
                <a:cxn ang="0">
                  <a:pos x="354" y="101"/>
                </a:cxn>
                <a:cxn ang="0">
                  <a:pos x="303" y="61"/>
                </a:cxn>
                <a:cxn ang="0">
                  <a:pos x="297" y="90"/>
                </a:cxn>
                <a:cxn ang="0">
                  <a:pos x="242" y="105"/>
                </a:cxn>
                <a:cxn ang="0">
                  <a:pos x="204" y="139"/>
                </a:cxn>
                <a:cxn ang="0">
                  <a:pos x="164" y="183"/>
                </a:cxn>
                <a:cxn ang="0">
                  <a:pos x="139" y="229"/>
                </a:cxn>
                <a:cxn ang="0">
                  <a:pos x="128" y="255"/>
                </a:cxn>
                <a:cxn ang="0">
                  <a:pos x="97" y="229"/>
                </a:cxn>
                <a:cxn ang="0">
                  <a:pos x="67" y="173"/>
                </a:cxn>
                <a:cxn ang="0">
                  <a:pos x="33" y="151"/>
                </a:cxn>
                <a:cxn ang="0">
                  <a:pos x="0" y="126"/>
                </a:cxn>
                <a:cxn ang="0">
                  <a:pos x="33" y="88"/>
                </a:cxn>
                <a:cxn ang="0">
                  <a:pos x="33" y="88"/>
                </a:cxn>
              </a:cxnLst>
              <a:rect l="0" t="0" r="r" b="b"/>
              <a:pathLst>
                <a:path w="831" h="270">
                  <a:moveTo>
                    <a:pt x="33" y="88"/>
                  </a:moveTo>
                  <a:lnTo>
                    <a:pt x="65" y="128"/>
                  </a:lnTo>
                  <a:lnTo>
                    <a:pt x="94" y="162"/>
                  </a:lnTo>
                  <a:lnTo>
                    <a:pt x="137" y="189"/>
                  </a:lnTo>
                  <a:lnTo>
                    <a:pt x="158" y="133"/>
                  </a:lnTo>
                  <a:lnTo>
                    <a:pt x="204" y="94"/>
                  </a:lnTo>
                  <a:lnTo>
                    <a:pt x="250" y="56"/>
                  </a:lnTo>
                  <a:lnTo>
                    <a:pt x="280" y="35"/>
                  </a:lnTo>
                  <a:lnTo>
                    <a:pt x="265" y="0"/>
                  </a:lnTo>
                  <a:lnTo>
                    <a:pt x="288" y="0"/>
                  </a:lnTo>
                  <a:lnTo>
                    <a:pt x="326" y="29"/>
                  </a:lnTo>
                  <a:lnTo>
                    <a:pt x="386" y="57"/>
                  </a:lnTo>
                  <a:lnTo>
                    <a:pt x="478" y="84"/>
                  </a:lnTo>
                  <a:lnTo>
                    <a:pt x="548" y="95"/>
                  </a:lnTo>
                  <a:lnTo>
                    <a:pt x="620" y="116"/>
                  </a:lnTo>
                  <a:lnTo>
                    <a:pt x="670" y="137"/>
                  </a:lnTo>
                  <a:lnTo>
                    <a:pt x="721" y="145"/>
                  </a:lnTo>
                  <a:lnTo>
                    <a:pt x="769" y="145"/>
                  </a:lnTo>
                  <a:lnTo>
                    <a:pt x="808" y="132"/>
                  </a:lnTo>
                  <a:lnTo>
                    <a:pt x="831" y="185"/>
                  </a:lnTo>
                  <a:lnTo>
                    <a:pt x="814" y="194"/>
                  </a:lnTo>
                  <a:lnTo>
                    <a:pt x="759" y="211"/>
                  </a:lnTo>
                  <a:lnTo>
                    <a:pt x="727" y="232"/>
                  </a:lnTo>
                  <a:lnTo>
                    <a:pt x="698" y="270"/>
                  </a:lnTo>
                  <a:lnTo>
                    <a:pt x="653" y="206"/>
                  </a:lnTo>
                  <a:lnTo>
                    <a:pt x="594" y="177"/>
                  </a:lnTo>
                  <a:lnTo>
                    <a:pt x="508" y="156"/>
                  </a:lnTo>
                  <a:lnTo>
                    <a:pt x="411" y="133"/>
                  </a:lnTo>
                  <a:lnTo>
                    <a:pt x="354" y="101"/>
                  </a:lnTo>
                  <a:lnTo>
                    <a:pt x="303" y="61"/>
                  </a:lnTo>
                  <a:lnTo>
                    <a:pt x="297" y="90"/>
                  </a:lnTo>
                  <a:lnTo>
                    <a:pt x="242" y="105"/>
                  </a:lnTo>
                  <a:lnTo>
                    <a:pt x="204" y="139"/>
                  </a:lnTo>
                  <a:lnTo>
                    <a:pt x="164" y="183"/>
                  </a:lnTo>
                  <a:lnTo>
                    <a:pt x="139" y="229"/>
                  </a:lnTo>
                  <a:lnTo>
                    <a:pt x="128" y="255"/>
                  </a:lnTo>
                  <a:lnTo>
                    <a:pt x="97" y="229"/>
                  </a:lnTo>
                  <a:lnTo>
                    <a:pt x="67" y="173"/>
                  </a:lnTo>
                  <a:lnTo>
                    <a:pt x="33" y="151"/>
                  </a:lnTo>
                  <a:lnTo>
                    <a:pt x="0" y="126"/>
                  </a:lnTo>
                  <a:lnTo>
                    <a:pt x="33" y="88"/>
                  </a:lnTo>
                  <a:lnTo>
                    <a:pt x="33" y="8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" name="Freeform 204"/>
            <p:cNvSpPr>
              <a:spLocks/>
            </p:cNvSpPr>
            <p:nvPr/>
          </p:nvSpPr>
          <p:spPr bwMode="auto">
            <a:xfrm>
              <a:off x="905" y="5615"/>
              <a:ext cx="351" cy="169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44" y="37"/>
                </a:cxn>
                <a:cxn ang="0">
                  <a:pos x="72" y="90"/>
                </a:cxn>
                <a:cxn ang="0">
                  <a:pos x="108" y="141"/>
                </a:cxn>
                <a:cxn ang="0">
                  <a:pos x="154" y="208"/>
                </a:cxn>
                <a:cxn ang="0">
                  <a:pos x="205" y="267"/>
                </a:cxn>
                <a:cxn ang="0">
                  <a:pos x="266" y="310"/>
                </a:cxn>
                <a:cxn ang="0">
                  <a:pos x="325" y="333"/>
                </a:cxn>
                <a:cxn ang="0">
                  <a:pos x="388" y="339"/>
                </a:cxn>
                <a:cxn ang="0">
                  <a:pos x="475" y="335"/>
                </a:cxn>
                <a:cxn ang="0">
                  <a:pos x="553" y="318"/>
                </a:cxn>
                <a:cxn ang="0">
                  <a:pos x="626" y="284"/>
                </a:cxn>
                <a:cxn ang="0">
                  <a:pos x="671" y="249"/>
                </a:cxn>
                <a:cxn ang="0">
                  <a:pos x="702" y="202"/>
                </a:cxn>
                <a:cxn ang="0">
                  <a:pos x="624" y="244"/>
                </a:cxn>
                <a:cxn ang="0">
                  <a:pos x="553" y="272"/>
                </a:cxn>
                <a:cxn ang="0">
                  <a:pos x="493" y="295"/>
                </a:cxn>
                <a:cxn ang="0">
                  <a:pos x="415" y="301"/>
                </a:cxn>
                <a:cxn ang="0">
                  <a:pos x="331" y="282"/>
                </a:cxn>
                <a:cxn ang="0">
                  <a:pos x="261" y="240"/>
                </a:cxn>
                <a:cxn ang="0">
                  <a:pos x="213" y="191"/>
                </a:cxn>
                <a:cxn ang="0">
                  <a:pos x="183" y="141"/>
                </a:cxn>
                <a:cxn ang="0">
                  <a:pos x="209" y="86"/>
                </a:cxn>
                <a:cxn ang="0">
                  <a:pos x="253" y="56"/>
                </a:cxn>
                <a:cxn ang="0">
                  <a:pos x="299" y="31"/>
                </a:cxn>
                <a:cxn ang="0">
                  <a:pos x="352" y="19"/>
                </a:cxn>
                <a:cxn ang="0">
                  <a:pos x="299" y="0"/>
                </a:cxn>
                <a:cxn ang="0">
                  <a:pos x="228" y="18"/>
                </a:cxn>
                <a:cxn ang="0">
                  <a:pos x="194" y="35"/>
                </a:cxn>
                <a:cxn ang="0">
                  <a:pos x="154" y="69"/>
                </a:cxn>
                <a:cxn ang="0">
                  <a:pos x="116" y="95"/>
                </a:cxn>
                <a:cxn ang="0">
                  <a:pos x="88" y="35"/>
                </a:cxn>
                <a:cxn ang="0">
                  <a:pos x="55" y="12"/>
                </a:cxn>
                <a:cxn ang="0">
                  <a:pos x="17" y="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702" h="339">
                  <a:moveTo>
                    <a:pt x="0" y="12"/>
                  </a:moveTo>
                  <a:lnTo>
                    <a:pt x="44" y="37"/>
                  </a:lnTo>
                  <a:lnTo>
                    <a:pt x="72" y="90"/>
                  </a:lnTo>
                  <a:lnTo>
                    <a:pt x="108" y="141"/>
                  </a:lnTo>
                  <a:lnTo>
                    <a:pt x="154" y="208"/>
                  </a:lnTo>
                  <a:lnTo>
                    <a:pt x="205" y="267"/>
                  </a:lnTo>
                  <a:lnTo>
                    <a:pt x="266" y="310"/>
                  </a:lnTo>
                  <a:lnTo>
                    <a:pt x="325" y="333"/>
                  </a:lnTo>
                  <a:lnTo>
                    <a:pt x="388" y="339"/>
                  </a:lnTo>
                  <a:lnTo>
                    <a:pt x="475" y="335"/>
                  </a:lnTo>
                  <a:lnTo>
                    <a:pt x="553" y="318"/>
                  </a:lnTo>
                  <a:lnTo>
                    <a:pt x="626" y="284"/>
                  </a:lnTo>
                  <a:lnTo>
                    <a:pt x="671" y="249"/>
                  </a:lnTo>
                  <a:lnTo>
                    <a:pt x="702" y="202"/>
                  </a:lnTo>
                  <a:lnTo>
                    <a:pt x="624" y="244"/>
                  </a:lnTo>
                  <a:lnTo>
                    <a:pt x="553" y="272"/>
                  </a:lnTo>
                  <a:lnTo>
                    <a:pt x="493" y="295"/>
                  </a:lnTo>
                  <a:lnTo>
                    <a:pt x="415" y="301"/>
                  </a:lnTo>
                  <a:lnTo>
                    <a:pt x="331" y="282"/>
                  </a:lnTo>
                  <a:lnTo>
                    <a:pt x="261" y="240"/>
                  </a:lnTo>
                  <a:lnTo>
                    <a:pt x="213" y="191"/>
                  </a:lnTo>
                  <a:lnTo>
                    <a:pt x="183" y="141"/>
                  </a:lnTo>
                  <a:lnTo>
                    <a:pt x="209" y="86"/>
                  </a:lnTo>
                  <a:lnTo>
                    <a:pt x="253" y="56"/>
                  </a:lnTo>
                  <a:lnTo>
                    <a:pt x="299" y="31"/>
                  </a:lnTo>
                  <a:lnTo>
                    <a:pt x="352" y="19"/>
                  </a:lnTo>
                  <a:lnTo>
                    <a:pt x="299" y="0"/>
                  </a:lnTo>
                  <a:lnTo>
                    <a:pt x="228" y="18"/>
                  </a:lnTo>
                  <a:lnTo>
                    <a:pt x="194" y="35"/>
                  </a:lnTo>
                  <a:lnTo>
                    <a:pt x="154" y="69"/>
                  </a:lnTo>
                  <a:lnTo>
                    <a:pt x="116" y="95"/>
                  </a:lnTo>
                  <a:lnTo>
                    <a:pt x="88" y="35"/>
                  </a:lnTo>
                  <a:lnTo>
                    <a:pt x="55" y="12"/>
                  </a:lnTo>
                  <a:lnTo>
                    <a:pt x="17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1" name="Freeform 205"/>
            <p:cNvSpPr>
              <a:spLocks/>
            </p:cNvSpPr>
            <p:nvPr/>
          </p:nvSpPr>
          <p:spPr bwMode="auto">
            <a:xfrm>
              <a:off x="1159" y="5618"/>
              <a:ext cx="164" cy="196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7" y="63"/>
                </a:cxn>
                <a:cxn ang="0">
                  <a:pos x="40" y="107"/>
                </a:cxn>
                <a:cxn ang="0">
                  <a:pos x="97" y="145"/>
                </a:cxn>
                <a:cxn ang="0">
                  <a:pos x="171" y="158"/>
                </a:cxn>
                <a:cxn ang="0">
                  <a:pos x="234" y="156"/>
                </a:cxn>
                <a:cxn ang="0">
                  <a:pos x="279" y="152"/>
                </a:cxn>
                <a:cxn ang="0">
                  <a:pos x="289" y="183"/>
                </a:cxn>
                <a:cxn ang="0">
                  <a:pos x="256" y="219"/>
                </a:cxn>
                <a:cxn ang="0">
                  <a:pos x="239" y="278"/>
                </a:cxn>
                <a:cxn ang="0">
                  <a:pos x="237" y="333"/>
                </a:cxn>
                <a:cxn ang="0">
                  <a:pos x="254" y="394"/>
                </a:cxn>
                <a:cxn ang="0">
                  <a:pos x="273" y="373"/>
                </a:cxn>
                <a:cxn ang="0">
                  <a:pos x="272" y="318"/>
                </a:cxn>
                <a:cxn ang="0">
                  <a:pos x="285" y="276"/>
                </a:cxn>
                <a:cxn ang="0">
                  <a:pos x="306" y="234"/>
                </a:cxn>
                <a:cxn ang="0">
                  <a:pos x="329" y="205"/>
                </a:cxn>
                <a:cxn ang="0">
                  <a:pos x="289" y="107"/>
                </a:cxn>
                <a:cxn ang="0">
                  <a:pos x="256" y="124"/>
                </a:cxn>
                <a:cxn ang="0">
                  <a:pos x="222" y="133"/>
                </a:cxn>
                <a:cxn ang="0">
                  <a:pos x="152" y="127"/>
                </a:cxn>
                <a:cxn ang="0">
                  <a:pos x="89" y="101"/>
                </a:cxn>
                <a:cxn ang="0">
                  <a:pos x="45" y="53"/>
                </a:cxn>
                <a:cxn ang="0">
                  <a:pos x="34" y="0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329" h="394">
                  <a:moveTo>
                    <a:pt x="0" y="12"/>
                  </a:moveTo>
                  <a:lnTo>
                    <a:pt x="17" y="63"/>
                  </a:lnTo>
                  <a:lnTo>
                    <a:pt x="40" y="107"/>
                  </a:lnTo>
                  <a:lnTo>
                    <a:pt x="97" y="145"/>
                  </a:lnTo>
                  <a:lnTo>
                    <a:pt x="171" y="158"/>
                  </a:lnTo>
                  <a:lnTo>
                    <a:pt x="234" y="156"/>
                  </a:lnTo>
                  <a:lnTo>
                    <a:pt x="279" y="152"/>
                  </a:lnTo>
                  <a:lnTo>
                    <a:pt x="289" y="183"/>
                  </a:lnTo>
                  <a:lnTo>
                    <a:pt x="256" y="219"/>
                  </a:lnTo>
                  <a:lnTo>
                    <a:pt x="239" y="278"/>
                  </a:lnTo>
                  <a:lnTo>
                    <a:pt x="237" y="333"/>
                  </a:lnTo>
                  <a:lnTo>
                    <a:pt x="254" y="394"/>
                  </a:lnTo>
                  <a:lnTo>
                    <a:pt x="273" y="373"/>
                  </a:lnTo>
                  <a:lnTo>
                    <a:pt x="272" y="318"/>
                  </a:lnTo>
                  <a:lnTo>
                    <a:pt x="285" y="276"/>
                  </a:lnTo>
                  <a:lnTo>
                    <a:pt x="306" y="234"/>
                  </a:lnTo>
                  <a:lnTo>
                    <a:pt x="329" y="205"/>
                  </a:lnTo>
                  <a:lnTo>
                    <a:pt x="289" y="107"/>
                  </a:lnTo>
                  <a:lnTo>
                    <a:pt x="256" y="124"/>
                  </a:lnTo>
                  <a:lnTo>
                    <a:pt x="222" y="133"/>
                  </a:lnTo>
                  <a:lnTo>
                    <a:pt x="152" y="127"/>
                  </a:lnTo>
                  <a:lnTo>
                    <a:pt x="89" y="101"/>
                  </a:lnTo>
                  <a:lnTo>
                    <a:pt x="45" y="53"/>
                  </a:lnTo>
                  <a:lnTo>
                    <a:pt x="34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2" name="Freeform 206"/>
            <p:cNvSpPr>
              <a:spLocks/>
            </p:cNvSpPr>
            <p:nvPr/>
          </p:nvSpPr>
          <p:spPr bwMode="auto">
            <a:xfrm>
              <a:off x="544" y="5810"/>
              <a:ext cx="756" cy="106"/>
            </a:xfrm>
            <a:custGeom>
              <a:avLst/>
              <a:gdLst/>
              <a:ahLst/>
              <a:cxnLst>
                <a:cxn ang="0">
                  <a:pos x="1171" y="42"/>
                </a:cxn>
                <a:cxn ang="0">
                  <a:pos x="1110" y="38"/>
                </a:cxn>
                <a:cxn ang="0">
                  <a:pos x="992" y="27"/>
                </a:cxn>
                <a:cxn ang="0">
                  <a:pos x="872" y="10"/>
                </a:cxn>
                <a:cxn ang="0">
                  <a:pos x="737" y="0"/>
                </a:cxn>
                <a:cxn ang="0">
                  <a:pos x="656" y="6"/>
                </a:cxn>
                <a:cxn ang="0">
                  <a:pos x="564" y="15"/>
                </a:cxn>
                <a:cxn ang="0">
                  <a:pos x="486" y="32"/>
                </a:cxn>
                <a:cxn ang="0">
                  <a:pos x="471" y="72"/>
                </a:cxn>
                <a:cxn ang="0">
                  <a:pos x="389" y="76"/>
                </a:cxn>
                <a:cxn ang="0">
                  <a:pos x="300" y="70"/>
                </a:cxn>
                <a:cxn ang="0">
                  <a:pos x="207" y="65"/>
                </a:cxn>
                <a:cxn ang="0">
                  <a:pos x="118" y="82"/>
                </a:cxn>
                <a:cxn ang="0">
                  <a:pos x="45" y="110"/>
                </a:cxn>
                <a:cxn ang="0">
                  <a:pos x="0" y="158"/>
                </a:cxn>
                <a:cxn ang="0">
                  <a:pos x="34" y="181"/>
                </a:cxn>
                <a:cxn ang="0">
                  <a:pos x="91" y="160"/>
                </a:cxn>
                <a:cxn ang="0">
                  <a:pos x="188" y="160"/>
                </a:cxn>
                <a:cxn ang="0">
                  <a:pos x="334" y="171"/>
                </a:cxn>
                <a:cxn ang="0">
                  <a:pos x="473" y="192"/>
                </a:cxn>
                <a:cxn ang="0">
                  <a:pos x="623" y="213"/>
                </a:cxn>
                <a:cxn ang="0">
                  <a:pos x="732" y="209"/>
                </a:cxn>
                <a:cxn ang="0">
                  <a:pos x="775" y="181"/>
                </a:cxn>
                <a:cxn ang="0">
                  <a:pos x="661" y="166"/>
                </a:cxn>
                <a:cxn ang="0">
                  <a:pos x="781" y="148"/>
                </a:cxn>
                <a:cxn ang="0">
                  <a:pos x="838" y="154"/>
                </a:cxn>
                <a:cxn ang="0">
                  <a:pos x="844" y="186"/>
                </a:cxn>
                <a:cxn ang="0">
                  <a:pos x="969" y="164"/>
                </a:cxn>
                <a:cxn ang="0">
                  <a:pos x="1061" y="171"/>
                </a:cxn>
                <a:cxn ang="0">
                  <a:pos x="1036" y="200"/>
                </a:cxn>
                <a:cxn ang="0">
                  <a:pos x="1125" y="183"/>
                </a:cxn>
                <a:cxn ang="0">
                  <a:pos x="1230" y="181"/>
                </a:cxn>
                <a:cxn ang="0">
                  <a:pos x="1351" y="188"/>
                </a:cxn>
                <a:cxn ang="0">
                  <a:pos x="1441" y="194"/>
                </a:cxn>
                <a:cxn ang="0">
                  <a:pos x="1513" y="181"/>
                </a:cxn>
                <a:cxn ang="0">
                  <a:pos x="1502" y="160"/>
                </a:cxn>
                <a:cxn ang="0">
                  <a:pos x="1424" y="158"/>
                </a:cxn>
                <a:cxn ang="0">
                  <a:pos x="1342" y="141"/>
                </a:cxn>
                <a:cxn ang="0">
                  <a:pos x="1241" y="126"/>
                </a:cxn>
                <a:cxn ang="0">
                  <a:pos x="1146" y="120"/>
                </a:cxn>
                <a:cxn ang="0">
                  <a:pos x="1102" y="122"/>
                </a:cxn>
                <a:cxn ang="0">
                  <a:pos x="1165" y="76"/>
                </a:cxn>
                <a:cxn ang="0">
                  <a:pos x="1102" y="70"/>
                </a:cxn>
                <a:cxn ang="0">
                  <a:pos x="1171" y="42"/>
                </a:cxn>
                <a:cxn ang="0">
                  <a:pos x="1171" y="42"/>
                </a:cxn>
              </a:cxnLst>
              <a:rect l="0" t="0" r="r" b="b"/>
              <a:pathLst>
                <a:path w="1513" h="213">
                  <a:moveTo>
                    <a:pt x="1171" y="42"/>
                  </a:moveTo>
                  <a:lnTo>
                    <a:pt x="1110" y="38"/>
                  </a:lnTo>
                  <a:lnTo>
                    <a:pt x="992" y="27"/>
                  </a:lnTo>
                  <a:lnTo>
                    <a:pt x="872" y="10"/>
                  </a:lnTo>
                  <a:lnTo>
                    <a:pt x="737" y="0"/>
                  </a:lnTo>
                  <a:lnTo>
                    <a:pt x="656" y="6"/>
                  </a:lnTo>
                  <a:lnTo>
                    <a:pt x="564" y="15"/>
                  </a:lnTo>
                  <a:lnTo>
                    <a:pt x="486" y="32"/>
                  </a:lnTo>
                  <a:lnTo>
                    <a:pt x="471" y="72"/>
                  </a:lnTo>
                  <a:lnTo>
                    <a:pt x="389" y="76"/>
                  </a:lnTo>
                  <a:lnTo>
                    <a:pt x="300" y="70"/>
                  </a:lnTo>
                  <a:lnTo>
                    <a:pt x="207" y="65"/>
                  </a:lnTo>
                  <a:lnTo>
                    <a:pt x="118" y="82"/>
                  </a:lnTo>
                  <a:lnTo>
                    <a:pt x="45" y="110"/>
                  </a:lnTo>
                  <a:lnTo>
                    <a:pt x="0" y="158"/>
                  </a:lnTo>
                  <a:lnTo>
                    <a:pt x="34" y="181"/>
                  </a:lnTo>
                  <a:lnTo>
                    <a:pt x="91" y="160"/>
                  </a:lnTo>
                  <a:lnTo>
                    <a:pt x="188" y="160"/>
                  </a:lnTo>
                  <a:lnTo>
                    <a:pt x="334" y="171"/>
                  </a:lnTo>
                  <a:lnTo>
                    <a:pt x="473" y="192"/>
                  </a:lnTo>
                  <a:lnTo>
                    <a:pt x="623" y="213"/>
                  </a:lnTo>
                  <a:lnTo>
                    <a:pt x="732" y="209"/>
                  </a:lnTo>
                  <a:lnTo>
                    <a:pt x="775" y="181"/>
                  </a:lnTo>
                  <a:lnTo>
                    <a:pt x="661" y="166"/>
                  </a:lnTo>
                  <a:lnTo>
                    <a:pt x="781" y="148"/>
                  </a:lnTo>
                  <a:lnTo>
                    <a:pt x="838" y="154"/>
                  </a:lnTo>
                  <a:lnTo>
                    <a:pt x="844" y="186"/>
                  </a:lnTo>
                  <a:lnTo>
                    <a:pt x="969" y="164"/>
                  </a:lnTo>
                  <a:lnTo>
                    <a:pt x="1061" y="171"/>
                  </a:lnTo>
                  <a:lnTo>
                    <a:pt x="1036" y="200"/>
                  </a:lnTo>
                  <a:lnTo>
                    <a:pt x="1125" y="183"/>
                  </a:lnTo>
                  <a:lnTo>
                    <a:pt x="1230" y="181"/>
                  </a:lnTo>
                  <a:lnTo>
                    <a:pt x="1351" y="188"/>
                  </a:lnTo>
                  <a:lnTo>
                    <a:pt x="1441" y="194"/>
                  </a:lnTo>
                  <a:lnTo>
                    <a:pt x="1513" y="181"/>
                  </a:lnTo>
                  <a:lnTo>
                    <a:pt x="1502" y="160"/>
                  </a:lnTo>
                  <a:lnTo>
                    <a:pt x="1424" y="158"/>
                  </a:lnTo>
                  <a:lnTo>
                    <a:pt x="1342" y="141"/>
                  </a:lnTo>
                  <a:lnTo>
                    <a:pt x="1241" y="126"/>
                  </a:lnTo>
                  <a:lnTo>
                    <a:pt x="1146" y="120"/>
                  </a:lnTo>
                  <a:lnTo>
                    <a:pt x="1102" y="122"/>
                  </a:lnTo>
                  <a:lnTo>
                    <a:pt x="1165" y="76"/>
                  </a:lnTo>
                  <a:lnTo>
                    <a:pt x="1102" y="70"/>
                  </a:lnTo>
                  <a:lnTo>
                    <a:pt x="1171" y="42"/>
                  </a:lnTo>
                  <a:lnTo>
                    <a:pt x="1171" y="4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3" name="Freeform 207"/>
            <p:cNvSpPr>
              <a:spLocks/>
            </p:cNvSpPr>
            <p:nvPr/>
          </p:nvSpPr>
          <p:spPr bwMode="auto">
            <a:xfrm>
              <a:off x="707" y="5220"/>
              <a:ext cx="45" cy="89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0" y="160"/>
                </a:cxn>
                <a:cxn ang="0">
                  <a:pos x="57" y="177"/>
                </a:cxn>
                <a:cxn ang="0">
                  <a:pos x="68" y="145"/>
                </a:cxn>
                <a:cxn ang="0">
                  <a:pos x="51" y="111"/>
                </a:cxn>
                <a:cxn ang="0">
                  <a:pos x="89" y="4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89" h="177">
                  <a:moveTo>
                    <a:pt x="57" y="0"/>
                  </a:moveTo>
                  <a:lnTo>
                    <a:pt x="0" y="160"/>
                  </a:lnTo>
                  <a:lnTo>
                    <a:pt x="57" y="177"/>
                  </a:lnTo>
                  <a:lnTo>
                    <a:pt x="68" y="145"/>
                  </a:lnTo>
                  <a:lnTo>
                    <a:pt x="51" y="111"/>
                  </a:lnTo>
                  <a:lnTo>
                    <a:pt x="89" y="4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4" name="Freeform 208"/>
            <p:cNvSpPr>
              <a:spLocks/>
            </p:cNvSpPr>
            <p:nvPr/>
          </p:nvSpPr>
          <p:spPr bwMode="auto">
            <a:xfrm>
              <a:off x="765" y="4339"/>
              <a:ext cx="231" cy="777"/>
            </a:xfrm>
            <a:custGeom>
              <a:avLst/>
              <a:gdLst/>
              <a:ahLst/>
              <a:cxnLst>
                <a:cxn ang="0">
                  <a:pos x="0" y="1553"/>
                </a:cxn>
                <a:cxn ang="0">
                  <a:pos x="254" y="572"/>
                </a:cxn>
                <a:cxn ang="0">
                  <a:pos x="393" y="93"/>
                </a:cxn>
                <a:cxn ang="0">
                  <a:pos x="387" y="38"/>
                </a:cxn>
                <a:cxn ang="0">
                  <a:pos x="406" y="6"/>
                </a:cxn>
                <a:cxn ang="0">
                  <a:pos x="460" y="0"/>
                </a:cxn>
                <a:cxn ang="0">
                  <a:pos x="462" y="32"/>
                </a:cxn>
                <a:cxn ang="0">
                  <a:pos x="424" y="93"/>
                </a:cxn>
                <a:cxn ang="0">
                  <a:pos x="424" y="122"/>
                </a:cxn>
                <a:cxn ang="0">
                  <a:pos x="355" y="319"/>
                </a:cxn>
                <a:cxn ang="0">
                  <a:pos x="304" y="523"/>
                </a:cxn>
                <a:cxn ang="0">
                  <a:pos x="262" y="705"/>
                </a:cxn>
                <a:cxn ang="0">
                  <a:pos x="188" y="966"/>
                </a:cxn>
                <a:cxn ang="0">
                  <a:pos x="114" y="1194"/>
                </a:cxn>
                <a:cxn ang="0">
                  <a:pos x="62" y="1413"/>
                </a:cxn>
                <a:cxn ang="0">
                  <a:pos x="24" y="1551"/>
                </a:cxn>
                <a:cxn ang="0">
                  <a:pos x="0" y="1553"/>
                </a:cxn>
                <a:cxn ang="0">
                  <a:pos x="0" y="1553"/>
                </a:cxn>
              </a:cxnLst>
              <a:rect l="0" t="0" r="r" b="b"/>
              <a:pathLst>
                <a:path w="462" h="1553">
                  <a:moveTo>
                    <a:pt x="0" y="1553"/>
                  </a:moveTo>
                  <a:lnTo>
                    <a:pt x="254" y="572"/>
                  </a:lnTo>
                  <a:lnTo>
                    <a:pt x="393" y="93"/>
                  </a:lnTo>
                  <a:lnTo>
                    <a:pt x="387" y="38"/>
                  </a:lnTo>
                  <a:lnTo>
                    <a:pt x="406" y="6"/>
                  </a:lnTo>
                  <a:lnTo>
                    <a:pt x="460" y="0"/>
                  </a:lnTo>
                  <a:lnTo>
                    <a:pt x="462" y="32"/>
                  </a:lnTo>
                  <a:lnTo>
                    <a:pt x="424" y="93"/>
                  </a:lnTo>
                  <a:lnTo>
                    <a:pt x="424" y="122"/>
                  </a:lnTo>
                  <a:lnTo>
                    <a:pt x="355" y="319"/>
                  </a:lnTo>
                  <a:lnTo>
                    <a:pt x="304" y="523"/>
                  </a:lnTo>
                  <a:lnTo>
                    <a:pt x="262" y="705"/>
                  </a:lnTo>
                  <a:lnTo>
                    <a:pt x="188" y="966"/>
                  </a:lnTo>
                  <a:lnTo>
                    <a:pt x="114" y="1194"/>
                  </a:lnTo>
                  <a:lnTo>
                    <a:pt x="62" y="1413"/>
                  </a:lnTo>
                  <a:lnTo>
                    <a:pt x="24" y="1551"/>
                  </a:lnTo>
                  <a:lnTo>
                    <a:pt x="0" y="1553"/>
                  </a:lnTo>
                  <a:lnTo>
                    <a:pt x="0" y="155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" name="Freeform 209"/>
            <p:cNvSpPr>
              <a:spLocks/>
            </p:cNvSpPr>
            <p:nvPr/>
          </p:nvSpPr>
          <p:spPr bwMode="auto">
            <a:xfrm>
              <a:off x="940" y="4361"/>
              <a:ext cx="585" cy="273"/>
            </a:xfrm>
            <a:custGeom>
              <a:avLst/>
              <a:gdLst/>
              <a:ahLst/>
              <a:cxnLst>
                <a:cxn ang="0">
                  <a:pos x="162" y="38"/>
                </a:cxn>
                <a:cxn ang="0">
                  <a:pos x="356" y="15"/>
                </a:cxn>
                <a:cxn ang="0">
                  <a:pos x="533" y="0"/>
                </a:cxn>
                <a:cxn ang="0">
                  <a:pos x="645" y="34"/>
                </a:cxn>
                <a:cxn ang="0">
                  <a:pos x="654" y="120"/>
                </a:cxn>
                <a:cxn ang="0">
                  <a:pos x="732" y="144"/>
                </a:cxn>
                <a:cxn ang="0">
                  <a:pos x="869" y="165"/>
                </a:cxn>
                <a:cxn ang="0">
                  <a:pos x="1048" y="192"/>
                </a:cxn>
                <a:cxn ang="0">
                  <a:pos x="1158" y="192"/>
                </a:cxn>
                <a:cxn ang="0">
                  <a:pos x="1094" y="222"/>
                </a:cxn>
                <a:cxn ang="0">
                  <a:pos x="926" y="209"/>
                </a:cxn>
                <a:cxn ang="0">
                  <a:pos x="732" y="194"/>
                </a:cxn>
                <a:cxn ang="0">
                  <a:pos x="668" y="277"/>
                </a:cxn>
                <a:cxn ang="0">
                  <a:pos x="900" y="237"/>
                </a:cxn>
                <a:cxn ang="0">
                  <a:pos x="1094" y="260"/>
                </a:cxn>
                <a:cxn ang="0">
                  <a:pos x="1170" y="310"/>
                </a:cxn>
                <a:cxn ang="0">
                  <a:pos x="1105" y="293"/>
                </a:cxn>
                <a:cxn ang="0">
                  <a:pos x="983" y="270"/>
                </a:cxn>
                <a:cxn ang="0">
                  <a:pos x="799" y="283"/>
                </a:cxn>
                <a:cxn ang="0">
                  <a:pos x="590" y="336"/>
                </a:cxn>
                <a:cxn ang="0">
                  <a:pos x="577" y="369"/>
                </a:cxn>
                <a:cxn ang="0">
                  <a:pos x="729" y="388"/>
                </a:cxn>
                <a:cxn ang="0">
                  <a:pos x="877" y="426"/>
                </a:cxn>
                <a:cxn ang="0">
                  <a:pos x="966" y="492"/>
                </a:cxn>
                <a:cxn ang="0">
                  <a:pos x="1075" y="528"/>
                </a:cxn>
                <a:cxn ang="0">
                  <a:pos x="995" y="542"/>
                </a:cxn>
                <a:cxn ang="0">
                  <a:pos x="854" y="504"/>
                </a:cxn>
                <a:cxn ang="0">
                  <a:pos x="683" y="486"/>
                </a:cxn>
                <a:cxn ang="0">
                  <a:pos x="506" y="509"/>
                </a:cxn>
                <a:cxn ang="0">
                  <a:pos x="365" y="528"/>
                </a:cxn>
                <a:cxn ang="0">
                  <a:pos x="327" y="469"/>
                </a:cxn>
                <a:cxn ang="0">
                  <a:pos x="348" y="391"/>
                </a:cxn>
                <a:cxn ang="0">
                  <a:pos x="383" y="386"/>
                </a:cxn>
                <a:cxn ang="0">
                  <a:pos x="383" y="473"/>
                </a:cxn>
                <a:cxn ang="0">
                  <a:pos x="466" y="420"/>
                </a:cxn>
                <a:cxn ang="0">
                  <a:pos x="472" y="298"/>
                </a:cxn>
                <a:cxn ang="0">
                  <a:pos x="531" y="165"/>
                </a:cxn>
                <a:cxn ang="0">
                  <a:pos x="596" y="78"/>
                </a:cxn>
                <a:cxn ang="0">
                  <a:pos x="531" y="26"/>
                </a:cxn>
                <a:cxn ang="0">
                  <a:pos x="383" y="59"/>
                </a:cxn>
                <a:cxn ang="0">
                  <a:pos x="179" y="83"/>
                </a:cxn>
                <a:cxn ang="0">
                  <a:pos x="130" y="139"/>
                </a:cxn>
                <a:cxn ang="0">
                  <a:pos x="75" y="281"/>
                </a:cxn>
                <a:cxn ang="0">
                  <a:pos x="0" y="409"/>
                </a:cxn>
                <a:cxn ang="0">
                  <a:pos x="111" y="121"/>
                </a:cxn>
                <a:cxn ang="0">
                  <a:pos x="99" y="26"/>
                </a:cxn>
                <a:cxn ang="0">
                  <a:pos x="130" y="11"/>
                </a:cxn>
              </a:cxnLst>
              <a:rect l="0" t="0" r="r" b="b"/>
              <a:pathLst>
                <a:path w="1170" h="545">
                  <a:moveTo>
                    <a:pt x="130" y="11"/>
                  </a:moveTo>
                  <a:lnTo>
                    <a:pt x="162" y="38"/>
                  </a:lnTo>
                  <a:lnTo>
                    <a:pt x="240" y="32"/>
                  </a:lnTo>
                  <a:lnTo>
                    <a:pt x="356" y="15"/>
                  </a:lnTo>
                  <a:lnTo>
                    <a:pt x="440" y="5"/>
                  </a:lnTo>
                  <a:lnTo>
                    <a:pt x="533" y="0"/>
                  </a:lnTo>
                  <a:lnTo>
                    <a:pt x="588" y="5"/>
                  </a:lnTo>
                  <a:lnTo>
                    <a:pt x="645" y="34"/>
                  </a:lnTo>
                  <a:lnTo>
                    <a:pt x="660" y="76"/>
                  </a:lnTo>
                  <a:lnTo>
                    <a:pt x="654" y="120"/>
                  </a:lnTo>
                  <a:lnTo>
                    <a:pt x="632" y="148"/>
                  </a:lnTo>
                  <a:lnTo>
                    <a:pt x="732" y="144"/>
                  </a:lnTo>
                  <a:lnTo>
                    <a:pt x="793" y="154"/>
                  </a:lnTo>
                  <a:lnTo>
                    <a:pt x="869" y="165"/>
                  </a:lnTo>
                  <a:lnTo>
                    <a:pt x="953" y="180"/>
                  </a:lnTo>
                  <a:lnTo>
                    <a:pt x="1048" y="192"/>
                  </a:lnTo>
                  <a:lnTo>
                    <a:pt x="1126" y="197"/>
                  </a:lnTo>
                  <a:lnTo>
                    <a:pt x="1158" y="192"/>
                  </a:lnTo>
                  <a:lnTo>
                    <a:pt x="1132" y="216"/>
                  </a:lnTo>
                  <a:lnTo>
                    <a:pt x="1094" y="222"/>
                  </a:lnTo>
                  <a:lnTo>
                    <a:pt x="1025" y="216"/>
                  </a:lnTo>
                  <a:lnTo>
                    <a:pt x="926" y="209"/>
                  </a:lnTo>
                  <a:lnTo>
                    <a:pt x="822" y="197"/>
                  </a:lnTo>
                  <a:lnTo>
                    <a:pt x="732" y="194"/>
                  </a:lnTo>
                  <a:lnTo>
                    <a:pt x="698" y="209"/>
                  </a:lnTo>
                  <a:lnTo>
                    <a:pt x="668" y="277"/>
                  </a:lnTo>
                  <a:lnTo>
                    <a:pt x="808" y="247"/>
                  </a:lnTo>
                  <a:lnTo>
                    <a:pt x="900" y="237"/>
                  </a:lnTo>
                  <a:lnTo>
                    <a:pt x="1008" y="241"/>
                  </a:lnTo>
                  <a:lnTo>
                    <a:pt x="1094" y="260"/>
                  </a:lnTo>
                  <a:lnTo>
                    <a:pt x="1141" y="281"/>
                  </a:lnTo>
                  <a:lnTo>
                    <a:pt x="1170" y="310"/>
                  </a:lnTo>
                  <a:lnTo>
                    <a:pt x="1143" y="332"/>
                  </a:lnTo>
                  <a:lnTo>
                    <a:pt x="1105" y="293"/>
                  </a:lnTo>
                  <a:lnTo>
                    <a:pt x="1052" y="275"/>
                  </a:lnTo>
                  <a:lnTo>
                    <a:pt x="983" y="270"/>
                  </a:lnTo>
                  <a:lnTo>
                    <a:pt x="904" y="270"/>
                  </a:lnTo>
                  <a:lnTo>
                    <a:pt x="799" y="283"/>
                  </a:lnTo>
                  <a:lnTo>
                    <a:pt x="694" y="304"/>
                  </a:lnTo>
                  <a:lnTo>
                    <a:pt x="590" y="336"/>
                  </a:lnTo>
                  <a:lnTo>
                    <a:pt x="523" y="344"/>
                  </a:lnTo>
                  <a:lnTo>
                    <a:pt x="577" y="369"/>
                  </a:lnTo>
                  <a:lnTo>
                    <a:pt x="654" y="376"/>
                  </a:lnTo>
                  <a:lnTo>
                    <a:pt x="729" y="388"/>
                  </a:lnTo>
                  <a:lnTo>
                    <a:pt x="816" y="407"/>
                  </a:lnTo>
                  <a:lnTo>
                    <a:pt x="877" y="426"/>
                  </a:lnTo>
                  <a:lnTo>
                    <a:pt x="926" y="458"/>
                  </a:lnTo>
                  <a:lnTo>
                    <a:pt x="966" y="492"/>
                  </a:lnTo>
                  <a:lnTo>
                    <a:pt x="1021" y="519"/>
                  </a:lnTo>
                  <a:lnTo>
                    <a:pt x="1075" y="528"/>
                  </a:lnTo>
                  <a:lnTo>
                    <a:pt x="1048" y="545"/>
                  </a:lnTo>
                  <a:lnTo>
                    <a:pt x="995" y="542"/>
                  </a:lnTo>
                  <a:lnTo>
                    <a:pt x="932" y="530"/>
                  </a:lnTo>
                  <a:lnTo>
                    <a:pt x="854" y="504"/>
                  </a:lnTo>
                  <a:lnTo>
                    <a:pt x="759" y="486"/>
                  </a:lnTo>
                  <a:lnTo>
                    <a:pt x="683" y="486"/>
                  </a:lnTo>
                  <a:lnTo>
                    <a:pt x="605" y="492"/>
                  </a:lnTo>
                  <a:lnTo>
                    <a:pt x="506" y="509"/>
                  </a:lnTo>
                  <a:lnTo>
                    <a:pt x="426" y="530"/>
                  </a:lnTo>
                  <a:lnTo>
                    <a:pt x="365" y="528"/>
                  </a:lnTo>
                  <a:lnTo>
                    <a:pt x="324" y="492"/>
                  </a:lnTo>
                  <a:lnTo>
                    <a:pt x="327" y="469"/>
                  </a:lnTo>
                  <a:lnTo>
                    <a:pt x="341" y="429"/>
                  </a:lnTo>
                  <a:lnTo>
                    <a:pt x="348" y="391"/>
                  </a:lnTo>
                  <a:lnTo>
                    <a:pt x="339" y="370"/>
                  </a:lnTo>
                  <a:lnTo>
                    <a:pt x="383" y="386"/>
                  </a:lnTo>
                  <a:lnTo>
                    <a:pt x="384" y="424"/>
                  </a:lnTo>
                  <a:lnTo>
                    <a:pt x="383" y="473"/>
                  </a:lnTo>
                  <a:lnTo>
                    <a:pt x="443" y="485"/>
                  </a:lnTo>
                  <a:lnTo>
                    <a:pt x="466" y="420"/>
                  </a:lnTo>
                  <a:lnTo>
                    <a:pt x="466" y="369"/>
                  </a:lnTo>
                  <a:lnTo>
                    <a:pt x="472" y="298"/>
                  </a:lnTo>
                  <a:lnTo>
                    <a:pt x="493" y="241"/>
                  </a:lnTo>
                  <a:lnTo>
                    <a:pt x="531" y="165"/>
                  </a:lnTo>
                  <a:lnTo>
                    <a:pt x="565" y="114"/>
                  </a:lnTo>
                  <a:lnTo>
                    <a:pt x="596" y="78"/>
                  </a:lnTo>
                  <a:lnTo>
                    <a:pt x="588" y="28"/>
                  </a:lnTo>
                  <a:lnTo>
                    <a:pt x="531" y="26"/>
                  </a:lnTo>
                  <a:lnTo>
                    <a:pt x="466" y="38"/>
                  </a:lnTo>
                  <a:lnTo>
                    <a:pt x="383" y="59"/>
                  </a:lnTo>
                  <a:lnTo>
                    <a:pt x="274" y="76"/>
                  </a:lnTo>
                  <a:lnTo>
                    <a:pt x="179" y="83"/>
                  </a:lnTo>
                  <a:lnTo>
                    <a:pt x="139" y="72"/>
                  </a:lnTo>
                  <a:lnTo>
                    <a:pt x="130" y="139"/>
                  </a:lnTo>
                  <a:lnTo>
                    <a:pt x="111" y="209"/>
                  </a:lnTo>
                  <a:lnTo>
                    <a:pt x="75" y="281"/>
                  </a:lnTo>
                  <a:lnTo>
                    <a:pt x="38" y="359"/>
                  </a:lnTo>
                  <a:lnTo>
                    <a:pt x="0" y="409"/>
                  </a:lnTo>
                  <a:lnTo>
                    <a:pt x="75" y="222"/>
                  </a:lnTo>
                  <a:lnTo>
                    <a:pt x="111" y="121"/>
                  </a:lnTo>
                  <a:lnTo>
                    <a:pt x="111" y="53"/>
                  </a:lnTo>
                  <a:lnTo>
                    <a:pt x="99" y="26"/>
                  </a:lnTo>
                  <a:lnTo>
                    <a:pt x="130" y="11"/>
                  </a:lnTo>
                  <a:lnTo>
                    <a:pt x="130" y="1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6" name="Freeform 210"/>
            <p:cNvSpPr>
              <a:spLocks/>
            </p:cNvSpPr>
            <p:nvPr/>
          </p:nvSpPr>
          <p:spPr bwMode="auto">
            <a:xfrm>
              <a:off x="944" y="4519"/>
              <a:ext cx="202" cy="58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65" y="103"/>
                </a:cxn>
                <a:cxn ang="0">
                  <a:pos x="139" y="73"/>
                </a:cxn>
                <a:cxn ang="0">
                  <a:pos x="221" y="50"/>
                </a:cxn>
                <a:cxn ang="0">
                  <a:pos x="299" y="42"/>
                </a:cxn>
                <a:cxn ang="0">
                  <a:pos x="348" y="48"/>
                </a:cxn>
                <a:cxn ang="0">
                  <a:pos x="394" y="61"/>
                </a:cxn>
                <a:cxn ang="0">
                  <a:pos x="403" y="44"/>
                </a:cxn>
                <a:cxn ang="0">
                  <a:pos x="386" y="23"/>
                </a:cxn>
                <a:cxn ang="0">
                  <a:pos x="352" y="4"/>
                </a:cxn>
                <a:cxn ang="0">
                  <a:pos x="297" y="0"/>
                </a:cxn>
                <a:cxn ang="0">
                  <a:pos x="253" y="12"/>
                </a:cxn>
                <a:cxn ang="0">
                  <a:pos x="186" y="29"/>
                </a:cxn>
                <a:cxn ang="0">
                  <a:pos x="122" y="55"/>
                </a:cxn>
                <a:cxn ang="0">
                  <a:pos x="67" y="82"/>
                </a:cxn>
                <a:cxn ang="0">
                  <a:pos x="25" y="97"/>
                </a:cxn>
                <a:cxn ang="0">
                  <a:pos x="0" y="116"/>
                </a:cxn>
                <a:cxn ang="0">
                  <a:pos x="0" y="116"/>
                </a:cxn>
              </a:cxnLst>
              <a:rect l="0" t="0" r="r" b="b"/>
              <a:pathLst>
                <a:path w="403" h="116">
                  <a:moveTo>
                    <a:pt x="0" y="116"/>
                  </a:moveTo>
                  <a:lnTo>
                    <a:pt x="65" y="103"/>
                  </a:lnTo>
                  <a:lnTo>
                    <a:pt x="139" y="73"/>
                  </a:lnTo>
                  <a:lnTo>
                    <a:pt x="221" y="50"/>
                  </a:lnTo>
                  <a:lnTo>
                    <a:pt x="299" y="42"/>
                  </a:lnTo>
                  <a:lnTo>
                    <a:pt x="348" y="48"/>
                  </a:lnTo>
                  <a:lnTo>
                    <a:pt x="394" y="61"/>
                  </a:lnTo>
                  <a:lnTo>
                    <a:pt x="403" y="44"/>
                  </a:lnTo>
                  <a:lnTo>
                    <a:pt x="386" y="23"/>
                  </a:lnTo>
                  <a:lnTo>
                    <a:pt x="352" y="4"/>
                  </a:lnTo>
                  <a:lnTo>
                    <a:pt x="297" y="0"/>
                  </a:lnTo>
                  <a:lnTo>
                    <a:pt x="253" y="12"/>
                  </a:lnTo>
                  <a:lnTo>
                    <a:pt x="186" y="29"/>
                  </a:lnTo>
                  <a:lnTo>
                    <a:pt x="122" y="55"/>
                  </a:lnTo>
                  <a:lnTo>
                    <a:pt x="67" y="82"/>
                  </a:lnTo>
                  <a:lnTo>
                    <a:pt x="25" y="97"/>
                  </a:lnTo>
                  <a:lnTo>
                    <a:pt x="0" y="116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7" name="Freeform 211"/>
            <p:cNvSpPr>
              <a:spLocks/>
            </p:cNvSpPr>
            <p:nvPr/>
          </p:nvSpPr>
          <p:spPr bwMode="auto">
            <a:xfrm>
              <a:off x="3029" y="5164"/>
              <a:ext cx="149" cy="148"/>
            </a:xfrm>
            <a:custGeom>
              <a:avLst/>
              <a:gdLst/>
              <a:ahLst/>
              <a:cxnLst>
                <a:cxn ang="0">
                  <a:pos x="147" y="29"/>
                </a:cxn>
                <a:cxn ang="0">
                  <a:pos x="196" y="6"/>
                </a:cxn>
                <a:cxn ang="0">
                  <a:pos x="240" y="0"/>
                </a:cxn>
                <a:cxn ang="0">
                  <a:pos x="272" y="0"/>
                </a:cxn>
                <a:cxn ang="0">
                  <a:pos x="257" y="25"/>
                </a:cxn>
                <a:cxn ang="0">
                  <a:pos x="286" y="34"/>
                </a:cxn>
                <a:cxn ang="0">
                  <a:pos x="299" y="53"/>
                </a:cxn>
                <a:cxn ang="0">
                  <a:pos x="295" y="78"/>
                </a:cxn>
                <a:cxn ang="0">
                  <a:pos x="278" y="95"/>
                </a:cxn>
                <a:cxn ang="0">
                  <a:pos x="255" y="118"/>
                </a:cxn>
                <a:cxn ang="0">
                  <a:pos x="240" y="145"/>
                </a:cxn>
                <a:cxn ang="0">
                  <a:pos x="229" y="179"/>
                </a:cxn>
                <a:cxn ang="0">
                  <a:pos x="211" y="223"/>
                </a:cxn>
                <a:cxn ang="0">
                  <a:pos x="191" y="255"/>
                </a:cxn>
                <a:cxn ang="0">
                  <a:pos x="162" y="289"/>
                </a:cxn>
                <a:cxn ang="0">
                  <a:pos x="139" y="297"/>
                </a:cxn>
                <a:cxn ang="0">
                  <a:pos x="139" y="268"/>
                </a:cxn>
                <a:cxn ang="0">
                  <a:pos x="164" y="226"/>
                </a:cxn>
                <a:cxn ang="0">
                  <a:pos x="189" y="175"/>
                </a:cxn>
                <a:cxn ang="0">
                  <a:pos x="200" y="112"/>
                </a:cxn>
                <a:cxn ang="0">
                  <a:pos x="189" y="67"/>
                </a:cxn>
                <a:cxn ang="0">
                  <a:pos x="147" y="74"/>
                </a:cxn>
                <a:cxn ang="0">
                  <a:pos x="122" y="105"/>
                </a:cxn>
                <a:cxn ang="0">
                  <a:pos x="95" y="130"/>
                </a:cxn>
                <a:cxn ang="0">
                  <a:pos x="67" y="158"/>
                </a:cxn>
                <a:cxn ang="0">
                  <a:pos x="40" y="173"/>
                </a:cxn>
                <a:cxn ang="0">
                  <a:pos x="92" y="185"/>
                </a:cxn>
                <a:cxn ang="0">
                  <a:pos x="63" y="249"/>
                </a:cxn>
                <a:cxn ang="0">
                  <a:pos x="12" y="251"/>
                </a:cxn>
                <a:cxn ang="0">
                  <a:pos x="37" y="206"/>
                </a:cxn>
                <a:cxn ang="0">
                  <a:pos x="0" y="179"/>
                </a:cxn>
                <a:cxn ang="0">
                  <a:pos x="46" y="141"/>
                </a:cxn>
                <a:cxn ang="0">
                  <a:pos x="84" y="109"/>
                </a:cxn>
                <a:cxn ang="0">
                  <a:pos x="107" y="74"/>
                </a:cxn>
                <a:cxn ang="0">
                  <a:pos x="133" y="40"/>
                </a:cxn>
                <a:cxn ang="0">
                  <a:pos x="147" y="29"/>
                </a:cxn>
                <a:cxn ang="0">
                  <a:pos x="147" y="29"/>
                </a:cxn>
              </a:cxnLst>
              <a:rect l="0" t="0" r="r" b="b"/>
              <a:pathLst>
                <a:path w="299" h="297">
                  <a:moveTo>
                    <a:pt x="147" y="29"/>
                  </a:moveTo>
                  <a:lnTo>
                    <a:pt x="196" y="6"/>
                  </a:lnTo>
                  <a:lnTo>
                    <a:pt x="240" y="0"/>
                  </a:lnTo>
                  <a:lnTo>
                    <a:pt x="272" y="0"/>
                  </a:lnTo>
                  <a:lnTo>
                    <a:pt x="257" y="25"/>
                  </a:lnTo>
                  <a:lnTo>
                    <a:pt x="286" y="34"/>
                  </a:lnTo>
                  <a:lnTo>
                    <a:pt x="299" y="53"/>
                  </a:lnTo>
                  <a:lnTo>
                    <a:pt x="295" y="78"/>
                  </a:lnTo>
                  <a:lnTo>
                    <a:pt x="278" y="95"/>
                  </a:lnTo>
                  <a:lnTo>
                    <a:pt x="255" y="118"/>
                  </a:lnTo>
                  <a:lnTo>
                    <a:pt x="240" y="145"/>
                  </a:lnTo>
                  <a:lnTo>
                    <a:pt x="229" y="179"/>
                  </a:lnTo>
                  <a:lnTo>
                    <a:pt x="211" y="223"/>
                  </a:lnTo>
                  <a:lnTo>
                    <a:pt x="191" y="255"/>
                  </a:lnTo>
                  <a:lnTo>
                    <a:pt x="162" y="289"/>
                  </a:lnTo>
                  <a:lnTo>
                    <a:pt x="139" y="297"/>
                  </a:lnTo>
                  <a:lnTo>
                    <a:pt x="139" y="268"/>
                  </a:lnTo>
                  <a:lnTo>
                    <a:pt x="164" y="226"/>
                  </a:lnTo>
                  <a:lnTo>
                    <a:pt x="189" y="175"/>
                  </a:lnTo>
                  <a:lnTo>
                    <a:pt x="200" y="112"/>
                  </a:lnTo>
                  <a:lnTo>
                    <a:pt x="189" y="67"/>
                  </a:lnTo>
                  <a:lnTo>
                    <a:pt x="147" y="74"/>
                  </a:lnTo>
                  <a:lnTo>
                    <a:pt x="122" y="105"/>
                  </a:lnTo>
                  <a:lnTo>
                    <a:pt x="95" y="130"/>
                  </a:lnTo>
                  <a:lnTo>
                    <a:pt x="67" y="158"/>
                  </a:lnTo>
                  <a:lnTo>
                    <a:pt x="40" y="173"/>
                  </a:lnTo>
                  <a:lnTo>
                    <a:pt x="92" y="185"/>
                  </a:lnTo>
                  <a:lnTo>
                    <a:pt x="63" y="249"/>
                  </a:lnTo>
                  <a:lnTo>
                    <a:pt x="12" y="251"/>
                  </a:lnTo>
                  <a:lnTo>
                    <a:pt x="37" y="206"/>
                  </a:lnTo>
                  <a:lnTo>
                    <a:pt x="0" y="179"/>
                  </a:lnTo>
                  <a:lnTo>
                    <a:pt x="46" y="141"/>
                  </a:lnTo>
                  <a:lnTo>
                    <a:pt x="84" y="109"/>
                  </a:lnTo>
                  <a:lnTo>
                    <a:pt x="107" y="74"/>
                  </a:lnTo>
                  <a:lnTo>
                    <a:pt x="133" y="40"/>
                  </a:lnTo>
                  <a:lnTo>
                    <a:pt x="147" y="29"/>
                  </a:lnTo>
                  <a:lnTo>
                    <a:pt x="147" y="2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8" name="Freeform 212"/>
            <p:cNvSpPr>
              <a:spLocks/>
            </p:cNvSpPr>
            <p:nvPr/>
          </p:nvSpPr>
          <p:spPr bwMode="auto">
            <a:xfrm>
              <a:off x="2868" y="5312"/>
              <a:ext cx="177" cy="191"/>
            </a:xfrm>
            <a:custGeom>
              <a:avLst/>
              <a:gdLst/>
              <a:ahLst/>
              <a:cxnLst>
                <a:cxn ang="0">
                  <a:pos x="329" y="0"/>
                </a:cxn>
                <a:cxn ang="0">
                  <a:pos x="251" y="53"/>
                </a:cxn>
                <a:cxn ang="0">
                  <a:pos x="185" y="125"/>
                </a:cxn>
                <a:cxn ang="0">
                  <a:pos x="118" y="213"/>
                </a:cxn>
                <a:cxn ang="0">
                  <a:pos x="61" y="285"/>
                </a:cxn>
                <a:cxn ang="0">
                  <a:pos x="0" y="336"/>
                </a:cxn>
                <a:cxn ang="0">
                  <a:pos x="23" y="378"/>
                </a:cxn>
                <a:cxn ang="0">
                  <a:pos x="78" y="380"/>
                </a:cxn>
                <a:cxn ang="0">
                  <a:pos x="97" y="300"/>
                </a:cxn>
                <a:cxn ang="0">
                  <a:pos x="135" y="218"/>
                </a:cxn>
                <a:cxn ang="0">
                  <a:pos x="190" y="146"/>
                </a:cxn>
                <a:cxn ang="0">
                  <a:pos x="354" y="7"/>
                </a:cxn>
                <a:cxn ang="0">
                  <a:pos x="329" y="0"/>
                </a:cxn>
                <a:cxn ang="0">
                  <a:pos x="329" y="0"/>
                </a:cxn>
              </a:cxnLst>
              <a:rect l="0" t="0" r="r" b="b"/>
              <a:pathLst>
                <a:path w="354" h="380">
                  <a:moveTo>
                    <a:pt x="329" y="0"/>
                  </a:moveTo>
                  <a:lnTo>
                    <a:pt x="251" y="53"/>
                  </a:lnTo>
                  <a:lnTo>
                    <a:pt x="185" y="125"/>
                  </a:lnTo>
                  <a:lnTo>
                    <a:pt x="118" y="213"/>
                  </a:lnTo>
                  <a:lnTo>
                    <a:pt x="61" y="285"/>
                  </a:lnTo>
                  <a:lnTo>
                    <a:pt x="0" y="336"/>
                  </a:lnTo>
                  <a:lnTo>
                    <a:pt x="23" y="378"/>
                  </a:lnTo>
                  <a:lnTo>
                    <a:pt x="78" y="380"/>
                  </a:lnTo>
                  <a:lnTo>
                    <a:pt x="97" y="300"/>
                  </a:lnTo>
                  <a:lnTo>
                    <a:pt x="135" y="218"/>
                  </a:lnTo>
                  <a:lnTo>
                    <a:pt x="190" y="146"/>
                  </a:lnTo>
                  <a:lnTo>
                    <a:pt x="354" y="7"/>
                  </a:lnTo>
                  <a:lnTo>
                    <a:pt x="329" y="0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9" name="Freeform 213"/>
            <p:cNvSpPr>
              <a:spLocks/>
            </p:cNvSpPr>
            <p:nvPr/>
          </p:nvSpPr>
          <p:spPr bwMode="auto">
            <a:xfrm>
              <a:off x="2753" y="5452"/>
              <a:ext cx="379" cy="113"/>
            </a:xfrm>
            <a:custGeom>
              <a:avLst/>
              <a:gdLst/>
              <a:ahLst/>
              <a:cxnLst>
                <a:cxn ang="0">
                  <a:pos x="74" y="2"/>
                </a:cxn>
                <a:cxn ang="0">
                  <a:pos x="108" y="29"/>
                </a:cxn>
                <a:cxn ang="0">
                  <a:pos x="186" y="29"/>
                </a:cxn>
                <a:cxn ang="0">
                  <a:pos x="304" y="23"/>
                </a:cxn>
                <a:cxn ang="0">
                  <a:pos x="426" y="29"/>
                </a:cxn>
                <a:cxn ang="0">
                  <a:pos x="534" y="55"/>
                </a:cxn>
                <a:cxn ang="0">
                  <a:pos x="629" y="99"/>
                </a:cxn>
                <a:cxn ang="0">
                  <a:pos x="707" y="160"/>
                </a:cxn>
                <a:cxn ang="0">
                  <a:pos x="759" y="227"/>
                </a:cxn>
                <a:cxn ang="0">
                  <a:pos x="681" y="171"/>
                </a:cxn>
                <a:cxn ang="0">
                  <a:pos x="626" y="137"/>
                </a:cxn>
                <a:cxn ang="0">
                  <a:pos x="540" y="99"/>
                </a:cxn>
                <a:cxn ang="0">
                  <a:pos x="426" y="74"/>
                </a:cxn>
                <a:cxn ang="0">
                  <a:pos x="259" y="69"/>
                </a:cxn>
                <a:cxn ang="0">
                  <a:pos x="177" y="67"/>
                </a:cxn>
                <a:cxn ang="0">
                  <a:pos x="108" y="57"/>
                </a:cxn>
                <a:cxn ang="0">
                  <a:pos x="74" y="99"/>
                </a:cxn>
                <a:cxn ang="0">
                  <a:pos x="65" y="139"/>
                </a:cxn>
                <a:cxn ang="0">
                  <a:pos x="61" y="168"/>
                </a:cxn>
                <a:cxn ang="0">
                  <a:pos x="15" y="190"/>
                </a:cxn>
                <a:cxn ang="0">
                  <a:pos x="19" y="130"/>
                </a:cxn>
                <a:cxn ang="0">
                  <a:pos x="30" y="82"/>
                </a:cxn>
                <a:cxn ang="0">
                  <a:pos x="0" y="46"/>
                </a:cxn>
                <a:cxn ang="0">
                  <a:pos x="36" y="0"/>
                </a:cxn>
                <a:cxn ang="0">
                  <a:pos x="74" y="2"/>
                </a:cxn>
                <a:cxn ang="0">
                  <a:pos x="74" y="2"/>
                </a:cxn>
              </a:cxnLst>
              <a:rect l="0" t="0" r="r" b="b"/>
              <a:pathLst>
                <a:path w="759" h="227">
                  <a:moveTo>
                    <a:pt x="74" y="2"/>
                  </a:moveTo>
                  <a:lnTo>
                    <a:pt x="108" y="29"/>
                  </a:lnTo>
                  <a:lnTo>
                    <a:pt x="186" y="29"/>
                  </a:lnTo>
                  <a:lnTo>
                    <a:pt x="304" y="23"/>
                  </a:lnTo>
                  <a:lnTo>
                    <a:pt x="426" y="29"/>
                  </a:lnTo>
                  <a:lnTo>
                    <a:pt x="534" y="55"/>
                  </a:lnTo>
                  <a:lnTo>
                    <a:pt x="629" y="99"/>
                  </a:lnTo>
                  <a:lnTo>
                    <a:pt x="707" y="160"/>
                  </a:lnTo>
                  <a:lnTo>
                    <a:pt x="759" y="227"/>
                  </a:lnTo>
                  <a:lnTo>
                    <a:pt x="681" y="171"/>
                  </a:lnTo>
                  <a:lnTo>
                    <a:pt x="626" y="137"/>
                  </a:lnTo>
                  <a:lnTo>
                    <a:pt x="540" y="99"/>
                  </a:lnTo>
                  <a:lnTo>
                    <a:pt x="426" y="74"/>
                  </a:lnTo>
                  <a:lnTo>
                    <a:pt x="259" y="69"/>
                  </a:lnTo>
                  <a:lnTo>
                    <a:pt x="177" y="67"/>
                  </a:lnTo>
                  <a:lnTo>
                    <a:pt x="108" y="57"/>
                  </a:lnTo>
                  <a:lnTo>
                    <a:pt x="74" y="99"/>
                  </a:lnTo>
                  <a:lnTo>
                    <a:pt x="65" y="139"/>
                  </a:lnTo>
                  <a:lnTo>
                    <a:pt x="61" y="168"/>
                  </a:lnTo>
                  <a:lnTo>
                    <a:pt x="15" y="190"/>
                  </a:lnTo>
                  <a:lnTo>
                    <a:pt x="19" y="130"/>
                  </a:lnTo>
                  <a:lnTo>
                    <a:pt x="30" y="82"/>
                  </a:lnTo>
                  <a:lnTo>
                    <a:pt x="0" y="46"/>
                  </a:lnTo>
                  <a:lnTo>
                    <a:pt x="36" y="0"/>
                  </a:lnTo>
                  <a:lnTo>
                    <a:pt x="74" y="2"/>
                  </a:lnTo>
                  <a:lnTo>
                    <a:pt x="74" y="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0" name="Freeform 214"/>
            <p:cNvSpPr>
              <a:spLocks/>
            </p:cNvSpPr>
            <p:nvPr/>
          </p:nvSpPr>
          <p:spPr bwMode="auto">
            <a:xfrm>
              <a:off x="2633" y="5522"/>
              <a:ext cx="433" cy="173"/>
            </a:xfrm>
            <a:custGeom>
              <a:avLst/>
              <a:gdLst/>
              <a:ahLst/>
              <a:cxnLst>
                <a:cxn ang="0">
                  <a:pos x="32" y="295"/>
                </a:cxn>
                <a:cxn ang="0">
                  <a:pos x="66" y="223"/>
                </a:cxn>
                <a:cxn ang="0">
                  <a:pos x="121" y="150"/>
                </a:cxn>
                <a:cxn ang="0">
                  <a:pos x="205" y="88"/>
                </a:cxn>
                <a:cxn ang="0">
                  <a:pos x="309" y="38"/>
                </a:cxn>
                <a:cxn ang="0">
                  <a:pos x="414" y="10"/>
                </a:cxn>
                <a:cxn ang="0">
                  <a:pos x="513" y="0"/>
                </a:cxn>
                <a:cxn ang="0">
                  <a:pos x="593" y="6"/>
                </a:cxn>
                <a:cxn ang="0">
                  <a:pos x="665" y="27"/>
                </a:cxn>
                <a:cxn ang="0">
                  <a:pos x="711" y="55"/>
                </a:cxn>
                <a:cxn ang="0">
                  <a:pos x="747" y="84"/>
                </a:cxn>
                <a:cxn ang="0">
                  <a:pos x="804" y="110"/>
                </a:cxn>
                <a:cxn ang="0">
                  <a:pos x="865" y="116"/>
                </a:cxn>
                <a:cxn ang="0">
                  <a:pos x="802" y="122"/>
                </a:cxn>
                <a:cxn ang="0">
                  <a:pos x="747" y="108"/>
                </a:cxn>
                <a:cxn ang="0">
                  <a:pos x="676" y="78"/>
                </a:cxn>
                <a:cxn ang="0">
                  <a:pos x="541" y="38"/>
                </a:cxn>
                <a:cxn ang="0">
                  <a:pos x="416" y="44"/>
                </a:cxn>
                <a:cxn ang="0">
                  <a:pos x="288" y="93"/>
                </a:cxn>
                <a:cxn ang="0">
                  <a:pos x="193" y="156"/>
                </a:cxn>
                <a:cxn ang="0">
                  <a:pos x="127" y="215"/>
                </a:cxn>
                <a:cxn ang="0">
                  <a:pos x="57" y="295"/>
                </a:cxn>
                <a:cxn ang="0">
                  <a:pos x="0" y="346"/>
                </a:cxn>
                <a:cxn ang="0">
                  <a:pos x="32" y="295"/>
                </a:cxn>
                <a:cxn ang="0">
                  <a:pos x="32" y="295"/>
                </a:cxn>
              </a:cxnLst>
              <a:rect l="0" t="0" r="r" b="b"/>
              <a:pathLst>
                <a:path w="865" h="346">
                  <a:moveTo>
                    <a:pt x="32" y="295"/>
                  </a:moveTo>
                  <a:lnTo>
                    <a:pt x="66" y="223"/>
                  </a:lnTo>
                  <a:lnTo>
                    <a:pt x="121" y="150"/>
                  </a:lnTo>
                  <a:lnTo>
                    <a:pt x="205" y="88"/>
                  </a:lnTo>
                  <a:lnTo>
                    <a:pt x="309" y="38"/>
                  </a:lnTo>
                  <a:lnTo>
                    <a:pt x="414" y="10"/>
                  </a:lnTo>
                  <a:lnTo>
                    <a:pt x="513" y="0"/>
                  </a:lnTo>
                  <a:lnTo>
                    <a:pt x="593" y="6"/>
                  </a:lnTo>
                  <a:lnTo>
                    <a:pt x="665" y="27"/>
                  </a:lnTo>
                  <a:lnTo>
                    <a:pt x="711" y="55"/>
                  </a:lnTo>
                  <a:lnTo>
                    <a:pt x="747" y="84"/>
                  </a:lnTo>
                  <a:lnTo>
                    <a:pt x="804" y="110"/>
                  </a:lnTo>
                  <a:lnTo>
                    <a:pt x="865" y="116"/>
                  </a:lnTo>
                  <a:lnTo>
                    <a:pt x="802" y="122"/>
                  </a:lnTo>
                  <a:lnTo>
                    <a:pt x="747" y="108"/>
                  </a:lnTo>
                  <a:lnTo>
                    <a:pt x="676" y="78"/>
                  </a:lnTo>
                  <a:lnTo>
                    <a:pt x="541" y="38"/>
                  </a:lnTo>
                  <a:lnTo>
                    <a:pt x="416" y="44"/>
                  </a:lnTo>
                  <a:lnTo>
                    <a:pt x="288" y="93"/>
                  </a:lnTo>
                  <a:lnTo>
                    <a:pt x="193" y="156"/>
                  </a:lnTo>
                  <a:lnTo>
                    <a:pt x="127" y="215"/>
                  </a:lnTo>
                  <a:lnTo>
                    <a:pt x="57" y="295"/>
                  </a:lnTo>
                  <a:lnTo>
                    <a:pt x="0" y="346"/>
                  </a:lnTo>
                  <a:lnTo>
                    <a:pt x="32" y="295"/>
                  </a:lnTo>
                  <a:lnTo>
                    <a:pt x="32" y="29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1" name="Freeform 215"/>
            <p:cNvSpPr>
              <a:spLocks/>
            </p:cNvSpPr>
            <p:nvPr/>
          </p:nvSpPr>
          <p:spPr bwMode="auto">
            <a:xfrm>
              <a:off x="2548" y="5602"/>
              <a:ext cx="72" cy="99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67" y="30"/>
                </a:cxn>
                <a:cxn ang="0">
                  <a:pos x="114" y="81"/>
                </a:cxn>
                <a:cxn ang="0">
                  <a:pos x="145" y="152"/>
                </a:cxn>
                <a:cxn ang="0">
                  <a:pos x="133" y="197"/>
                </a:cxn>
                <a:cxn ang="0">
                  <a:pos x="114" y="133"/>
                </a:cxn>
                <a:cxn ang="0">
                  <a:pos x="84" y="97"/>
                </a:cxn>
                <a:cxn ang="0">
                  <a:pos x="35" y="61"/>
                </a:cxn>
                <a:cxn ang="0">
                  <a:pos x="0" y="43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45" h="197">
                  <a:moveTo>
                    <a:pt x="10" y="0"/>
                  </a:moveTo>
                  <a:lnTo>
                    <a:pt x="67" y="30"/>
                  </a:lnTo>
                  <a:lnTo>
                    <a:pt x="114" y="81"/>
                  </a:lnTo>
                  <a:lnTo>
                    <a:pt x="145" y="152"/>
                  </a:lnTo>
                  <a:lnTo>
                    <a:pt x="133" y="197"/>
                  </a:lnTo>
                  <a:lnTo>
                    <a:pt x="114" y="133"/>
                  </a:lnTo>
                  <a:lnTo>
                    <a:pt x="84" y="97"/>
                  </a:lnTo>
                  <a:lnTo>
                    <a:pt x="35" y="61"/>
                  </a:lnTo>
                  <a:lnTo>
                    <a:pt x="0" y="43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2" name="Freeform 216"/>
            <p:cNvSpPr>
              <a:spLocks/>
            </p:cNvSpPr>
            <p:nvPr/>
          </p:nvSpPr>
          <p:spPr bwMode="auto">
            <a:xfrm>
              <a:off x="2536" y="5652"/>
              <a:ext cx="242" cy="1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" y="38"/>
                </a:cxn>
                <a:cxn ang="0">
                  <a:pos x="127" y="108"/>
                </a:cxn>
                <a:cxn ang="0">
                  <a:pos x="167" y="180"/>
                </a:cxn>
                <a:cxn ang="0">
                  <a:pos x="188" y="249"/>
                </a:cxn>
                <a:cxn ang="0">
                  <a:pos x="239" y="207"/>
                </a:cxn>
                <a:cxn ang="0">
                  <a:pos x="300" y="176"/>
                </a:cxn>
                <a:cxn ang="0">
                  <a:pos x="367" y="154"/>
                </a:cxn>
                <a:cxn ang="0">
                  <a:pos x="437" y="138"/>
                </a:cxn>
                <a:cxn ang="0">
                  <a:pos x="482" y="133"/>
                </a:cxn>
                <a:cxn ang="0">
                  <a:pos x="454" y="182"/>
                </a:cxn>
                <a:cxn ang="0">
                  <a:pos x="391" y="192"/>
                </a:cxn>
                <a:cxn ang="0">
                  <a:pos x="325" y="214"/>
                </a:cxn>
                <a:cxn ang="0">
                  <a:pos x="258" y="247"/>
                </a:cxn>
                <a:cxn ang="0">
                  <a:pos x="209" y="285"/>
                </a:cxn>
                <a:cxn ang="0">
                  <a:pos x="154" y="266"/>
                </a:cxn>
                <a:cxn ang="0">
                  <a:pos x="136" y="186"/>
                </a:cxn>
                <a:cxn ang="0">
                  <a:pos x="104" y="136"/>
                </a:cxn>
                <a:cxn ang="0">
                  <a:pos x="55" y="87"/>
                </a:cxn>
                <a:cxn ang="0">
                  <a:pos x="3" y="5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2" h="285">
                  <a:moveTo>
                    <a:pt x="0" y="0"/>
                  </a:moveTo>
                  <a:lnTo>
                    <a:pt x="66" y="38"/>
                  </a:lnTo>
                  <a:lnTo>
                    <a:pt x="127" y="108"/>
                  </a:lnTo>
                  <a:lnTo>
                    <a:pt x="167" y="180"/>
                  </a:lnTo>
                  <a:lnTo>
                    <a:pt x="188" y="249"/>
                  </a:lnTo>
                  <a:lnTo>
                    <a:pt x="239" y="207"/>
                  </a:lnTo>
                  <a:lnTo>
                    <a:pt x="300" y="176"/>
                  </a:lnTo>
                  <a:lnTo>
                    <a:pt x="367" y="154"/>
                  </a:lnTo>
                  <a:lnTo>
                    <a:pt x="437" y="138"/>
                  </a:lnTo>
                  <a:lnTo>
                    <a:pt x="482" y="133"/>
                  </a:lnTo>
                  <a:lnTo>
                    <a:pt x="454" y="182"/>
                  </a:lnTo>
                  <a:lnTo>
                    <a:pt x="391" y="192"/>
                  </a:lnTo>
                  <a:lnTo>
                    <a:pt x="325" y="214"/>
                  </a:lnTo>
                  <a:lnTo>
                    <a:pt x="258" y="247"/>
                  </a:lnTo>
                  <a:lnTo>
                    <a:pt x="209" y="285"/>
                  </a:lnTo>
                  <a:lnTo>
                    <a:pt x="154" y="266"/>
                  </a:lnTo>
                  <a:lnTo>
                    <a:pt x="136" y="186"/>
                  </a:lnTo>
                  <a:lnTo>
                    <a:pt x="104" y="136"/>
                  </a:lnTo>
                  <a:lnTo>
                    <a:pt x="55" y="87"/>
                  </a:lnTo>
                  <a:lnTo>
                    <a:pt x="3" y="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3" name="Freeform 217"/>
            <p:cNvSpPr>
              <a:spLocks/>
            </p:cNvSpPr>
            <p:nvPr/>
          </p:nvSpPr>
          <p:spPr bwMode="auto">
            <a:xfrm>
              <a:off x="2783" y="5712"/>
              <a:ext cx="455" cy="210"/>
            </a:xfrm>
            <a:custGeom>
              <a:avLst/>
              <a:gdLst/>
              <a:ahLst/>
              <a:cxnLst>
                <a:cxn ang="0">
                  <a:pos x="38" y="12"/>
                </a:cxn>
                <a:cxn ang="0">
                  <a:pos x="139" y="0"/>
                </a:cxn>
                <a:cxn ang="0">
                  <a:pos x="215" y="0"/>
                </a:cxn>
                <a:cxn ang="0">
                  <a:pos x="293" y="23"/>
                </a:cxn>
                <a:cxn ang="0">
                  <a:pos x="376" y="57"/>
                </a:cxn>
                <a:cxn ang="0">
                  <a:pos x="454" y="99"/>
                </a:cxn>
                <a:cxn ang="0">
                  <a:pos x="551" y="128"/>
                </a:cxn>
                <a:cxn ang="0">
                  <a:pos x="631" y="135"/>
                </a:cxn>
                <a:cxn ang="0">
                  <a:pos x="715" y="135"/>
                </a:cxn>
                <a:cxn ang="0">
                  <a:pos x="800" y="124"/>
                </a:cxn>
                <a:cxn ang="0">
                  <a:pos x="867" y="95"/>
                </a:cxn>
                <a:cxn ang="0">
                  <a:pos x="909" y="61"/>
                </a:cxn>
                <a:cxn ang="0">
                  <a:pos x="852" y="133"/>
                </a:cxn>
                <a:cxn ang="0">
                  <a:pos x="814" y="152"/>
                </a:cxn>
                <a:cxn ang="0">
                  <a:pos x="724" y="177"/>
                </a:cxn>
                <a:cxn ang="0">
                  <a:pos x="637" y="189"/>
                </a:cxn>
                <a:cxn ang="0">
                  <a:pos x="557" y="213"/>
                </a:cxn>
                <a:cxn ang="0">
                  <a:pos x="492" y="257"/>
                </a:cxn>
                <a:cxn ang="0">
                  <a:pos x="466" y="293"/>
                </a:cxn>
                <a:cxn ang="0">
                  <a:pos x="462" y="329"/>
                </a:cxn>
                <a:cxn ang="0">
                  <a:pos x="559" y="379"/>
                </a:cxn>
                <a:cxn ang="0">
                  <a:pos x="648" y="388"/>
                </a:cxn>
                <a:cxn ang="0">
                  <a:pos x="751" y="377"/>
                </a:cxn>
                <a:cxn ang="0">
                  <a:pos x="812" y="356"/>
                </a:cxn>
                <a:cxn ang="0">
                  <a:pos x="795" y="394"/>
                </a:cxn>
                <a:cxn ang="0">
                  <a:pos x="709" y="409"/>
                </a:cxn>
                <a:cxn ang="0">
                  <a:pos x="620" y="420"/>
                </a:cxn>
                <a:cxn ang="0">
                  <a:pos x="502" y="415"/>
                </a:cxn>
                <a:cxn ang="0">
                  <a:pos x="399" y="379"/>
                </a:cxn>
                <a:cxn ang="0">
                  <a:pos x="321" y="325"/>
                </a:cxn>
                <a:cxn ang="0">
                  <a:pos x="249" y="234"/>
                </a:cxn>
                <a:cxn ang="0">
                  <a:pos x="207" y="147"/>
                </a:cxn>
                <a:cxn ang="0">
                  <a:pos x="188" y="88"/>
                </a:cxn>
                <a:cxn ang="0">
                  <a:pos x="276" y="84"/>
                </a:cxn>
                <a:cxn ang="0">
                  <a:pos x="336" y="90"/>
                </a:cxn>
                <a:cxn ang="0">
                  <a:pos x="393" y="111"/>
                </a:cxn>
                <a:cxn ang="0">
                  <a:pos x="293" y="57"/>
                </a:cxn>
                <a:cxn ang="0">
                  <a:pos x="220" y="52"/>
                </a:cxn>
                <a:cxn ang="0">
                  <a:pos x="139" y="50"/>
                </a:cxn>
                <a:cxn ang="0">
                  <a:pos x="42" y="61"/>
                </a:cxn>
                <a:cxn ang="0">
                  <a:pos x="0" y="52"/>
                </a:cxn>
                <a:cxn ang="0">
                  <a:pos x="38" y="12"/>
                </a:cxn>
                <a:cxn ang="0">
                  <a:pos x="38" y="12"/>
                </a:cxn>
              </a:cxnLst>
              <a:rect l="0" t="0" r="r" b="b"/>
              <a:pathLst>
                <a:path w="909" h="420">
                  <a:moveTo>
                    <a:pt x="38" y="12"/>
                  </a:moveTo>
                  <a:lnTo>
                    <a:pt x="139" y="0"/>
                  </a:lnTo>
                  <a:lnTo>
                    <a:pt x="215" y="0"/>
                  </a:lnTo>
                  <a:lnTo>
                    <a:pt x="293" y="23"/>
                  </a:lnTo>
                  <a:lnTo>
                    <a:pt x="376" y="57"/>
                  </a:lnTo>
                  <a:lnTo>
                    <a:pt x="454" y="99"/>
                  </a:lnTo>
                  <a:lnTo>
                    <a:pt x="551" y="128"/>
                  </a:lnTo>
                  <a:lnTo>
                    <a:pt x="631" y="135"/>
                  </a:lnTo>
                  <a:lnTo>
                    <a:pt x="715" y="135"/>
                  </a:lnTo>
                  <a:lnTo>
                    <a:pt x="800" y="124"/>
                  </a:lnTo>
                  <a:lnTo>
                    <a:pt x="867" y="95"/>
                  </a:lnTo>
                  <a:lnTo>
                    <a:pt x="909" y="61"/>
                  </a:lnTo>
                  <a:lnTo>
                    <a:pt x="852" y="133"/>
                  </a:lnTo>
                  <a:lnTo>
                    <a:pt x="814" y="152"/>
                  </a:lnTo>
                  <a:lnTo>
                    <a:pt x="724" y="177"/>
                  </a:lnTo>
                  <a:lnTo>
                    <a:pt x="637" y="189"/>
                  </a:lnTo>
                  <a:lnTo>
                    <a:pt x="557" y="213"/>
                  </a:lnTo>
                  <a:lnTo>
                    <a:pt x="492" y="257"/>
                  </a:lnTo>
                  <a:lnTo>
                    <a:pt x="466" y="293"/>
                  </a:lnTo>
                  <a:lnTo>
                    <a:pt x="462" y="329"/>
                  </a:lnTo>
                  <a:lnTo>
                    <a:pt x="559" y="379"/>
                  </a:lnTo>
                  <a:lnTo>
                    <a:pt x="648" y="388"/>
                  </a:lnTo>
                  <a:lnTo>
                    <a:pt x="751" y="377"/>
                  </a:lnTo>
                  <a:lnTo>
                    <a:pt x="812" y="356"/>
                  </a:lnTo>
                  <a:lnTo>
                    <a:pt x="795" y="394"/>
                  </a:lnTo>
                  <a:lnTo>
                    <a:pt x="709" y="409"/>
                  </a:lnTo>
                  <a:lnTo>
                    <a:pt x="620" y="420"/>
                  </a:lnTo>
                  <a:lnTo>
                    <a:pt x="502" y="415"/>
                  </a:lnTo>
                  <a:lnTo>
                    <a:pt x="399" y="379"/>
                  </a:lnTo>
                  <a:lnTo>
                    <a:pt x="321" y="325"/>
                  </a:lnTo>
                  <a:lnTo>
                    <a:pt x="249" y="234"/>
                  </a:lnTo>
                  <a:lnTo>
                    <a:pt x="207" y="147"/>
                  </a:lnTo>
                  <a:lnTo>
                    <a:pt x="188" y="88"/>
                  </a:lnTo>
                  <a:lnTo>
                    <a:pt x="276" y="84"/>
                  </a:lnTo>
                  <a:lnTo>
                    <a:pt x="336" y="90"/>
                  </a:lnTo>
                  <a:lnTo>
                    <a:pt x="393" y="111"/>
                  </a:lnTo>
                  <a:lnTo>
                    <a:pt x="293" y="57"/>
                  </a:lnTo>
                  <a:lnTo>
                    <a:pt x="220" y="52"/>
                  </a:lnTo>
                  <a:lnTo>
                    <a:pt x="139" y="50"/>
                  </a:lnTo>
                  <a:lnTo>
                    <a:pt x="42" y="61"/>
                  </a:lnTo>
                  <a:lnTo>
                    <a:pt x="0" y="52"/>
                  </a:lnTo>
                  <a:lnTo>
                    <a:pt x="38" y="12"/>
                  </a:lnTo>
                  <a:lnTo>
                    <a:pt x="38" y="1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4" name="Freeform 218"/>
            <p:cNvSpPr>
              <a:spLocks/>
            </p:cNvSpPr>
            <p:nvPr/>
          </p:nvSpPr>
          <p:spPr bwMode="auto">
            <a:xfrm>
              <a:off x="3090" y="5307"/>
              <a:ext cx="122" cy="54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67" y="31"/>
                </a:cxn>
                <a:cxn ang="0">
                  <a:pos x="122" y="42"/>
                </a:cxn>
                <a:cxn ang="0">
                  <a:pos x="188" y="71"/>
                </a:cxn>
                <a:cxn ang="0">
                  <a:pos x="245" y="109"/>
                </a:cxn>
                <a:cxn ang="0">
                  <a:pos x="219" y="61"/>
                </a:cxn>
                <a:cxn ang="0">
                  <a:pos x="185" y="33"/>
                </a:cxn>
                <a:cxn ang="0">
                  <a:pos x="114" y="6"/>
                </a:cxn>
                <a:cxn ang="0">
                  <a:pos x="61" y="0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245" h="109">
                  <a:moveTo>
                    <a:pt x="0" y="31"/>
                  </a:moveTo>
                  <a:lnTo>
                    <a:pt x="67" y="31"/>
                  </a:lnTo>
                  <a:lnTo>
                    <a:pt x="122" y="42"/>
                  </a:lnTo>
                  <a:lnTo>
                    <a:pt x="188" y="71"/>
                  </a:lnTo>
                  <a:lnTo>
                    <a:pt x="245" y="109"/>
                  </a:lnTo>
                  <a:lnTo>
                    <a:pt x="219" y="61"/>
                  </a:lnTo>
                  <a:lnTo>
                    <a:pt x="185" y="33"/>
                  </a:lnTo>
                  <a:lnTo>
                    <a:pt x="114" y="6"/>
                  </a:lnTo>
                  <a:lnTo>
                    <a:pt x="61" y="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5" name="Freeform 219"/>
            <p:cNvSpPr>
              <a:spLocks/>
            </p:cNvSpPr>
            <p:nvPr/>
          </p:nvSpPr>
          <p:spPr bwMode="auto">
            <a:xfrm>
              <a:off x="3082" y="5323"/>
              <a:ext cx="189" cy="370"/>
            </a:xfrm>
            <a:custGeom>
              <a:avLst/>
              <a:gdLst/>
              <a:ahLst/>
              <a:cxnLst>
                <a:cxn ang="0">
                  <a:pos x="15" y="26"/>
                </a:cxn>
                <a:cxn ang="0">
                  <a:pos x="4" y="78"/>
                </a:cxn>
                <a:cxn ang="0">
                  <a:pos x="0" y="159"/>
                </a:cxn>
                <a:cxn ang="0">
                  <a:pos x="17" y="266"/>
                </a:cxn>
                <a:cxn ang="0">
                  <a:pos x="44" y="340"/>
                </a:cxn>
                <a:cxn ang="0">
                  <a:pos x="78" y="426"/>
                </a:cxn>
                <a:cxn ang="0">
                  <a:pos x="101" y="513"/>
                </a:cxn>
                <a:cxn ang="0">
                  <a:pos x="110" y="623"/>
                </a:cxn>
                <a:cxn ang="0">
                  <a:pos x="101" y="684"/>
                </a:cxn>
                <a:cxn ang="0">
                  <a:pos x="78" y="716"/>
                </a:cxn>
                <a:cxn ang="0">
                  <a:pos x="156" y="739"/>
                </a:cxn>
                <a:cxn ang="0">
                  <a:pos x="203" y="739"/>
                </a:cxn>
                <a:cxn ang="0">
                  <a:pos x="272" y="728"/>
                </a:cxn>
                <a:cxn ang="0">
                  <a:pos x="378" y="690"/>
                </a:cxn>
                <a:cxn ang="0">
                  <a:pos x="243" y="705"/>
                </a:cxn>
                <a:cxn ang="0">
                  <a:pos x="209" y="701"/>
                </a:cxn>
                <a:cxn ang="0">
                  <a:pos x="144" y="686"/>
                </a:cxn>
                <a:cxn ang="0">
                  <a:pos x="148" y="614"/>
                </a:cxn>
                <a:cxn ang="0">
                  <a:pos x="142" y="517"/>
                </a:cxn>
                <a:cxn ang="0">
                  <a:pos x="118" y="386"/>
                </a:cxn>
                <a:cxn ang="0">
                  <a:pos x="78" y="287"/>
                </a:cxn>
                <a:cxn ang="0">
                  <a:pos x="44" y="215"/>
                </a:cxn>
                <a:cxn ang="0">
                  <a:pos x="21" y="131"/>
                </a:cxn>
                <a:cxn ang="0">
                  <a:pos x="17" y="49"/>
                </a:cxn>
                <a:cxn ang="0">
                  <a:pos x="34" y="0"/>
                </a:cxn>
                <a:cxn ang="0">
                  <a:pos x="15" y="26"/>
                </a:cxn>
                <a:cxn ang="0">
                  <a:pos x="15" y="26"/>
                </a:cxn>
              </a:cxnLst>
              <a:rect l="0" t="0" r="r" b="b"/>
              <a:pathLst>
                <a:path w="378" h="739">
                  <a:moveTo>
                    <a:pt x="15" y="26"/>
                  </a:moveTo>
                  <a:lnTo>
                    <a:pt x="4" y="78"/>
                  </a:lnTo>
                  <a:lnTo>
                    <a:pt x="0" y="159"/>
                  </a:lnTo>
                  <a:lnTo>
                    <a:pt x="17" y="266"/>
                  </a:lnTo>
                  <a:lnTo>
                    <a:pt x="44" y="340"/>
                  </a:lnTo>
                  <a:lnTo>
                    <a:pt x="78" y="426"/>
                  </a:lnTo>
                  <a:lnTo>
                    <a:pt x="101" y="513"/>
                  </a:lnTo>
                  <a:lnTo>
                    <a:pt x="110" y="623"/>
                  </a:lnTo>
                  <a:lnTo>
                    <a:pt x="101" y="684"/>
                  </a:lnTo>
                  <a:lnTo>
                    <a:pt x="78" y="716"/>
                  </a:lnTo>
                  <a:lnTo>
                    <a:pt x="156" y="739"/>
                  </a:lnTo>
                  <a:lnTo>
                    <a:pt x="203" y="739"/>
                  </a:lnTo>
                  <a:lnTo>
                    <a:pt x="272" y="728"/>
                  </a:lnTo>
                  <a:lnTo>
                    <a:pt x="378" y="690"/>
                  </a:lnTo>
                  <a:lnTo>
                    <a:pt x="243" y="705"/>
                  </a:lnTo>
                  <a:lnTo>
                    <a:pt x="209" y="701"/>
                  </a:lnTo>
                  <a:lnTo>
                    <a:pt x="144" y="686"/>
                  </a:lnTo>
                  <a:lnTo>
                    <a:pt x="148" y="614"/>
                  </a:lnTo>
                  <a:lnTo>
                    <a:pt x="142" y="517"/>
                  </a:lnTo>
                  <a:lnTo>
                    <a:pt x="118" y="386"/>
                  </a:lnTo>
                  <a:lnTo>
                    <a:pt x="78" y="287"/>
                  </a:lnTo>
                  <a:lnTo>
                    <a:pt x="44" y="215"/>
                  </a:lnTo>
                  <a:lnTo>
                    <a:pt x="21" y="131"/>
                  </a:lnTo>
                  <a:lnTo>
                    <a:pt x="17" y="49"/>
                  </a:lnTo>
                  <a:lnTo>
                    <a:pt x="34" y="0"/>
                  </a:lnTo>
                  <a:lnTo>
                    <a:pt x="15" y="26"/>
                  </a:lnTo>
                  <a:lnTo>
                    <a:pt x="15" y="2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6" name="Freeform 220"/>
            <p:cNvSpPr>
              <a:spLocks/>
            </p:cNvSpPr>
            <p:nvPr/>
          </p:nvSpPr>
          <p:spPr bwMode="auto">
            <a:xfrm>
              <a:off x="2785" y="5301"/>
              <a:ext cx="248" cy="141"/>
            </a:xfrm>
            <a:custGeom>
              <a:avLst/>
              <a:gdLst/>
              <a:ahLst/>
              <a:cxnLst>
                <a:cxn ang="0">
                  <a:pos x="462" y="11"/>
                </a:cxn>
                <a:cxn ang="0">
                  <a:pos x="382" y="30"/>
                </a:cxn>
                <a:cxn ang="0">
                  <a:pos x="300" y="59"/>
                </a:cxn>
                <a:cxn ang="0">
                  <a:pos x="211" y="114"/>
                </a:cxn>
                <a:cxn ang="0">
                  <a:pos x="142" y="169"/>
                </a:cxn>
                <a:cxn ang="0">
                  <a:pos x="89" y="221"/>
                </a:cxn>
                <a:cxn ang="0">
                  <a:pos x="38" y="279"/>
                </a:cxn>
                <a:cxn ang="0">
                  <a:pos x="0" y="281"/>
                </a:cxn>
                <a:cxn ang="0">
                  <a:pos x="62" y="192"/>
                </a:cxn>
                <a:cxn ang="0">
                  <a:pos x="142" y="120"/>
                </a:cxn>
                <a:cxn ang="0">
                  <a:pos x="222" y="61"/>
                </a:cxn>
                <a:cxn ang="0">
                  <a:pos x="329" y="23"/>
                </a:cxn>
                <a:cxn ang="0">
                  <a:pos x="427" y="0"/>
                </a:cxn>
                <a:cxn ang="0">
                  <a:pos x="494" y="0"/>
                </a:cxn>
                <a:cxn ang="0">
                  <a:pos x="462" y="11"/>
                </a:cxn>
                <a:cxn ang="0">
                  <a:pos x="462" y="11"/>
                </a:cxn>
              </a:cxnLst>
              <a:rect l="0" t="0" r="r" b="b"/>
              <a:pathLst>
                <a:path w="494" h="281">
                  <a:moveTo>
                    <a:pt x="462" y="11"/>
                  </a:moveTo>
                  <a:lnTo>
                    <a:pt x="382" y="30"/>
                  </a:lnTo>
                  <a:lnTo>
                    <a:pt x="300" y="59"/>
                  </a:lnTo>
                  <a:lnTo>
                    <a:pt x="211" y="114"/>
                  </a:lnTo>
                  <a:lnTo>
                    <a:pt x="142" y="169"/>
                  </a:lnTo>
                  <a:lnTo>
                    <a:pt x="89" y="221"/>
                  </a:lnTo>
                  <a:lnTo>
                    <a:pt x="38" y="279"/>
                  </a:lnTo>
                  <a:lnTo>
                    <a:pt x="0" y="281"/>
                  </a:lnTo>
                  <a:lnTo>
                    <a:pt x="62" y="192"/>
                  </a:lnTo>
                  <a:lnTo>
                    <a:pt x="142" y="120"/>
                  </a:lnTo>
                  <a:lnTo>
                    <a:pt x="222" y="61"/>
                  </a:lnTo>
                  <a:lnTo>
                    <a:pt x="329" y="23"/>
                  </a:lnTo>
                  <a:lnTo>
                    <a:pt x="427" y="0"/>
                  </a:lnTo>
                  <a:lnTo>
                    <a:pt x="494" y="0"/>
                  </a:lnTo>
                  <a:lnTo>
                    <a:pt x="462" y="11"/>
                  </a:lnTo>
                  <a:lnTo>
                    <a:pt x="462" y="1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7" name="Freeform 221"/>
            <p:cNvSpPr>
              <a:spLocks/>
            </p:cNvSpPr>
            <p:nvPr/>
          </p:nvSpPr>
          <p:spPr bwMode="auto">
            <a:xfrm>
              <a:off x="2697" y="5284"/>
              <a:ext cx="66" cy="65"/>
            </a:xfrm>
            <a:custGeom>
              <a:avLst/>
              <a:gdLst/>
              <a:ahLst/>
              <a:cxnLst>
                <a:cxn ang="0">
                  <a:pos x="125" y="83"/>
                </a:cxn>
                <a:cxn ang="0">
                  <a:pos x="133" y="45"/>
                </a:cxn>
                <a:cxn ang="0">
                  <a:pos x="122" y="34"/>
                </a:cxn>
                <a:cxn ang="0">
                  <a:pos x="127" y="0"/>
                </a:cxn>
                <a:cxn ang="0">
                  <a:pos x="84" y="23"/>
                </a:cxn>
                <a:cxn ang="0">
                  <a:pos x="61" y="2"/>
                </a:cxn>
                <a:cxn ang="0">
                  <a:pos x="0" y="70"/>
                </a:cxn>
                <a:cxn ang="0">
                  <a:pos x="70" y="131"/>
                </a:cxn>
                <a:cxn ang="0">
                  <a:pos x="125" y="83"/>
                </a:cxn>
                <a:cxn ang="0">
                  <a:pos x="125" y="83"/>
                </a:cxn>
              </a:cxnLst>
              <a:rect l="0" t="0" r="r" b="b"/>
              <a:pathLst>
                <a:path w="133" h="131">
                  <a:moveTo>
                    <a:pt x="125" y="83"/>
                  </a:moveTo>
                  <a:lnTo>
                    <a:pt x="133" y="45"/>
                  </a:lnTo>
                  <a:lnTo>
                    <a:pt x="122" y="34"/>
                  </a:lnTo>
                  <a:lnTo>
                    <a:pt x="127" y="0"/>
                  </a:lnTo>
                  <a:lnTo>
                    <a:pt x="84" y="23"/>
                  </a:lnTo>
                  <a:lnTo>
                    <a:pt x="61" y="2"/>
                  </a:lnTo>
                  <a:lnTo>
                    <a:pt x="0" y="70"/>
                  </a:lnTo>
                  <a:lnTo>
                    <a:pt x="70" y="131"/>
                  </a:lnTo>
                  <a:lnTo>
                    <a:pt x="125" y="83"/>
                  </a:lnTo>
                  <a:lnTo>
                    <a:pt x="125" y="8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8" name="Freeform 222"/>
            <p:cNvSpPr>
              <a:spLocks/>
            </p:cNvSpPr>
            <p:nvPr/>
          </p:nvSpPr>
          <p:spPr bwMode="auto">
            <a:xfrm>
              <a:off x="2732" y="5367"/>
              <a:ext cx="36" cy="85"/>
            </a:xfrm>
            <a:custGeom>
              <a:avLst/>
              <a:gdLst/>
              <a:ahLst/>
              <a:cxnLst>
                <a:cxn ang="0">
                  <a:pos x="2" y="40"/>
                </a:cxn>
                <a:cxn ang="0">
                  <a:pos x="0" y="93"/>
                </a:cxn>
                <a:cxn ang="0">
                  <a:pos x="12" y="133"/>
                </a:cxn>
                <a:cxn ang="0">
                  <a:pos x="31" y="171"/>
                </a:cxn>
                <a:cxn ang="0">
                  <a:pos x="72" y="137"/>
                </a:cxn>
                <a:cxn ang="0">
                  <a:pos x="34" y="95"/>
                </a:cxn>
                <a:cxn ang="0">
                  <a:pos x="29" y="55"/>
                </a:cxn>
                <a:cxn ang="0">
                  <a:pos x="25" y="0"/>
                </a:cxn>
                <a:cxn ang="0">
                  <a:pos x="2" y="40"/>
                </a:cxn>
                <a:cxn ang="0">
                  <a:pos x="2" y="40"/>
                </a:cxn>
              </a:cxnLst>
              <a:rect l="0" t="0" r="r" b="b"/>
              <a:pathLst>
                <a:path w="72" h="171">
                  <a:moveTo>
                    <a:pt x="2" y="40"/>
                  </a:moveTo>
                  <a:lnTo>
                    <a:pt x="0" y="93"/>
                  </a:lnTo>
                  <a:lnTo>
                    <a:pt x="12" y="133"/>
                  </a:lnTo>
                  <a:lnTo>
                    <a:pt x="31" y="171"/>
                  </a:lnTo>
                  <a:lnTo>
                    <a:pt x="72" y="137"/>
                  </a:lnTo>
                  <a:lnTo>
                    <a:pt x="34" y="95"/>
                  </a:lnTo>
                  <a:lnTo>
                    <a:pt x="29" y="55"/>
                  </a:lnTo>
                  <a:lnTo>
                    <a:pt x="25" y="0"/>
                  </a:lnTo>
                  <a:lnTo>
                    <a:pt x="2" y="40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9" name="Freeform 223"/>
            <p:cNvSpPr>
              <a:spLocks/>
            </p:cNvSpPr>
            <p:nvPr/>
          </p:nvSpPr>
          <p:spPr bwMode="auto">
            <a:xfrm>
              <a:off x="2765" y="5326"/>
              <a:ext cx="140" cy="39"/>
            </a:xfrm>
            <a:custGeom>
              <a:avLst/>
              <a:gdLst/>
              <a:ahLst/>
              <a:cxnLst>
                <a:cxn ang="0">
                  <a:pos x="30" y="18"/>
                </a:cxn>
                <a:cxn ang="0">
                  <a:pos x="78" y="42"/>
                </a:cxn>
                <a:cxn ang="0">
                  <a:pos x="133" y="50"/>
                </a:cxn>
                <a:cxn ang="0">
                  <a:pos x="194" y="38"/>
                </a:cxn>
                <a:cxn ang="0">
                  <a:pos x="279" y="23"/>
                </a:cxn>
                <a:cxn ang="0">
                  <a:pos x="163" y="78"/>
                </a:cxn>
                <a:cxn ang="0">
                  <a:pos x="101" y="78"/>
                </a:cxn>
                <a:cxn ang="0">
                  <a:pos x="57" y="59"/>
                </a:cxn>
                <a:cxn ang="0">
                  <a:pos x="19" y="37"/>
                </a:cxn>
                <a:cxn ang="0">
                  <a:pos x="0" y="0"/>
                </a:cxn>
                <a:cxn ang="0">
                  <a:pos x="30" y="18"/>
                </a:cxn>
                <a:cxn ang="0">
                  <a:pos x="30" y="18"/>
                </a:cxn>
              </a:cxnLst>
              <a:rect l="0" t="0" r="r" b="b"/>
              <a:pathLst>
                <a:path w="279" h="78">
                  <a:moveTo>
                    <a:pt x="30" y="18"/>
                  </a:moveTo>
                  <a:lnTo>
                    <a:pt x="78" y="42"/>
                  </a:lnTo>
                  <a:lnTo>
                    <a:pt x="133" y="50"/>
                  </a:lnTo>
                  <a:lnTo>
                    <a:pt x="194" y="38"/>
                  </a:lnTo>
                  <a:lnTo>
                    <a:pt x="279" y="23"/>
                  </a:lnTo>
                  <a:lnTo>
                    <a:pt x="163" y="78"/>
                  </a:lnTo>
                  <a:lnTo>
                    <a:pt x="101" y="78"/>
                  </a:lnTo>
                  <a:lnTo>
                    <a:pt x="57" y="59"/>
                  </a:lnTo>
                  <a:lnTo>
                    <a:pt x="19" y="37"/>
                  </a:lnTo>
                  <a:lnTo>
                    <a:pt x="0" y="0"/>
                  </a:lnTo>
                  <a:lnTo>
                    <a:pt x="30" y="18"/>
                  </a:lnTo>
                  <a:lnTo>
                    <a:pt x="30" y="1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0" name="Freeform 224"/>
            <p:cNvSpPr>
              <a:spLocks/>
            </p:cNvSpPr>
            <p:nvPr/>
          </p:nvSpPr>
          <p:spPr bwMode="auto">
            <a:xfrm>
              <a:off x="2306" y="5085"/>
              <a:ext cx="102" cy="105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31" y="75"/>
                </a:cxn>
                <a:cxn ang="0">
                  <a:pos x="56" y="48"/>
                </a:cxn>
                <a:cxn ang="0">
                  <a:pos x="90" y="31"/>
                </a:cxn>
                <a:cxn ang="0">
                  <a:pos x="103" y="0"/>
                </a:cxn>
                <a:cxn ang="0">
                  <a:pos x="181" y="10"/>
                </a:cxn>
                <a:cxn ang="0">
                  <a:pos x="204" y="35"/>
                </a:cxn>
                <a:cxn ang="0">
                  <a:pos x="204" y="65"/>
                </a:cxn>
                <a:cxn ang="0">
                  <a:pos x="177" y="92"/>
                </a:cxn>
                <a:cxn ang="0">
                  <a:pos x="130" y="118"/>
                </a:cxn>
                <a:cxn ang="0">
                  <a:pos x="109" y="210"/>
                </a:cxn>
                <a:cxn ang="0">
                  <a:pos x="42" y="210"/>
                </a:cxn>
                <a:cxn ang="0">
                  <a:pos x="82" y="162"/>
                </a:cxn>
                <a:cxn ang="0">
                  <a:pos x="103" y="109"/>
                </a:cxn>
                <a:cxn ang="0">
                  <a:pos x="103" y="71"/>
                </a:cxn>
                <a:cxn ang="0">
                  <a:pos x="56" y="92"/>
                </a:cxn>
                <a:cxn ang="0">
                  <a:pos x="39" y="139"/>
                </a:cxn>
                <a:cxn ang="0">
                  <a:pos x="25" y="187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204" h="210">
                  <a:moveTo>
                    <a:pt x="0" y="156"/>
                  </a:moveTo>
                  <a:lnTo>
                    <a:pt x="31" y="75"/>
                  </a:lnTo>
                  <a:lnTo>
                    <a:pt x="56" y="48"/>
                  </a:lnTo>
                  <a:lnTo>
                    <a:pt x="90" y="31"/>
                  </a:lnTo>
                  <a:lnTo>
                    <a:pt x="103" y="0"/>
                  </a:lnTo>
                  <a:lnTo>
                    <a:pt x="181" y="10"/>
                  </a:lnTo>
                  <a:lnTo>
                    <a:pt x="204" y="35"/>
                  </a:lnTo>
                  <a:lnTo>
                    <a:pt x="204" y="65"/>
                  </a:lnTo>
                  <a:lnTo>
                    <a:pt x="177" y="92"/>
                  </a:lnTo>
                  <a:lnTo>
                    <a:pt x="130" y="118"/>
                  </a:lnTo>
                  <a:lnTo>
                    <a:pt x="109" y="210"/>
                  </a:lnTo>
                  <a:lnTo>
                    <a:pt x="42" y="210"/>
                  </a:lnTo>
                  <a:lnTo>
                    <a:pt x="82" y="162"/>
                  </a:lnTo>
                  <a:lnTo>
                    <a:pt x="103" y="109"/>
                  </a:lnTo>
                  <a:lnTo>
                    <a:pt x="103" y="71"/>
                  </a:lnTo>
                  <a:lnTo>
                    <a:pt x="56" y="92"/>
                  </a:lnTo>
                  <a:lnTo>
                    <a:pt x="39" y="139"/>
                  </a:lnTo>
                  <a:lnTo>
                    <a:pt x="25" y="187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1" name="Freeform 225"/>
            <p:cNvSpPr>
              <a:spLocks/>
            </p:cNvSpPr>
            <p:nvPr/>
          </p:nvSpPr>
          <p:spPr bwMode="auto">
            <a:xfrm>
              <a:off x="2552" y="5222"/>
              <a:ext cx="224" cy="187"/>
            </a:xfrm>
            <a:custGeom>
              <a:avLst/>
              <a:gdLst/>
              <a:ahLst/>
              <a:cxnLst>
                <a:cxn ang="0">
                  <a:pos x="426" y="19"/>
                </a:cxn>
                <a:cxn ang="0">
                  <a:pos x="333" y="44"/>
                </a:cxn>
                <a:cxn ang="0">
                  <a:pos x="260" y="91"/>
                </a:cxn>
                <a:cxn ang="0">
                  <a:pos x="177" y="179"/>
                </a:cxn>
                <a:cxn ang="0">
                  <a:pos x="135" y="236"/>
                </a:cxn>
                <a:cxn ang="0">
                  <a:pos x="82" y="310"/>
                </a:cxn>
                <a:cxn ang="0">
                  <a:pos x="57" y="375"/>
                </a:cxn>
                <a:cxn ang="0">
                  <a:pos x="0" y="375"/>
                </a:cxn>
                <a:cxn ang="0">
                  <a:pos x="47" y="297"/>
                </a:cxn>
                <a:cxn ang="0">
                  <a:pos x="99" y="202"/>
                </a:cxn>
                <a:cxn ang="0">
                  <a:pos x="182" y="105"/>
                </a:cxn>
                <a:cxn ang="0">
                  <a:pos x="274" y="36"/>
                </a:cxn>
                <a:cxn ang="0">
                  <a:pos x="359" y="0"/>
                </a:cxn>
                <a:cxn ang="0">
                  <a:pos x="447" y="0"/>
                </a:cxn>
                <a:cxn ang="0">
                  <a:pos x="426" y="19"/>
                </a:cxn>
                <a:cxn ang="0">
                  <a:pos x="426" y="19"/>
                </a:cxn>
              </a:cxnLst>
              <a:rect l="0" t="0" r="r" b="b"/>
              <a:pathLst>
                <a:path w="447" h="375">
                  <a:moveTo>
                    <a:pt x="426" y="19"/>
                  </a:moveTo>
                  <a:lnTo>
                    <a:pt x="333" y="44"/>
                  </a:lnTo>
                  <a:lnTo>
                    <a:pt x="260" y="91"/>
                  </a:lnTo>
                  <a:lnTo>
                    <a:pt x="177" y="179"/>
                  </a:lnTo>
                  <a:lnTo>
                    <a:pt x="135" y="236"/>
                  </a:lnTo>
                  <a:lnTo>
                    <a:pt x="82" y="310"/>
                  </a:lnTo>
                  <a:lnTo>
                    <a:pt x="57" y="375"/>
                  </a:lnTo>
                  <a:lnTo>
                    <a:pt x="0" y="375"/>
                  </a:lnTo>
                  <a:lnTo>
                    <a:pt x="47" y="297"/>
                  </a:lnTo>
                  <a:lnTo>
                    <a:pt x="99" y="202"/>
                  </a:lnTo>
                  <a:lnTo>
                    <a:pt x="182" y="105"/>
                  </a:lnTo>
                  <a:lnTo>
                    <a:pt x="274" y="36"/>
                  </a:lnTo>
                  <a:lnTo>
                    <a:pt x="359" y="0"/>
                  </a:lnTo>
                  <a:lnTo>
                    <a:pt x="447" y="0"/>
                  </a:lnTo>
                  <a:lnTo>
                    <a:pt x="426" y="19"/>
                  </a:lnTo>
                  <a:lnTo>
                    <a:pt x="426" y="1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2" name="Freeform 226"/>
            <p:cNvSpPr>
              <a:spLocks/>
            </p:cNvSpPr>
            <p:nvPr/>
          </p:nvSpPr>
          <p:spPr bwMode="auto">
            <a:xfrm>
              <a:off x="2813" y="5240"/>
              <a:ext cx="145" cy="87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56" y="14"/>
                </a:cxn>
                <a:cxn ang="0">
                  <a:pos x="207" y="38"/>
                </a:cxn>
                <a:cxn ang="0">
                  <a:pos x="247" y="69"/>
                </a:cxn>
                <a:cxn ang="0">
                  <a:pos x="291" y="122"/>
                </a:cxn>
                <a:cxn ang="0">
                  <a:pos x="226" y="173"/>
                </a:cxn>
                <a:cxn ang="0">
                  <a:pos x="213" y="116"/>
                </a:cxn>
                <a:cxn ang="0">
                  <a:pos x="182" y="82"/>
                </a:cxn>
                <a:cxn ang="0">
                  <a:pos x="142" y="52"/>
                </a:cxn>
                <a:cxn ang="0">
                  <a:pos x="74" y="35"/>
                </a:cxn>
                <a:cxn ang="0">
                  <a:pos x="0" y="35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291" h="173">
                  <a:moveTo>
                    <a:pt x="91" y="0"/>
                  </a:moveTo>
                  <a:lnTo>
                    <a:pt x="156" y="14"/>
                  </a:lnTo>
                  <a:lnTo>
                    <a:pt x="207" y="38"/>
                  </a:lnTo>
                  <a:lnTo>
                    <a:pt x="247" y="69"/>
                  </a:lnTo>
                  <a:lnTo>
                    <a:pt x="291" y="122"/>
                  </a:lnTo>
                  <a:lnTo>
                    <a:pt x="226" y="173"/>
                  </a:lnTo>
                  <a:lnTo>
                    <a:pt x="213" y="116"/>
                  </a:lnTo>
                  <a:lnTo>
                    <a:pt x="182" y="82"/>
                  </a:lnTo>
                  <a:lnTo>
                    <a:pt x="142" y="52"/>
                  </a:lnTo>
                  <a:lnTo>
                    <a:pt x="74" y="35"/>
                  </a:lnTo>
                  <a:lnTo>
                    <a:pt x="0" y="35"/>
                  </a:lnTo>
                  <a:lnTo>
                    <a:pt x="91" y="0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3" name="Freeform 227"/>
            <p:cNvSpPr>
              <a:spLocks/>
            </p:cNvSpPr>
            <p:nvPr/>
          </p:nvSpPr>
          <p:spPr bwMode="auto">
            <a:xfrm>
              <a:off x="2375" y="5475"/>
              <a:ext cx="353" cy="220"/>
            </a:xfrm>
            <a:custGeom>
              <a:avLst/>
              <a:gdLst/>
              <a:ahLst/>
              <a:cxnLst>
                <a:cxn ang="0">
                  <a:pos x="654" y="65"/>
                </a:cxn>
                <a:cxn ang="0">
                  <a:pos x="616" y="34"/>
                </a:cxn>
                <a:cxn ang="0">
                  <a:pos x="573" y="11"/>
                </a:cxn>
                <a:cxn ang="0">
                  <a:pos x="502" y="0"/>
                </a:cxn>
                <a:cxn ang="0">
                  <a:pos x="407" y="17"/>
                </a:cxn>
                <a:cxn ang="0">
                  <a:pos x="320" y="51"/>
                </a:cxn>
                <a:cxn ang="0">
                  <a:pos x="234" y="103"/>
                </a:cxn>
                <a:cxn ang="0">
                  <a:pos x="143" y="169"/>
                </a:cxn>
                <a:cxn ang="0">
                  <a:pos x="82" y="243"/>
                </a:cxn>
                <a:cxn ang="0">
                  <a:pos x="25" y="335"/>
                </a:cxn>
                <a:cxn ang="0">
                  <a:pos x="0" y="407"/>
                </a:cxn>
                <a:cxn ang="0">
                  <a:pos x="12" y="439"/>
                </a:cxn>
                <a:cxn ang="0">
                  <a:pos x="90" y="308"/>
                </a:cxn>
                <a:cxn ang="0">
                  <a:pos x="156" y="230"/>
                </a:cxn>
                <a:cxn ang="0">
                  <a:pos x="268" y="139"/>
                </a:cxn>
                <a:cxn ang="0">
                  <a:pos x="386" y="85"/>
                </a:cxn>
                <a:cxn ang="0">
                  <a:pos x="485" y="61"/>
                </a:cxn>
                <a:cxn ang="0">
                  <a:pos x="576" y="55"/>
                </a:cxn>
                <a:cxn ang="0">
                  <a:pos x="654" y="95"/>
                </a:cxn>
                <a:cxn ang="0">
                  <a:pos x="708" y="122"/>
                </a:cxn>
                <a:cxn ang="0">
                  <a:pos x="654" y="65"/>
                </a:cxn>
                <a:cxn ang="0">
                  <a:pos x="654" y="65"/>
                </a:cxn>
              </a:cxnLst>
              <a:rect l="0" t="0" r="r" b="b"/>
              <a:pathLst>
                <a:path w="708" h="439">
                  <a:moveTo>
                    <a:pt x="654" y="65"/>
                  </a:moveTo>
                  <a:lnTo>
                    <a:pt x="616" y="34"/>
                  </a:lnTo>
                  <a:lnTo>
                    <a:pt x="573" y="11"/>
                  </a:lnTo>
                  <a:lnTo>
                    <a:pt x="502" y="0"/>
                  </a:lnTo>
                  <a:lnTo>
                    <a:pt x="407" y="17"/>
                  </a:lnTo>
                  <a:lnTo>
                    <a:pt x="320" y="51"/>
                  </a:lnTo>
                  <a:lnTo>
                    <a:pt x="234" y="103"/>
                  </a:lnTo>
                  <a:lnTo>
                    <a:pt x="143" y="169"/>
                  </a:lnTo>
                  <a:lnTo>
                    <a:pt x="82" y="243"/>
                  </a:lnTo>
                  <a:lnTo>
                    <a:pt x="25" y="335"/>
                  </a:lnTo>
                  <a:lnTo>
                    <a:pt x="0" y="407"/>
                  </a:lnTo>
                  <a:lnTo>
                    <a:pt x="12" y="439"/>
                  </a:lnTo>
                  <a:lnTo>
                    <a:pt x="90" y="308"/>
                  </a:lnTo>
                  <a:lnTo>
                    <a:pt x="156" y="230"/>
                  </a:lnTo>
                  <a:lnTo>
                    <a:pt x="268" y="139"/>
                  </a:lnTo>
                  <a:lnTo>
                    <a:pt x="386" y="85"/>
                  </a:lnTo>
                  <a:lnTo>
                    <a:pt x="485" y="61"/>
                  </a:lnTo>
                  <a:lnTo>
                    <a:pt x="576" y="55"/>
                  </a:lnTo>
                  <a:lnTo>
                    <a:pt x="654" y="95"/>
                  </a:lnTo>
                  <a:lnTo>
                    <a:pt x="708" y="122"/>
                  </a:lnTo>
                  <a:lnTo>
                    <a:pt x="654" y="65"/>
                  </a:lnTo>
                  <a:lnTo>
                    <a:pt x="654" y="6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4" name="Freeform 228"/>
            <p:cNvSpPr>
              <a:spLocks/>
            </p:cNvSpPr>
            <p:nvPr/>
          </p:nvSpPr>
          <p:spPr bwMode="auto">
            <a:xfrm>
              <a:off x="2183" y="5426"/>
              <a:ext cx="334" cy="155"/>
            </a:xfrm>
            <a:custGeom>
              <a:avLst/>
              <a:gdLst/>
              <a:ahLst/>
              <a:cxnLst>
                <a:cxn ang="0">
                  <a:pos x="622" y="57"/>
                </a:cxn>
                <a:cxn ang="0">
                  <a:pos x="574" y="19"/>
                </a:cxn>
                <a:cxn ang="0">
                  <a:pos x="504" y="0"/>
                </a:cxn>
                <a:cxn ang="0">
                  <a:pos x="409" y="0"/>
                </a:cxn>
                <a:cxn ang="0">
                  <a:pos x="322" y="23"/>
                </a:cxn>
                <a:cxn ang="0">
                  <a:pos x="209" y="70"/>
                </a:cxn>
                <a:cxn ang="0">
                  <a:pos x="114" y="144"/>
                </a:cxn>
                <a:cxn ang="0">
                  <a:pos x="57" y="213"/>
                </a:cxn>
                <a:cxn ang="0">
                  <a:pos x="0" y="310"/>
                </a:cxn>
                <a:cxn ang="0">
                  <a:pos x="118" y="196"/>
                </a:cxn>
                <a:cxn ang="0">
                  <a:pos x="219" y="131"/>
                </a:cxn>
                <a:cxn ang="0">
                  <a:pos x="335" y="78"/>
                </a:cxn>
                <a:cxn ang="0">
                  <a:pos x="432" y="61"/>
                </a:cxn>
                <a:cxn ang="0">
                  <a:pos x="510" y="74"/>
                </a:cxn>
                <a:cxn ang="0">
                  <a:pos x="588" y="108"/>
                </a:cxn>
                <a:cxn ang="0">
                  <a:pos x="622" y="127"/>
                </a:cxn>
                <a:cxn ang="0">
                  <a:pos x="670" y="84"/>
                </a:cxn>
                <a:cxn ang="0">
                  <a:pos x="622" y="57"/>
                </a:cxn>
                <a:cxn ang="0">
                  <a:pos x="622" y="57"/>
                </a:cxn>
              </a:cxnLst>
              <a:rect l="0" t="0" r="r" b="b"/>
              <a:pathLst>
                <a:path w="670" h="310">
                  <a:moveTo>
                    <a:pt x="622" y="57"/>
                  </a:moveTo>
                  <a:lnTo>
                    <a:pt x="574" y="19"/>
                  </a:lnTo>
                  <a:lnTo>
                    <a:pt x="504" y="0"/>
                  </a:lnTo>
                  <a:lnTo>
                    <a:pt x="409" y="0"/>
                  </a:lnTo>
                  <a:lnTo>
                    <a:pt x="322" y="23"/>
                  </a:lnTo>
                  <a:lnTo>
                    <a:pt x="209" y="70"/>
                  </a:lnTo>
                  <a:lnTo>
                    <a:pt x="114" y="144"/>
                  </a:lnTo>
                  <a:lnTo>
                    <a:pt x="57" y="213"/>
                  </a:lnTo>
                  <a:lnTo>
                    <a:pt x="0" y="310"/>
                  </a:lnTo>
                  <a:lnTo>
                    <a:pt x="118" y="196"/>
                  </a:lnTo>
                  <a:lnTo>
                    <a:pt x="219" y="131"/>
                  </a:lnTo>
                  <a:lnTo>
                    <a:pt x="335" y="78"/>
                  </a:lnTo>
                  <a:lnTo>
                    <a:pt x="432" y="61"/>
                  </a:lnTo>
                  <a:lnTo>
                    <a:pt x="510" y="74"/>
                  </a:lnTo>
                  <a:lnTo>
                    <a:pt x="588" y="108"/>
                  </a:lnTo>
                  <a:lnTo>
                    <a:pt x="622" y="127"/>
                  </a:lnTo>
                  <a:lnTo>
                    <a:pt x="670" y="84"/>
                  </a:lnTo>
                  <a:lnTo>
                    <a:pt x="622" y="57"/>
                  </a:lnTo>
                  <a:lnTo>
                    <a:pt x="622" y="5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" name="Freeform 229"/>
            <p:cNvSpPr>
              <a:spLocks/>
            </p:cNvSpPr>
            <p:nvPr/>
          </p:nvSpPr>
          <p:spPr bwMode="auto">
            <a:xfrm>
              <a:off x="1942" y="5401"/>
              <a:ext cx="284" cy="145"/>
            </a:xfrm>
            <a:custGeom>
              <a:avLst/>
              <a:gdLst/>
              <a:ahLst/>
              <a:cxnLst>
                <a:cxn ang="0">
                  <a:pos x="569" y="51"/>
                </a:cxn>
                <a:cxn ang="0">
                  <a:pos x="517" y="26"/>
                </a:cxn>
                <a:cxn ang="0">
                  <a:pos x="457" y="3"/>
                </a:cxn>
                <a:cxn ang="0">
                  <a:pos x="379" y="0"/>
                </a:cxn>
                <a:cxn ang="0">
                  <a:pos x="314" y="13"/>
                </a:cxn>
                <a:cxn ang="0">
                  <a:pos x="213" y="51"/>
                </a:cxn>
                <a:cxn ang="0">
                  <a:pos x="126" y="104"/>
                </a:cxn>
                <a:cxn ang="0">
                  <a:pos x="65" y="165"/>
                </a:cxn>
                <a:cxn ang="0">
                  <a:pos x="31" y="216"/>
                </a:cxn>
                <a:cxn ang="0">
                  <a:pos x="0" y="291"/>
                </a:cxn>
                <a:cxn ang="0">
                  <a:pos x="69" y="199"/>
                </a:cxn>
                <a:cxn ang="0">
                  <a:pos x="152" y="135"/>
                </a:cxn>
                <a:cxn ang="0">
                  <a:pos x="240" y="87"/>
                </a:cxn>
                <a:cxn ang="0">
                  <a:pos x="322" y="55"/>
                </a:cxn>
                <a:cxn ang="0">
                  <a:pos x="396" y="47"/>
                </a:cxn>
                <a:cxn ang="0">
                  <a:pos x="478" y="47"/>
                </a:cxn>
                <a:cxn ang="0">
                  <a:pos x="569" y="51"/>
                </a:cxn>
                <a:cxn ang="0">
                  <a:pos x="569" y="51"/>
                </a:cxn>
              </a:cxnLst>
              <a:rect l="0" t="0" r="r" b="b"/>
              <a:pathLst>
                <a:path w="569" h="291">
                  <a:moveTo>
                    <a:pt x="569" y="51"/>
                  </a:moveTo>
                  <a:lnTo>
                    <a:pt x="517" y="26"/>
                  </a:lnTo>
                  <a:lnTo>
                    <a:pt x="457" y="3"/>
                  </a:lnTo>
                  <a:lnTo>
                    <a:pt x="379" y="0"/>
                  </a:lnTo>
                  <a:lnTo>
                    <a:pt x="314" y="13"/>
                  </a:lnTo>
                  <a:lnTo>
                    <a:pt x="213" y="51"/>
                  </a:lnTo>
                  <a:lnTo>
                    <a:pt x="126" y="104"/>
                  </a:lnTo>
                  <a:lnTo>
                    <a:pt x="65" y="165"/>
                  </a:lnTo>
                  <a:lnTo>
                    <a:pt x="31" y="216"/>
                  </a:lnTo>
                  <a:lnTo>
                    <a:pt x="0" y="291"/>
                  </a:lnTo>
                  <a:lnTo>
                    <a:pt x="69" y="199"/>
                  </a:lnTo>
                  <a:lnTo>
                    <a:pt x="152" y="135"/>
                  </a:lnTo>
                  <a:lnTo>
                    <a:pt x="240" y="87"/>
                  </a:lnTo>
                  <a:lnTo>
                    <a:pt x="322" y="55"/>
                  </a:lnTo>
                  <a:lnTo>
                    <a:pt x="396" y="47"/>
                  </a:lnTo>
                  <a:lnTo>
                    <a:pt x="478" y="47"/>
                  </a:lnTo>
                  <a:lnTo>
                    <a:pt x="569" y="51"/>
                  </a:lnTo>
                  <a:lnTo>
                    <a:pt x="569" y="5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6" name="Freeform 230"/>
            <p:cNvSpPr>
              <a:spLocks/>
            </p:cNvSpPr>
            <p:nvPr/>
          </p:nvSpPr>
          <p:spPr bwMode="auto">
            <a:xfrm>
              <a:off x="1743" y="5075"/>
              <a:ext cx="385" cy="469"/>
            </a:xfrm>
            <a:custGeom>
              <a:avLst/>
              <a:gdLst/>
              <a:ahLst/>
              <a:cxnLst>
                <a:cxn ang="0">
                  <a:pos x="555" y="142"/>
                </a:cxn>
                <a:cxn ang="0">
                  <a:pos x="504" y="178"/>
                </a:cxn>
                <a:cxn ang="0">
                  <a:pos x="396" y="270"/>
                </a:cxn>
                <a:cxn ang="0">
                  <a:pos x="342" y="330"/>
                </a:cxn>
                <a:cxn ang="0">
                  <a:pos x="295" y="408"/>
                </a:cxn>
                <a:cxn ang="0">
                  <a:pos x="264" y="486"/>
                </a:cxn>
                <a:cxn ang="0">
                  <a:pos x="165" y="496"/>
                </a:cxn>
                <a:cxn ang="0">
                  <a:pos x="118" y="517"/>
                </a:cxn>
                <a:cxn ang="0">
                  <a:pos x="78" y="543"/>
                </a:cxn>
                <a:cxn ang="0">
                  <a:pos x="27" y="551"/>
                </a:cxn>
                <a:cxn ang="0">
                  <a:pos x="0" y="598"/>
                </a:cxn>
                <a:cxn ang="0">
                  <a:pos x="51" y="604"/>
                </a:cxn>
                <a:cxn ang="0">
                  <a:pos x="99" y="621"/>
                </a:cxn>
                <a:cxn ang="0">
                  <a:pos x="152" y="699"/>
                </a:cxn>
                <a:cxn ang="0">
                  <a:pos x="186" y="777"/>
                </a:cxn>
                <a:cxn ang="0">
                  <a:pos x="217" y="844"/>
                </a:cxn>
                <a:cxn ang="0">
                  <a:pos x="264" y="903"/>
                </a:cxn>
                <a:cxn ang="0">
                  <a:pos x="331" y="939"/>
                </a:cxn>
                <a:cxn ang="0">
                  <a:pos x="396" y="885"/>
                </a:cxn>
                <a:cxn ang="0">
                  <a:pos x="331" y="855"/>
                </a:cxn>
                <a:cxn ang="0">
                  <a:pos x="291" y="808"/>
                </a:cxn>
                <a:cxn ang="0">
                  <a:pos x="243" y="730"/>
                </a:cxn>
                <a:cxn ang="0">
                  <a:pos x="183" y="635"/>
                </a:cxn>
                <a:cxn ang="0">
                  <a:pos x="129" y="591"/>
                </a:cxn>
                <a:cxn ang="0">
                  <a:pos x="74" y="574"/>
                </a:cxn>
                <a:cxn ang="0">
                  <a:pos x="152" y="538"/>
                </a:cxn>
                <a:cxn ang="0">
                  <a:pos x="230" y="534"/>
                </a:cxn>
                <a:cxn ang="0">
                  <a:pos x="321" y="547"/>
                </a:cxn>
                <a:cxn ang="0">
                  <a:pos x="399" y="581"/>
                </a:cxn>
                <a:cxn ang="0">
                  <a:pos x="464" y="621"/>
                </a:cxn>
                <a:cxn ang="0">
                  <a:pos x="538" y="669"/>
                </a:cxn>
                <a:cxn ang="0">
                  <a:pos x="483" y="595"/>
                </a:cxn>
                <a:cxn ang="0">
                  <a:pos x="443" y="551"/>
                </a:cxn>
                <a:cxn ang="0">
                  <a:pos x="382" y="520"/>
                </a:cxn>
                <a:cxn ang="0">
                  <a:pos x="312" y="500"/>
                </a:cxn>
                <a:cxn ang="0">
                  <a:pos x="348" y="385"/>
                </a:cxn>
                <a:cxn ang="0">
                  <a:pos x="403" y="317"/>
                </a:cxn>
                <a:cxn ang="0">
                  <a:pos x="460" y="250"/>
                </a:cxn>
                <a:cxn ang="0">
                  <a:pos x="534" y="203"/>
                </a:cxn>
                <a:cxn ang="0">
                  <a:pos x="603" y="173"/>
                </a:cxn>
                <a:cxn ang="0">
                  <a:pos x="669" y="182"/>
                </a:cxn>
                <a:cxn ang="0">
                  <a:pos x="734" y="138"/>
                </a:cxn>
                <a:cxn ang="0">
                  <a:pos x="738" y="186"/>
                </a:cxn>
                <a:cxn ang="0">
                  <a:pos x="768" y="169"/>
                </a:cxn>
                <a:cxn ang="0">
                  <a:pos x="755" y="98"/>
                </a:cxn>
                <a:cxn ang="0">
                  <a:pos x="772" y="60"/>
                </a:cxn>
                <a:cxn ang="0">
                  <a:pos x="768" y="17"/>
                </a:cxn>
                <a:cxn ang="0">
                  <a:pos x="747" y="0"/>
                </a:cxn>
                <a:cxn ang="0">
                  <a:pos x="677" y="13"/>
                </a:cxn>
                <a:cxn ang="0">
                  <a:pos x="643" y="47"/>
                </a:cxn>
                <a:cxn ang="0">
                  <a:pos x="713" y="34"/>
                </a:cxn>
                <a:cxn ang="0">
                  <a:pos x="728" y="60"/>
                </a:cxn>
                <a:cxn ang="0">
                  <a:pos x="704" y="104"/>
                </a:cxn>
                <a:cxn ang="0">
                  <a:pos x="669" y="135"/>
                </a:cxn>
                <a:cxn ang="0">
                  <a:pos x="633" y="148"/>
                </a:cxn>
                <a:cxn ang="0">
                  <a:pos x="603" y="125"/>
                </a:cxn>
                <a:cxn ang="0">
                  <a:pos x="616" y="87"/>
                </a:cxn>
                <a:cxn ang="0">
                  <a:pos x="555" y="142"/>
                </a:cxn>
                <a:cxn ang="0">
                  <a:pos x="555" y="142"/>
                </a:cxn>
              </a:cxnLst>
              <a:rect l="0" t="0" r="r" b="b"/>
              <a:pathLst>
                <a:path w="772" h="939">
                  <a:moveTo>
                    <a:pt x="555" y="142"/>
                  </a:moveTo>
                  <a:lnTo>
                    <a:pt x="504" y="178"/>
                  </a:lnTo>
                  <a:lnTo>
                    <a:pt x="396" y="270"/>
                  </a:lnTo>
                  <a:lnTo>
                    <a:pt x="342" y="330"/>
                  </a:lnTo>
                  <a:lnTo>
                    <a:pt x="295" y="408"/>
                  </a:lnTo>
                  <a:lnTo>
                    <a:pt x="264" y="486"/>
                  </a:lnTo>
                  <a:lnTo>
                    <a:pt x="165" y="496"/>
                  </a:lnTo>
                  <a:lnTo>
                    <a:pt x="118" y="517"/>
                  </a:lnTo>
                  <a:lnTo>
                    <a:pt x="78" y="543"/>
                  </a:lnTo>
                  <a:lnTo>
                    <a:pt x="27" y="551"/>
                  </a:lnTo>
                  <a:lnTo>
                    <a:pt x="0" y="598"/>
                  </a:lnTo>
                  <a:lnTo>
                    <a:pt x="51" y="604"/>
                  </a:lnTo>
                  <a:lnTo>
                    <a:pt x="99" y="621"/>
                  </a:lnTo>
                  <a:lnTo>
                    <a:pt x="152" y="699"/>
                  </a:lnTo>
                  <a:lnTo>
                    <a:pt x="186" y="777"/>
                  </a:lnTo>
                  <a:lnTo>
                    <a:pt x="217" y="844"/>
                  </a:lnTo>
                  <a:lnTo>
                    <a:pt x="264" y="903"/>
                  </a:lnTo>
                  <a:lnTo>
                    <a:pt x="331" y="939"/>
                  </a:lnTo>
                  <a:lnTo>
                    <a:pt x="396" y="885"/>
                  </a:lnTo>
                  <a:lnTo>
                    <a:pt x="331" y="855"/>
                  </a:lnTo>
                  <a:lnTo>
                    <a:pt x="291" y="808"/>
                  </a:lnTo>
                  <a:lnTo>
                    <a:pt x="243" y="730"/>
                  </a:lnTo>
                  <a:lnTo>
                    <a:pt x="183" y="635"/>
                  </a:lnTo>
                  <a:lnTo>
                    <a:pt x="129" y="591"/>
                  </a:lnTo>
                  <a:lnTo>
                    <a:pt x="74" y="574"/>
                  </a:lnTo>
                  <a:lnTo>
                    <a:pt x="152" y="538"/>
                  </a:lnTo>
                  <a:lnTo>
                    <a:pt x="230" y="534"/>
                  </a:lnTo>
                  <a:lnTo>
                    <a:pt x="321" y="547"/>
                  </a:lnTo>
                  <a:lnTo>
                    <a:pt x="399" y="581"/>
                  </a:lnTo>
                  <a:lnTo>
                    <a:pt x="464" y="621"/>
                  </a:lnTo>
                  <a:lnTo>
                    <a:pt x="538" y="669"/>
                  </a:lnTo>
                  <a:lnTo>
                    <a:pt x="483" y="595"/>
                  </a:lnTo>
                  <a:lnTo>
                    <a:pt x="443" y="551"/>
                  </a:lnTo>
                  <a:lnTo>
                    <a:pt x="382" y="520"/>
                  </a:lnTo>
                  <a:lnTo>
                    <a:pt x="312" y="500"/>
                  </a:lnTo>
                  <a:lnTo>
                    <a:pt x="348" y="385"/>
                  </a:lnTo>
                  <a:lnTo>
                    <a:pt x="403" y="317"/>
                  </a:lnTo>
                  <a:lnTo>
                    <a:pt x="460" y="250"/>
                  </a:lnTo>
                  <a:lnTo>
                    <a:pt x="534" y="203"/>
                  </a:lnTo>
                  <a:lnTo>
                    <a:pt x="603" y="173"/>
                  </a:lnTo>
                  <a:lnTo>
                    <a:pt x="669" y="182"/>
                  </a:lnTo>
                  <a:lnTo>
                    <a:pt x="734" y="138"/>
                  </a:lnTo>
                  <a:lnTo>
                    <a:pt x="738" y="186"/>
                  </a:lnTo>
                  <a:lnTo>
                    <a:pt x="768" y="169"/>
                  </a:lnTo>
                  <a:lnTo>
                    <a:pt x="755" y="98"/>
                  </a:lnTo>
                  <a:lnTo>
                    <a:pt x="772" y="60"/>
                  </a:lnTo>
                  <a:lnTo>
                    <a:pt x="768" y="17"/>
                  </a:lnTo>
                  <a:lnTo>
                    <a:pt x="747" y="0"/>
                  </a:lnTo>
                  <a:lnTo>
                    <a:pt x="677" y="13"/>
                  </a:lnTo>
                  <a:lnTo>
                    <a:pt x="643" y="47"/>
                  </a:lnTo>
                  <a:lnTo>
                    <a:pt x="713" y="34"/>
                  </a:lnTo>
                  <a:lnTo>
                    <a:pt x="728" y="60"/>
                  </a:lnTo>
                  <a:lnTo>
                    <a:pt x="704" y="104"/>
                  </a:lnTo>
                  <a:lnTo>
                    <a:pt x="669" y="135"/>
                  </a:lnTo>
                  <a:lnTo>
                    <a:pt x="633" y="148"/>
                  </a:lnTo>
                  <a:lnTo>
                    <a:pt x="603" y="125"/>
                  </a:lnTo>
                  <a:lnTo>
                    <a:pt x="616" y="87"/>
                  </a:lnTo>
                  <a:lnTo>
                    <a:pt x="555" y="142"/>
                  </a:lnTo>
                  <a:lnTo>
                    <a:pt x="555" y="14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7" name="Freeform 231"/>
            <p:cNvSpPr>
              <a:spLocks/>
            </p:cNvSpPr>
            <p:nvPr/>
          </p:nvSpPr>
          <p:spPr bwMode="auto">
            <a:xfrm>
              <a:off x="2052" y="5009"/>
              <a:ext cx="174" cy="155"/>
            </a:xfrm>
            <a:custGeom>
              <a:avLst/>
              <a:gdLst/>
              <a:ahLst/>
              <a:cxnLst>
                <a:cxn ang="0">
                  <a:pos x="0" y="149"/>
                </a:cxn>
                <a:cxn ang="0">
                  <a:pos x="23" y="105"/>
                </a:cxn>
                <a:cxn ang="0">
                  <a:pos x="84" y="61"/>
                </a:cxn>
                <a:cxn ang="0">
                  <a:pos x="135" y="40"/>
                </a:cxn>
                <a:cxn ang="0">
                  <a:pos x="175" y="40"/>
                </a:cxn>
                <a:cxn ang="0">
                  <a:pos x="171" y="88"/>
                </a:cxn>
                <a:cxn ang="0">
                  <a:pos x="236" y="84"/>
                </a:cxn>
                <a:cxn ang="0">
                  <a:pos x="274" y="84"/>
                </a:cxn>
                <a:cxn ang="0">
                  <a:pos x="300" y="105"/>
                </a:cxn>
                <a:cxn ang="0">
                  <a:pos x="296" y="135"/>
                </a:cxn>
                <a:cxn ang="0">
                  <a:pos x="266" y="156"/>
                </a:cxn>
                <a:cxn ang="0">
                  <a:pos x="300" y="183"/>
                </a:cxn>
                <a:cxn ang="0">
                  <a:pos x="300" y="219"/>
                </a:cxn>
                <a:cxn ang="0">
                  <a:pos x="283" y="240"/>
                </a:cxn>
                <a:cxn ang="0">
                  <a:pos x="249" y="270"/>
                </a:cxn>
                <a:cxn ang="0">
                  <a:pos x="219" y="297"/>
                </a:cxn>
                <a:cxn ang="0">
                  <a:pos x="253" y="310"/>
                </a:cxn>
                <a:cxn ang="0">
                  <a:pos x="300" y="280"/>
                </a:cxn>
                <a:cxn ang="0">
                  <a:pos x="327" y="249"/>
                </a:cxn>
                <a:cxn ang="0">
                  <a:pos x="344" y="213"/>
                </a:cxn>
                <a:cxn ang="0">
                  <a:pos x="344" y="166"/>
                </a:cxn>
                <a:cxn ang="0">
                  <a:pos x="331" y="149"/>
                </a:cxn>
                <a:cxn ang="0">
                  <a:pos x="348" y="97"/>
                </a:cxn>
                <a:cxn ang="0">
                  <a:pos x="334" y="54"/>
                </a:cxn>
                <a:cxn ang="0">
                  <a:pos x="310" y="35"/>
                </a:cxn>
                <a:cxn ang="0">
                  <a:pos x="253" y="35"/>
                </a:cxn>
                <a:cxn ang="0">
                  <a:pos x="226" y="40"/>
                </a:cxn>
                <a:cxn ang="0">
                  <a:pos x="205" y="14"/>
                </a:cxn>
                <a:cxn ang="0">
                  <a:pos x="175" y="0"/>
                </a:cxn>
                <a:cxn ang="0">
                  <a:pos x="123" y="4"/>
                </a:cxn>
                <a:cxn ang="0">
                  <a:pos x="74" y="27"/>
                </a:cxn>
                <a:cxn ang="0">
                  <a:pos x="36" y="57"/>
                </a:cxn>
                <a:cxn ang="0">
                  <a:pos x="0" y="149"/>
                </a:cxn>
                <a:cxn ang="0">
                  <a:pos x="0" y="149"/>
                </a:cxn>
              </a:cxnLst>
              <a:rect l="0" t="0" r="r" b="b"/>
              <a:pathLst>
                <a:path w="348" h="310">
                  <a:moveTo>
                    <a:pt x="0" y="149"/>
                  </a:moveTo>
                  <a:lnTo>
                    <a:pt x="23" y="105"/>
                  </a:lnTo>
                  <a:lnTo>
                    <a:pt x="84" y="61"/>
                  </a:lnTo>
                  <a:lnTo>
                    <a:pt x="135" y="40"/>
                  </a:lnTo>
                  <a:lnTo>
                    <a:pt x="175" y="40"/>
                  </a:lnTo>
                  <a:lnTo>
                    <a:pt x="171" y="88"/>
                  </a:lnTo>
                  <a:lnTo>
                    <a:pt x="236" y="84"/>
                  </a:lnTo>
                  <a:lnTo>
                    <a:pt x="274" y="84"/>
                  </a:lnTo>
                  <a:lnTo>
                    <a:pt x="300" y="105"/>
                  </a:lnTo>
                  <a:lnTo>
                    <a:pt x="296" y="135"/>
                  </a:lnTo>
                  <a:lnTo>
                    <a:pt x="266" y="156"/>
                  </a:lnTo>
                  <a:lnTo>
                    <a:pt x="300" y="183"/>
                  </a:lnTo>
                  <a:lnTo>
                    <a:pt x="300" y="219"/>
                  </a:lnTo>
                  <a:lnTo>
                    <a:pt x="283" y="240"/>
                  </a:lnTo>
                  <a:lnTo>
                    <a:pt x="249" y="270"/>
                  </a:lnTo>
                  <a:lnTo>
                    <a:pt x="219" y="297"/>
                  </a:lnTo>
                  <a:lnTo>
                    <a:pt x="253" y="310"/>
                  </a:lnTo>
                  <a:lnTo>
                    <a:pt x="300" y="280"/>
                  </a:lnTo>
                  <a:lnTo>
                    <a:pt x="327" y="249"/>
                  </a:lnTo>
                  <a:lnTo>
                    <a:pt x="344" y="213"/>
                  </a:lnTo>
                  <a:lnTo>
                    <a:pt x="344" y="166"/>
                  </a:lnTo>
                  <a:lnTo>
                    <a:pt x="331" y="149"/>
                  </a:lnTo>
                  <a:lnTo>
                    <a:pt x="348" y="97"/>
                  </a:lnTo>
                  <a:lnTo>
                    <a:pt x="334" y="54"/>
                  </a:lnTo>
                  <a:lnTo>
                    <a:pt x="310" y="35"/>
                  </a:lnTo>
                  <a:lnTo>
                    <a:pt x="253" y="35"/>
                  </a:lnTo>
                  <a:lnTo>
                    <a:pt x="226" y="40"/>
                  </a:lnTo>
                  <a:lnTo>
                    <a:pt x="205" y="14"/>
                  </a:lnTo>
                  <a:lnTo>
                    <a:pt x="175" y="0"/>
                  </a:lnTo>
                  <a:lnTo>
                    <a:pt x="123" y="4"/>
                  </a:lnTo>
                  <a:lnTo>
                    <a:pt x="74" y="27"/>
                  </a:lnTo>
                  <a:lnTo>
                    <a:pt x="36" y="57"/>
                  </a:lnTo>
                  <a:lnTo>
                    <a:pt x="0" y="149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8" name="Freeform 232"/>
            <p:cNvSpPr>
              <a:spLocks/>
            </p:cNvSpPr>
            <p:nvPr/>
          </p:nvSpPr>
          <p:spPr bwMode="auto">
            <a:xfrm>
              <a:off x="2116" y="5159"/>
              <a:ext cx="95" cy="68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05" y="23"/>
                </a:cxn>
                <a:cxn ang="0">
                  <a:pos x="156" y="57"/>
                </a:cxn>
                <a:cxn ang="0">
                  <a:pos x="190" y="108"/>
                </a:cxn>
                <a:cxn ang="0">
                  <a:pos x="147" y="135"/>
                </a:cxn>
                <a:cxn ang="0">
                  <a:pos x="126" y="81"/>
                </a:cxn>
                <a:cxn ang="0">
                  <a:pos x="99" y="51"/>
                </a:cxn>
                <a:cxn ang="0">
                  <a:pos x="55" y="26"/>
                </a:cxn>
                <a:cxn ang="0">
                  <a:pos x="0" y="13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190" h="135">
                  <a:moveTo>
                    <a:pt x="38" y="0"/>
                  </a:moveTo>
                  <a:lnTo>
                    <a:pt x="105" y="23"/>
                  </a:lnTo>
                  <a:lnTo>
                    <a:pt x="156" y="57"/>
                  </a:lnTo>
                  <a:lnTo>
                    <a:pt x="190" y="108"/>
                  </a:lnTo>
                  <a:lnTo>
                    <a:pt x="147" y="135"/>
                  </a:lnTo>
                  <a:lnTo>
                    <a:pt x="126" y="81"/>
                  </a:lnTo>
                  <a:lnTo>
                    <a:pt x="99" y="51"/>
                  </a:lnTo>
                  <a:lnTo>
                    <a:pt x="55" y="26"/>
                  </a:lnTo>
                  <a:lnTo>
                    <a:pt x="0" y="13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9" name="Freeform 233"/>
            <p:cNvSpPr>
              <a:spLocks/>
            </p:cNvSpPr>
            <p:nvPr/>
          </p:nvSpPr>
          <p:spPr bwMode="auto">
            <a:xfrm>
              <a:off x="1998" y="5171"/>
              <a:ext cx="118" cy="238"/>
            </a:xfrm>
            <a:custGeom>
              <a:avLst/>
              <a:gdLst/>
              <a:ahLst/>
              <a:cxnLst>
                <a:cxn ang="0">
                  <a:pos x="158" y="17"/>
                </a:cxn>
                <a:cxn ang="0">
                  <a:pos x="61" y="108"/>
                </a:cxn>
                <a:cxn ang="0">
                  <a:pos x="31" y="199"/>
                </a:cxn>
                <a:cxn ang="0">
                  <a:pos x="0" y="321"/>
                </a:cxn>
                <a:cxn ang="0">
                  <a:pos x="6" y="403"/>
                </a:cxn>
                <a:cxn ang="0">
                  <a:pos x="31" y="477"/>
                </a:cxn>
                <a:cxn ang="0">
                  <a:pos x="92" y="456"/>
                </a:cxn>
                <a:cxn ang="0">
                  <a:pos x="50" y="382"/>
                </a:cxn>
                <a:cxn ang="0">
                  <a:pos x="40" y="290"/>
                </a:cxn>
                <a:cxn ang="0">
                  <a:pos x="61" y="207"/>
                </a:cxn>
                <a:cxn ang="0">
                  <a:pos x="101" y="125"/>
                </a:cxn>
                <a:cxn ang="0">
                  <a:pos x="166" y="47"/>
                </a:cxn>
                <a:cxn ang="0">
                  <a:pos x="236" y="0"/>
                </a:cxn>
                <a:cxn ang="0">
                  <a:pos x="158" y="17"/>
                </a:cxn>
                <a:cxn ang="0">
                  <a:pos x="158" y="17"/>
                </a:cxn>
              </a:cxnLst>
              <a:rect l="0" t="0" r="r" b="b"/>
              <a:pathLst>
                <a:path w="236" h="477">
                  <a:moveTo>
                    <a:pt x="158" y="17"/>
                  </a:moveTo>
                  <a:lnTo>
                    <a:pt x="61" y="108"/>
                  </a:lnTo>
                  <a:lnTo>
                    <a:pt x="31" y="199"/>
                  </a:lnTo>
                  <a:lnTo>
                    <a:pt x="0" y="321"/>
                  </a:lnTo>
                  <a:lnTo>
                    <a:pt x="6" y="403"/>
                  </a:lnTo>
                  <a:lnTo>
                    <a:pt x="31" y="477"/>
                  </a:lnTo>
                  <a:lnTo>
                    <a:pt x="92" y="456"/>
                  </a:lnTo>
                  <a:lnTo>
                    <a:pt x="50" y="382"/>
                  </a:lnTo>
                  <a:lnTo>
                    <a:pt x="40" y="290"/>
                  </a:lnTo>
                  <a:lnTo>
                    <a:pt x="61" y="207"/>
                  </a:lnTo>
                  <a:lnTo>
                    <a:pt x="101" y="125"/>
                  </a:lnTo>
                  <a:lnTo>
                    <a:pt x="166" y="47"/>
                  </a:lnTo>
                  <a:lnTo>
                    <a:pt x="236" y="0"/>
                  </a:lnTo>
                  <a:lnTo>
                    <a:pt x="158" y="17"/>
                  </a:lnTo>
                  <a:lnTo>
                    <a:pt x="158" y="1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0" name="Freeform 234"/>
            <p:cNvSpPr>
              <a:spLocks/>
            </p:cNvSpPr>
            <p:nvPr/>
          </p:nvSpPr>
          <p:spPr bwMode="auto">
            <a:xfrm>
              <a:off x="1807" y="5129"/>
              <a:ext cx="226" cy="179"/>
            </a:xfrm>
            <a:custGeom>
              <a:avLst/>
              <a:gdLst/>
              <a:ahLst/>
              <a:cxnLst>
                <a:cxn ang="0">
                  <a:pos x="365" y="47"/>
                </a:cxn>
                <a:cxn ang="0">
                  <a:pos x="327" y="70"/>
                </a:cxn>
                <a:cxn ang="0">
                  <a:pos x="287" y="95"/>
                </a:cxn>
                <a:cxn ang="0">
                  <a:pos x="227" y="112"/>
                </a:cxn>
                <a:cxn ang="0">
                  <a:pos x="183" y="108"/>
                </a:cxn>
                <a:cxn ang="0">
                  <a:pos x="132" y="91"/>
                </a:cxn>
                <a:cxn ang="0">
                  <a:pos x="80" y="40"/>
                </a:cxn>
                <a:cxn ang="0">
                  <a:pos x="27" y="118"/>
                </a:cxn>
                <a:cxn ang="0">
                  <a:pos x="36" y="182"/>
                </a:cxn>
                <a:cxn ang="0">
                  <a:pos x="57" y="217"/>
                </a:cxn>
                <a:cxn ang="0">
                  <a:pos x="88" y="257"/>
                </a:cxn>
                <a:cxn ang="0">
                  <a:pos x="114" y="287"/>
                </a:cxn>
                <a:cxn ang="0">
                  <a:pos x="158" y="300"/>
                </a:cxn>
                <a:cxn ang="0">
                  <a:pos x="141" y="357"/>
                </a:cxn>
                <a:cxn ang="0">
                  <a:pos x="101" y="335"/>
                </a:cxn>
                <a:cxn ang="0">
                  <a:pos x="50" y="291"/>
                </a:cxn>
                <a:cxn ang="0">
                  <a:pos x="23" y="247"/>
                </a:cxn>
                <a:cxn ang="0">
                  <a:pos x="10" y="192"/>
                </a:cxn>
                <a:cxn ang="0">
                  <a:pos x="0" y="125"/>
                </a:cxn>
                <a:cxn ang="0">
                  <a:pos x="10" y="87"/>
                </a:cxn>
                <a:cxn ang="0">
                  <a:pos x="80" y="0"/>
                </a:cxn>
                <a:cxn ang="0">
                  <a:pos x="122" y="61"/>
                </a:cxn>
                <a:cxn ang="0">
                  <a:pos x="189" y="84"/>
                </a:cxn>
                <a:cxn ang="0">
                  <a:pos x="244" y="61"/>
                </a:cxn>
                <a:cxn ang="0">
                  <a:pos x="305" y="34"/>
                </a:cxn>
                <a:cxn ang="0">
                  <a:pos x="375" y="17"/>
                </a:cxn>
                <a:cxn ang="0">
                  <a:pos x="422" y="27"/>
                </a:cxn>
                <a:cxn ang="0">
                  <a:pos x="453" y="57"/>
                </a:cxn>
                <a:cxn ang="0">
                  <a:pos x="365" y="47"/>
                </a:cxn>
                <a:cxn ang="0">
                  <a:pos x="365" y="47"/>
                </a:cxn>
              </a:cxnLst>
              <a:rect l="0" t="0" r="r" b="b"/>
              <a:pathLst>
                <a:path w="453" h="357">
                  <a:moveTo>
                    <a:pt x="365" y="47"/>
                  </a:moveTo>
                  <a:lnTo>
                    <a:pt x="327" y="70"/>
                  </a:lnTo>
                  <a:lnTo>
                    <a:pt x="287" y="95"/>
                  </a:lnTo>
                  <a:lnTo>
                    <a:pt x="227" y="112"/>
                  </a:lnTo>
                  <a:lnTo>
                    <a:pt x="183" y="108"/>
                  </a:lnTo>
                  <a:lnTo>
                    <a:pt x="132" y="91"/>
                  </a:lnTo>
                  <a:lnTo>
                    <a:pt x="80" y="40"/>
                  </a:lnTo>
                  <a:lnTo>
                    <a:pt x="27" y="118"/>
                  </a:lnTo>
                  <a:lnTo>
                    <a:pt x="36" y="182"/>
                  </a:lnTo>
                  <a:lnTo>
                    <a:pt x="57" y="217"/>
                  </a:lnTo>
                  <a:lnTo>
                    <a:pt x="88" y="257"/>
                  </a:lnTo>
                  <a:lnTo>
                    <a:pt x="114" y="287"/>
                  </a:lnTo>
                  <a:lnTo>
                    <a:pt x="158" y="300"/>
                  </a:lnTo>
                  <a:lnTo>
                    <a:pt x="141" y="357"/>
                  </a:lnTo>
                  <a:lnTo>
                    <a:pt x="101" y="335"/>
                  </a:lnTo>
                  <a:lnTo>
                    <a:pt x="50" y="291"/>
                  </a:lnTo>
                  <a:lnTo>
                    <a:pt x="23" y="247"/>
                  </a:lnTo>
                  <a:lnTo>
                    <a:pt x="10" y="192"/>
                  </a:lnTo>
                  <a:lnTo>
                    <a:pt x="0" y="125"/>
                  </a:lnTo>
                  <a:lnTo>
                    <a:pt x="10" y="87"/>
                  </a:lnTo>
                  <a:lnTo>
                    <a:pt x="80" y="0"/>
                  </a:lnTo>
                  <a:lnTo>
                    <a:pt x="122" y="61"/>
                  </a:lnTo>
                  <a:lnTo>
                    <a:pt x="189" y="84"/>
                  </a:lnTo>
                  <a:lnTo>
                    <a:pt x="244" y="61"/>
                  </a:lnTo>
                  <a:lnTo>
                    <a:pt x="305" y="34"/>
                  </a:lnTo>
                  <a:lnTo>
                    <a:pt x="375" y="17"/>
                  </a:lnTo>
                  <a:lnTo>
                    <a:pt x="422" y="27"/>
                  </a:lnTo>
                  <a:lnTo>
                    <a:pt x="453" y="57"/>
                  </a:lnTo>
                  <a:lnTo>
                    <a:pt x="365" y="47"/>
                  </a:lnTo>
                  <a:lnTo>
                    <a:pt x="365" y="4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1" name="Freeform 235"/>
            <p:cNvSpPr>
              <a:spLocks/>
            </p:cNvSpPr>
            <p:nvPr/>
          </p:nvSpPr>
          <p:spPr bwMode="auto">
            <a:xfrm>
              <a:off x="2554" y="5118"/>
              <a:ext cx="143" cy="113"/>
            </a:xfrm>
            <a:custGeom>
              <a:avLst/>
              <a:gdLst/>
              <a:ahLst/>
              <a:cxnLst>
                <a:cxn ang="0">
                  <a:pos x="11" y="139"/>
                </a:cxn>
                <a:cxn ang="0">
                  <a:pos x="38" y="95"/>
                </a:cxn>
                <a:cxn ang="0">
                  <a:pos x="61" y="48"/>
                </a:cxn>
                <a:cxn ang="0">
                  <a:pos x="102" y="8"/>
                </a:cxn>
                <a:cxn ang="0">
                  <a:pos x="146" y="0"/>
                </a:cxn>
                <a:cxn ang="0">
                  <a:pos x="194" y="8"/>
                </a:cxn>
                <a:cxn ang="0">
                  <a:pos x="237" y="29"/>
                </a:cxn>
                <a:cxn ang="0">
                  <a:pos x="277" y="59"/>
                </a:cxn>
                <a:cxn ang="0">
                  <a:pos x="285" y="82"/>
                </a:cxn>
                <a:cxn ang="0">
                  <a:pos x="254" y="108"/>
                </a:cxn>
                <a:cxn ang="0">
                  <a:pos x="230" y="125"/>
                </a:cxn>
                <a:cxn ang="0">
                  <a:pos x="207" y="152"/>
                </a:cxn>
                <a:cxn ang="0">
                  <a:pos x="194" y="181"/>
                </a:cxn>
                <a:cxn ang="0">
                  <a:pos x="186" y="217"/>
                </a:cxn>
                <a:cxn ang="0">
                  <a:pos x="125" y="224"/>
                </a:cxn>
                <a:cxn ang="0">
                  <a:pos x="81" y="221"/>
                </a:cxn>
                <a:cxn ang="0">
                  <a:pos x="125" y="186"/>
                </a:cxn>
                <a:cxn ang="0">
                  <a:pos x="156" y="146"/>
                </a:cxn>
                <a:cxn ang="0">
                  <a:pos x="163" y="95"/>
                </a:cxn>
                <a:cxn ang="0">
                  <a:pos x="152" y="51"/>
                </a:cxn>
                <a:cxn ang="0">
                  <a:pos x="112" y="48"/>
                </a:cxn>
                <a:cxn ang="0">
                  <a:pos x="91" y="72"/>
                </a:cxn>
                <a:cxn ang="0">
                  <a:pos x="61" y="125"/>
                </a:cxn>
                <a:cxn ang="0">
                  <a:pos x="34" y="163"/>
                </a:cxn>
                <a:cxn ang="0">
                  <a:pos x="0" y="177"/>
                </a:cxn>
                <a:cxn ang="0">
                  <a:pos x="11" y="139"/>
                </a:cxn>
                <a:cxn ang="0">
                  <a:pos x="11" y="139"/>
                </a:cxn>
              </a:cxnLst>
              <a:rect l="0" t="0" r="r" b="b"/>
              <a:pathLst>
                <a:path w="285" h="224">
                  <a:moveTo>
                    <a:pt x="11" y="139"/>
                  </a:moveTo>
                  <a:lnTo>
                    <a:pt x="38" y="95"/>
                  </a:lnTo>
                  <a:lnTo>
                    <a:pt x="61" y="48"/>
                  </a:lnTo>
                  <a:lnTo>
                    <a:pt x="102" y="8"/>
                  </a:lnTo>
                  <a:lnTo>
                    <a:pt x="146" y="0"/>
                  </a:lnTo>
                  <a:lnTo>
                    <a:pt x="194" y="8"/>
                  </a:lnTo>
                  <a:lnTo>
                    <a:pt x="237" y="29"/>
                  </a:lnTo>
                  <a:lnTo>
                    <a:pt x="277" y="59"/>
                  </a:lnTo>
                  <a:lnTo>
                    <a:pt x="285" y="82"/>
                  </a:lnTo>
                  <a:lnTo>
                    <a:pt x="254" y="108"/>
                  </a:lnTo>
                  <a:lnTo>
                    <a:pt x="230" y="125"/>
                  </a:lnTo>
                  <a:lnTo>
                    <a:pt x="207" y="152"/>
                  </a:lnTo>
                  <a:lnTo>
                    <a:pt x="194" y="181"/>
                  </a:lnTo>
                  <a:lnTo>
                    <a:pt x="186" y="217"/>
                  </a:lnTo>
                  <a:lnTo>
                    <a:pt x="125" y="224"/>
                  </a:lnTo>
                  <a:lnTo>
                    <a:pt x="81" y="221"/>
                  </a:lnTo>
                  <a:lnTo>
                    <a:pt x="125" y="186"/>
                  </a:lnTo>
                  <a:lnTo>
                    <a:pt x="156" y="146"/>
                  </a:lnTo>
                  <a:lnTo>
                    <a:pt x="163" y="95"/>
                  </a:lnTo>
                  <a:lnTo>
                    <a:pt x="152" y="51"/>
                  </a:lnTo>
                  <a:lnTo>
                    <a:pt x="112" y="48"/>
                  </a:lnTo>
                  <a:lnTo>
                    <a:pt x="91" y="72"/>
                  </a:lnTo>
                  <a:lnTo>
                    <a:pt x="61" y="125"/>
                  </a:lnTo>
                  <a:lnTo>
                    <a:pt x="34" y="163"/>
                  </a:lnTo>
                  <a:lnTo>
                    <a:pt x="0" y="177"/>
                  </a:lnTo>
                  <a:lnTo>
                    <a:pt x="11" y="139"/>
                  </a:lnTo>
                  <a:lnTo>
                    <a:pt x="11" y="13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2" name="Freeform 236"/>
            <p:cNvSpPr>
              <a:spLocks/>
            </p:cNvSpPr>
            <p:nvPr/>
          </p:nvSpPr>
          <p:spPr bwMode="auto">
            <a:xfrm>
              <a:off x="2377" y="5176"/>
              <a:ext cx="98" cy="67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53" y="30"/>
                </a:cxn>
                <a:cxn ang="0">
                  <a:pos x="88" y="51"/>
                </a:cxn>
                <a:cxn ang="0">
                  <a:pos x="131" y="88"/>
                </a:cxn>
                <a:cxn ang="0">
                  <a:pos x="162" y="135"/>
                </a:cxn>
                <a:cxn ang="0">
                  <a:pos x="196" y="108"/>
                </a:cxn>
                <a:cxn ang="0">
                  <a:pos x="175" y="70"/>
                </a:cxn>
                <a:cxn ang="0">
                  <a:pos x="139" y="30"/>
                </a:cxn>
                <a:cxn ang="0">
                  <a:pos x="84" y="8"/>
                </a:cxn>
                <a:cxn ang="0">
                  <a:pos x="44" y="0"/>
                </a:cxn>
                <a:cxn ang="0">
                  <a:pos x="0" y="23"/>
                </a:cxn>
                <a:cxn ang="0">
                  <a:pos x="0" y="23"/>
                </a:cxn>
              </a:cxnLst>
              <a:rect l="0" t="0" r="r" b="b"/>
              <a:pathLst>
                <a:path w="196" h="135">
                  <a:moveTo>
                    <a:pt x="0" y="23"/>
                  </a:moveTo>
                  <a:lnTo>
                    <a:pt x="53" y="30"/>
                  </a:lnTo>
                  <a:lnTo>
                    <a:pt x="88" y="51"/>
                  </a:lnTo>
                  <a:lnTo>
                    <a:pt x="131" y="88"/>
                  </a:lnTo>
                  <a:lnTo>
                    <a:pt x="162" y="135"/>
                  </a:lnTo>
                  <a:lnTo>
                    <a:pt x="196" y="108"/>
                  </a:lnTo>
                  <a:lnTo>
                    <a:pt x="175" y="70"/>
                  </a:lnTo>
                  <a:lnTo>
                    <a:pt x="139" y="30"/>
                  </a:lnTo>
                  <a:lnTo>
                    <a:pt x="84" y="8"/>
                  </a:lnTo>
                  <a:lnTo>
                    <a:pt x="44" y="0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3" name="Freeform 237"/>
            <p:cNvSpPr>
              <a:spLocks/>
            </p:cNvSpPr>
            <p:nvPr/>
          </p:nvSpPr>
          <p:spPr bwMode="auto">
            <a:xfrm>
              <a:off x="2051" y="5183"/>
              <a:ext cx="226" cy="179"/>
            </a:xfrm>
            <a:custGeom>
              <a:avLst/>
              <a:gdLst/>
              <a:ahLst/>
              <a:cxnLst>
                <a:cxn ang="0">
                  <a:pos x="365" y="48"/>
                </a:cxn>
                <a:cxn ang="0">
                  <a:pos x="325" y="71"/>
                </a:cxn>
                <a:cxn ang="0">
                  <a:pos x="287" y="95"/>
                </a:cxn>
                <a:cxn ang="0">
                  <a:pos x="226" y="114"/>
                </a:cxn>
                <a:cxn ang="0">
                  <a:pos x="183" y="109"/>
                </a:cxn>
                <a:cxn ang="0">
                  <a:pos x="131" y="92"/>
                </a:cxn>
                <a:cxn ang="0">
                  <a:pos x="78" y="40"/>
                </a:cxn>
                <a:cxn ang="0">
                  <a:pos x="27" y="118"/>
                </a:cxn>
                <a:cxn ang="0">
                  <a:pos x="34" y="183"/>
                </a:cxn>
                <a:cxn ang="0">
                  <a:pos x="57" y="217"/>
                </a:cxn>
                <a:cxn ang="0">
                  <a:pos x="88" y="257"/>
                </a:cxn>
                <a:cxn ang="0">
                  <a:pos x="112" y="287"/>
                </a:cxn>
                <a:cxn ang="0">
                  <a:pos x="156" y="301"/>
                </a:cxn>
                <a:cxn ang="0">
                  <a:pos x="139" y="358"/>
                </a:cxn>
                <a:cxn ang="0">
                  <a:pos x="101" y="335"/>
                </a:cxn>
                <a:cxn ang="0">
                  <a:pos x="48" y="291"/>
                </a:cxn>
                <a:cxn ang="0">
                  <a:pos x="21" y="247"/>
                </a:cxn>
                <a:cxn ang="0">
                  <a:pos x="10" y="192"/>
                </a:cxn>
                <a:cxn ang="0">
                  <a:pos x="0" y="126"/>
                </a:cxn>
                <a:cxn ang="0">
                  <a:pos x="10" y="88"/>
                </a:cxn>
                <a:cxn ang="0">
                  <a:pos x="78" y="0"/>
                </a:cxn>
                <a:cxn ang="0">
                  <a:pos x="122" y="61"/>
                </a:cxn>
                <a:cxn ang="0">
                  <a:pos x="186" y="84"/>
                </a:cxn>
                <a:cxn ang="0">
                  <a:pos x="243" y="61"/>
                </a:cxn>
                <a:cxn ang="0">
                  <a:pos x="304" y="34"/>
                </a:cxn>
                <a:cxn ang="0">
                  <a:pos x="375" y="17"/>
                </a:cxn>
                <a:cxn ang="0">
                  <a:pos x="422" y="27"/>
                </a:cxn>
                <a:cxn ang="0">
                  <a:pos x="453" y="57"/>
                </a:cxn>
                <a:cxn ang="0">
                  <a:pos x="365" y="48"/>
                </a:cxn>
                <a:cxn ang="0">
                  <a:pos x="365" y="48"/>
                </a:cxn>
              </a:cxnLst>
              <a:rect l="0" t="0" r="r" b="b"/>
              <a:pathLst>
                <a:path w="453" h="358">
                  <a:moveTo>
                    <a:pt x="365" y="48"/>
                  </a:moveTo>
                  <a:lnTo>
                    <a:pt x="325" y="71"/>
                  </a:lnTo>
                  <a:lnTo>
                    <a:pt x="287" y="95"/>
                  </a:lnTo>
                  <a:lnTo>
                    <a:pt x="226" y="114"/>
                  </a:lnTo>
                  <a:lnTo>
                    <a:pt x="183" y="109"/>
                  </a:lnTo>
                  <a:lnTo>
                    <a:pt x="131" y="92"/>
                  </a:lnTo>
                  <a:lnTo>
                    <a:pt x="78" y="40"/>
                  </a:lnTo>
                  <a:lnTo>
                    <a:pt x="27" y="118"/>
                  </a:lnTo>
                  <a:lnTo>
                    <a:pt x="34" y="183"/>
                  </a:lnTo>
                  <a:lnTo>
                    <a:pt x="57" y="217"/>
                  </a:lnTo>
                  <a:lnTo>
                    <a:pt x="88" y="257"/>
                  </a:lnTo>
                  <a:lnTo>
                    <a:pt x="112" y="287"/>
                  </a:lnTo>
                  <a:lnTo>
                    <a:pt x="156" y="301"/>
                  </a:lnTo>
                  <a:lnTo>
                    <a:pt x="139" y="358"/>
                  </a:lnTo>
                  <a:lnTo>
                    <a:pt x="101" y="335"/>
                  </a:lnTo>
                  <a:lnTo>
                    <a:pt x="48" y="291"/>
                  </a:lnTo>
                  <a:lnTo>
                    <a:pt x="21" y="247"/>
                  </a:lnTo>
                  <a:lnTo>
                    <a:pt x="10" y="192"/>
                  </a:lnTo>
                  <a:lnTo>
                    <a:pt x="0" y="126"/>
                  </a:lnTo>
                  <a:lnTo>
                    <a:pt x="10" y="88"/>
                  </a:lnTo>
                  <a:lnTo>
                    <a:pt x="78" y="0"/>
                  </a:lnTo>
                  <a:lnTo>
                    <a:pt x="122" y="61"/>
                  </a:lnTo>
                  <a:lnTo>
                    <a:pt x="186" y="84"/>
                  </a:lnTo>
                  <a:lnTo>
                    <a:pt x="243" y="61"/>
                  </a:lnTo>
                  <a:lnTo>
                    <a:pt x="304" y="34"/>
                  </a:lnTo>
                  <a:lnTo>
                    <a:pt x="375" y="17"/>
                  </a:lnTo>
                  <a:lnTo>
                    <a:pt x="422" y="27"/>
                  </a:lnTo>
                  <a:lnTo>
                    <a:pt x="453" y="57"/>
                  </a:lnTo>
                  <a:lnTo>
                    <a:pt x="365" y="48"/>
                  </a:lnTo>
                  <a:lnTo>
                    <a:pt x="365" y="4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4" name="Freeform 238"/>
            <p:cNvSpPr>
              <a:spLocks/>
            </p:cNvSpPr>
            <p:nvPr/>
          </p:nvSpPr>
          <p:spPr bwMode="auto">
            <a:xfrm>
              <a:off x="2302" y="5209"/>
              <a:ext cx="226" cy="179"/>
            </a:xfrm>
            <a:custGeom>
              <a:avLst/>
              <a:gdLst/>
              <a:ahLst/>
              <a:cxnLst>
                <a:cxn ang="0">
                  <a:pos x="365" y="49"/>
                </a:cxn>
                <a:cxn ang="0">
                  <a:pos x="325" y="70"/>
                </a:cxn>
                <a:cxn ang="0">
                  <a:pos x="287" y="97"/>
                </a:cxn>
                <a:cxn ang="0">
                  <a:pos x="226" y="114"/>
                </a:cxn>
                <a:cxn ang="0">
                  <a:pos x="182" y="108"/>
                </a:cxn>
                <a:cxn ang="0">
                  <a:pos x="129" y="91"/>
                </a:cxn>
                <a:cxn ang="0">
                  <a:pos x="78" y="40"/>
                </a:cxn>
                <a:cxn ang="0">
                  <a:pos x="25" y="117"/>
                </a:cxn>
                <a:cxn ang="0">
                  <a:pos x="34" y="182"/>
                </a:cxn>
                <a:cxn ang="0">
                  <a:pos x="55" y="218"/>
                </a:cxn>
                <a:cxn ang="0">
                  <a:pos x="85" y="256"/>
                </a:cxn>
                <a:cxn ang="0">
                  <a:pos x="112" y="287"/>
                </a:cxn>
                <a:cxn ang="0">
                  <a:pos x="156" y="300"/>
                </a:cxn>
                <a:cxn ang="0">
                  <a:pos x="139" y="357"/>
                </a:cxn>
                <a:cxn ang="0">
                  <a:pos x="99" y="334"/>
                </a:cxn>
                <a:cxn ang="0">
                  <a:pos x="47" y="290"/>
                </a:cxn>
                <a:cxn ang="0">
                  <a:pos x="21" y="249"/>
                </a:cxn>
                <a:cxn ang="0">
                  <a:pos x="7" y="192"/>
                </a:cxn>
                <a:cxn ang="0">
                  <a:pos x="0" y="127"/>
                </a:cxn>
                <a:cxn ang="0">
                  <a:pos x="7" y="87"/>
                </a:cxn>
                <a:cxn ang="0">
                  <a:pos x="78" y="0"/>
                </a:cxn>
                <a:cxn ang="0">
                  <a:pos x="122" y="60"/>
                </a:cxn>
                <a:cxn ang="0">
                  <a:pos x="186" y="83"/>
                </a:cxn>
                <a:cxn ang="0">
                  <a:pos x="243" y="60"/>
                </a:cxn>
                <a:cxn ang="0">
                  <a:pos x="304" y="36"/>
                </a:cxn>
                <a:cxn ang="0">
                  <a:pos x="373" y="19"/>
                </a:cxn>
                <a:cxn ang="0">
                  <a:pos x="420" y="26"/>
                </a:cxn>
                <a:cxn ang="0">
                  <a:pos x="450" y="57"/>
                </a:cxn>
                <a:cxn ang="0">
                  <a:pos x="365" y="49"/>
                </a:cxn>
                <a:cxn ang="0">
                  <a:pos x="365" y="49"/>
                </a:cxn>
              </a:cxnLst>
              <a:rect l="0" t="0" r="r" b="b"/>
              <a:pathLst>
                <a:path w="450" h="357">
                  <a:moveTo>
                    <a:pt x="365" y="49"/>
                  </a:moveTo>
                  <a:lnTo>
                    <a:pt x="325" y="70"/>
                  </a:lnTo>
                  <a:lnTo>
                    <a:pt x="287" y="97"/>
                  </a:lnTo>
                  <a:lnTo>
                    <a:pt x="226" y="114"/>
                  </a:lnTo>
                  <a:lnTo>
                    <a:pt x="182" y="108"/>
                  </a:lnTo>
                  <a:lnTo>
                    <a:pt x="129" y="91"/>
                  </a:lnTo>
                  <a:lnTo>
                    <a:pt x="78" y="40"/>
                  </a:lnTo>
                  <a:lnTo>
                    <a:pt x="25" y="117"/>
                  </a:lnTo>
                  <a:lnTo>
                    <a:pt x="34" y="182"/>
                  </a:lnTo>
                  <a:lnTo>
                    <a:pt x="55" y="218"/>
                  </a:lnTo>
                  <a:lnTo>
                    <a:pt x="85" y="256"/>
                  </a:lnTo>
                  <a:lnTo>
                    <a:pt x="112" y="287"/>
                  </a:lnTo>
                  <a:lnTo>
                    <a:pt x="156" y="300"/>
                  </a:lnTo>
                  <a:lnTo>
                    <a:pt x="139" y="357"/>
                  </a:lnTo>
                  <a:lnTo>
                    <a:pt x="99" y="334"/>
                  </a:lnTo>
                  <a:lnTo>
                    <a:pt x="47" y="290"/>
                  </a:lnTo>
                  <a:lnTo>
                    <a:pt x="21" y="249"/>
                  </a:lnTo>
                  <a:lnTo>
                    <a:pt x="7" y="192"/>
                  </a:lnTo>
                  <a:lnTo>
                    <a:pt x="0" y="127"/>
                  </a:lnTo>
                  <a:lnTo>
                    <a:pt x="7" y="87"/>
                  </a:lnTo>
                  <a:lnTo>
                    <a:pt x="78" y="0"/>
                  </a:lnTo>
                  <a:lnTo>
                    <a:pt x="122" y="60"/>
                  </a:lnTo>
                  <a:lnTo>
                    <a:pt x="186" y="83"/>
                  </a:lnTo>
                  <a:lnTo>
                    <a:pt x="243" y="60"/>
                  </a:lnTo>
                  <a:lnTo>
                    <a:pt x="304" y="36"/>
                  </a:lnTo>
                  <a:lnTo>
                    <a:pt x="373" y="19"/>
                  </a:lnTo>
                  <a:lnTo>
                    <a:pt x="420" y="26"/>
                  </a:lnTo>
                  <a:lnTo>
                    <a:pt x="450" y="57"/>
                  </a:lnTo>
                  <a:lnTo>
                    <a:pt x="365" y="49"/>
                  </a:lnTo>
                  <a:lnTo>
                    <a:pt x="365" y="4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5" name="Freeform 239"/>
            <p:cNvSpPr>
              <a:spLocks/>
            </p:cNvSpPr>
            <p:nvPr/>
          </p:nvSpPr>
          <p:spPr bwMode="auto">
            <a:xfrm>
              <a:off x="2456" y="5244"/>
              <a:ext cx="226" cy="178"/>
            </a:xfrm>
            <a:custGeom>
              <a:avLst/>
              <a:gdLst/>
              <a:ahLst/>
              <a:cxnLst>
                <a:cxn ang="0">
                  <a:pos x="365" y="47"/>
                </a:cxn>
                <a:cxn ang="0">
                  <a:pos x="325" y="68"/>
                </a:cxn>
                <a:cxn ang="0">
                  <a:pos x="287" y="95"/>
                </a:cxn>
                <a:cxn ang="0">
                  <a:pos x="224" y="112"/>
                </a:cxn>
                <a:cxn ang="0">
                  <a:pos x="182" y="108"/>
                </a:cxn>
                <a:cxn ang="0">
                  <a:pos x="129" y="91"/>
                </a:cxn>
                <a:cxn ang="0">
                  <a:pos x="78" y="38"/>
                </a:cxn>
                <a:cxn ang="0">
                  <a:pos x="26" y="118"/>
                </a:cxn>
                <a:cxn ang="0">
                  <a:pos x="34" y="182"/>
                </a:cxn>
                <a:cxn ang="0">
                  <a:pos x="57" y="217"/>
                </a:cxn>
                <a:cxn ang="0">
                  <a:pos x="85" y="257"/>
                </a:cxn>
                <a:cxn ang="0">
                  <a:pos x="112" y="287"/>
                </a:cxn>
                <a:cxn ang="0">
                  <a:pos x="156" y="298"/>
                </a:cxn>
                <a:cxn ang="0">
                  <a:pos x="139" y="355"/>
                </a:cxn>
                <a:cxn ang="0">
                  <a:pos x="99" y="335"/>
                </a:cxn>
                <a:cxn ang="0">
                  <a:pos x="47" y="291"/>
                </a:cxn>
                <a:cxn ang="0">
                  <a:pos x="21" y="247"/>
                </a:cxn>
                <a:cxn ang="0">
                  <a:pos x="7" y="190"/>
                </a:cxn>
                <a:cxn ang="0">
                  <a:pos x="0" y="125"/>
                </a:cxn>
                <a:cxn ang="0">
                  <a:pos x="7" y="87"/>
                </a:cxn>
                <a:cxn ang="0">
                  <a:pos x="78" y="0"/>
                </a:cxn>
                <a:cxn ang="0">
                  <a:pos x="127" y="47"/>
                </a:cxn>
                <a:cxn ang="0">
                  <a:pos x="186" y="82"/>
                </a:cxn>
                <a:cxn ang="0">
                  <a:pos x="243" y="61"/>
                </a:cxn>
                <a:cxn ang="0">
                  <a:pos x="304" y="34"/>
                </a:cxn>
                <a:cxn ang="0">
                  <a:pos x="373" y="17"/>
                </a:cxn>
                <a:cxn ang="0">
                  <a:pos x="420" y="25"/>
                </a:cxn>
                <a:cxn ang="0">
                  <a:pos x="450" y="55"/>
                </a:cxn>
                <a:cxn ang="0">
                  <a:pos x="365" y="47"/>
                </a:cxn>
                <a:cxn ang="0">
                  <a:pos x="365" y="47"/>
                </a:cxn>
              </a:cxnLst>
              <a:rect l="0" t="0" r="r" b="b"/>
              <a:pathLst>
                <a:path w="450" h="355">
                  <a:moveTo>
                    <a:pt x="365" y="47"/>
                  </a:moveTo>
                  <a:lnTo>
                    <a:pt x="325" y="68"/>
                  </a:lnTo>
                  <a:lnTo>
                    <a:pt x="287" y="95"/>
                  </a:lnTo>
                  <a:lnTo>
                    <a:pt x="224" y="112"/>
                  </a:lnTo>
                  <a:lnTo>
                    <a:pt x="182" y="108"/>
                  </a:lnTo>
                  <a:lnTo>
                    <a:pt x="129" y="91"/>
                  </a:lnTo>
                  <a:lnTo>
                    <a:pt x="78" y="38"/>
                  </a:lnTo>
                  <a:lnTo>
                    <a:pt x="26" y="118"/>
                  </a:lnTo>
                  <a:lnTo>
                    <a:pt x="34" y="182"/>
                  </a:lnTo>
                  <a:lnTo>
                    <a:pt x="57" y="217"/>
                  </a:lnTo>
                  <a:lnTo>
                    <a:pt x="85" y="257"/>
                  </a:lnTo>
                  <a:lnTo>
                    <a:pt x="112" y="287"/>
                  </a:lnTo>
                  <a:lnTo>
                    <a:pt x="156" y="298"/>
                  </a:lnTo>
                  <a:lnTo>
                    <a:pt x="139" y="355"/>
                  </a:lnTo>
                  <a:lnTo>
                    <a:pt x="99" y="335"/>
                  </a:lnTo>
                  <a:lnTo>
                    <a:pt x="47" y="291"/>
                  </a:lnTo>
                  <a:lnTo>
                    <a:pt x="21" y="247"/>
                  </a:lnTo>
                  <a:lnTo>
                    <a:pt x="7" y="190"/>
                  </a:lnTo>
                  <a:lnTo>
                    <a:pt x="0" y="125"/>
                  </a:lnTo>
                  <a:lnTo>
                    <a:pt x="7" y="87"/>
                  </a:lnTo>
                  <a:lnTo>
                    <a:pt x="78" y="0"/>
                  </a:lnTo>
                  <a:lnTo>
                    <a:pt x="127" y="47"/>
                  </a:lnTo>
                  <a:lnTo>
                    <a:pt x="186" y="82"/>
                  </a:lnTo>
                  <a:lnTo>
                    <a:pt x="243" y="61"/>
                  </a:lnTo>
                  <a:lnTo>
                    <a:pt x="304" y="34"/>
                  </a:lnTo>
                  <a:lnTo>
                    <a:pt x="373" y="17"/>
                  </a:lnTo>
                  <a:lnTo>
                    <a:pt x="420" y="25"/>
                  </a:lnTo>
                  <a:lnTo>
                    <a:pt x="450" y="55"/>
                  </a:lnTo>
                  <a:lnTo>
                    <a:pt x="365" y="47"/>
                  </a:lnTo>
                  <a:lnTo>
                    <a:pt x="365" y="4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6" name="Freeform 240"/>
            <p:cNvSpPr>
              <a:spLocks/>
            </p:cNvSpPr>
            <p:nvPr/>
          </p:nvSpPr>
          <p:spPr bwMode="auto">
            <a:xfrm>
              <a:off x="2757" y="5124"/>
              <a:ext cx="173" cy="139"/>
            </a:xfrm>
            <a:custGeom>
              <a:avLst/>
              <a:gdLst/>
              <a:ahLst/>
              <a:cxnLst>
                <a:cxn ang="0">
                  <a:pos x="24" y="238"/>
                </a:cxn>
                <a:cxn ang="0">
                  <a:pos x="47" y="183"/>
                </a:cxn>
                <a:cxn ang="0">
                  <a:pos x="61" y="147"/>
                </a:cxn>
                <a:cxn ang="0">
                  <a:pos x="85" y="99"/>
                </a:cxn>
                <a:cxn ang="0">
                  <a:pos x="72" y="65"/>
                </a:cxn>
                <a:cxn ang="0">
                  <a:pos x="125" y="35"/>
                </a:cxn>
                <a:cxn ang="0">
                  <a:pos x="190" y="8"/>
                </a:cxn>
                <a:cxn ang="0">
                  <a:pos x="247" y="0"/>
                </a:cxn>
                <a:cxn ang="0">
                  <a:pos x="302" y="4"/>
                </a:cxn>
                <a:cxn ang="0">
                  <a:pos x="329" y="31"/>
                </a:cxn>
                <a:cxn ang="0">
                  <a:pos x="346" y="61"/>
                </a:cxn>
                <a:cxn ang="0">
                  <a:pos x="342" y="78"/>
                </a:cxn>
                <a:cxn ang="0">
                  <a:pos x="311" y="90"/>
                </a:cxn>
                <a:cxn ang="0">
                  <a:pos x="329" y="126"/>
                </a:cxn>
                <a:cxn ang="0">
                  <a:pos x="311" y="170"/>
                </a:cxn>
                <a:cxn ang="0">
                  <a:pos x="291" y="187"/>
                </a:cxn>
                <a:cxn ang="0">
                  <a:pos x="243" y="208"/>
                </a:cxn>
                <a:cxn ang="0">
                  <a:pos x="186" y="225"/>
                </a:cxn>
                <a:cxn ang="0">
                  <a:pos x="213" y="177"/>
                </a:cxn>
                <a:cxn ang="0">
                  <a:pos x="207" y="147"/>
                </a:cxn>
                <a:cxn ang="0">
                  <a:pos x="199" y="116"/>
                </a:cxn>
                <a:cxn ang="0">
                  <a:pos x="169" y="95"/>
                </a:cxn>
                <a:cxn ang="0">
                  <a:pos x="138" y="90"/>
                </a:cxn>
                <a:cxn ang="0">
                  <a:pos x="108" y="139"/>
                </a:cxn>
                <a:cxn ang="0">
                  <a:pos x="91" y="173"/>
                </a:cxn>
                <a:cxn ang="0">
                  <a:pos x="72" y="213"/>
                </a:cxn>
                <a:cxn ang="0">
                  <a:pos x="68" y="238"/>
                </a:cxn>
                <a:cxn ang="0">
                  <a:pos x="146" y="242"/>
                </a:cxn>
                <a:cxn ang="0">
                  <a:pos x="38" y="268"/>
                </a:cxn>
                <a:cxn ang="0">
                  <a:pos x="0" y="278"/>
                </a:cxn>
                <a:cxn ang="0">
                  <a:pos x="9" y="257"/>
                </a:cxn>
                <a:cxn ang="0">
                  <a:pos x="17" y="246"/>
                </a:cxn>
                <a:cxn ang="0">
                  <a:pos x="24" y="238"/>
                </a:cxn>
                <a:cxn ang="0">
                  <a:pos x="24" y="238"/>
                </a:cxn>
              </a:cxnLst>
              <a:rect l="0" t="0" r="r" b="b"/>
              <a:pathLst>
                <a:path w="346" h="278">
                  <a:moveTo>
                    <a:pt x="24" y="238"/>
                  </a:moveTo>
                  <a:lnTo>
                    <a:pt x="47" y="183"/>
                  </a:lnTo>
                  <a:lnTo>
                    <a:pt x="61" y="147"/>
                  </a:lnTo>
                  <a:lnTo>
                    <a:pt x="85" y="99"/>
                  </a:lnTo>
                  <a:lnTo>
                    <a:pt x="72" y="65"/>
                  </a:lnTo>
                  <a:lnTo>
                    <a:pt x="125" y="35"/>
                  </a:lnTo>
                  <a:lnTo>
                    <a:pt x="190" y="8"/>
                  </a:lnTo>
                  <a:lnTo>
                    <a:pt x="247" y="0"/>
                  </a:lnTo>
                  <a:lnTo>
                    <a:pt x="302" y="4"/>
                  </a:lnTo>
                  <a:lnTo>
                    <a:pt x="329" y="31"/>
                  </a:lnTo>
                  <a:lnTo>
                    <a:pt x="346" y="61"/>
                  </a:lnTo>
                  <a:lnTo>
                    <a:pt x="342" y="78"/>
                  </a:lnTo>
                  <a:lnTo>
                    <a:pt x="311" y="90"/>
                  </a:lnTo>
                  <a:lnTo>
                    <a:pt x="329" y="126"/>
                  </a:lnTo>
                  <a:lnTo>
                    <a:pt x="311" y="170"/>
                  </a:lnTo>
                  <a:lnTo>
                    <a:pt x="291" y="187"/>
                  </a:lnTo>
                  <a:lnTo>
                    <a:pt x="243" y="208"/>
                  </a:lnTo>
                  <a:lnTo>
                    <a:pt x="186" y="225"/>
                  </a:lnTo>
                  <a:lnTo>
                    <a:pt x="213" y="177"/>
                  </a:lnTo>
                  <a:lnTo>
                    <a:pt x="207" y="147"/>
                  </a:lnTo>
                  <a:lnTo>
                    <a:pt x="199" y="116"/>
                  </a:lnTo>
                  <a:lnTo>
                    <a:pt x="169" y="95"/>
                  </a:lnTo>
                  <a:lnTo>
                    <a:pt x="138" y="90"/>
                  </a:lnTo>
                  <a:lnTo>
                    <a:pt x="108" y="139"/>
                  </a:lnTo>
                  <a:lnTo>
                    <a:pt x="91" y="173"/>
                  </a:lnTo>
                  <a:lnTo>
                    <a:pt x="72" y="213"/>
                  </a:lnTo>
                  <a:lnTo>
                    <a:pt x="68" y="238"/>
                  </a:lnTo>
                  <a:lnTo>
                    <a:pt x="146" y="242"/>
                  </a:lnTo>
                  <a:lnTo>
                    <a:pt x="38" y="268"/>
                  </a:lnTo>
                  <a:lnTo>
                    <a:pt x="0" y="278"/>
                  </a:lnTo>
                  <a:lnTo>
                    <a:pt x="9" y="257"/>
                  </a:lnTo>
                  <a:lnTo>
                    <a:pt x="17" y="246"/>
                  </a:lnTo>
                  <a:lnTo>
                    <a:pt x="24" y="238"/>
                  </a:lnTo>
                  <a:lnTo>
                    <a:pt x="24" y="23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7" name="Freeform 241"/>
            <p:cNvSpPr>
              <a:spLocks/>
            </p:cNvSpPr>
            <p:nvPr/>
          </p:nvSpPr>
          <p:spPr bwMode="auto">
            <a:xfrm>
              <a:off x="2648" y="5210"/>
              <a:ext cx="82" cy="30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57" y="24"/>
                </a:cxn>
                <a:cxn ang="0">
                  <a:pos x="101" y="38"/>
                </a:cxn>
                <a:cxn ang="0">
                  <a:pos x="122" y="60"/>
                </a:cxn>
                <a:cxn ang="0">
                  <a:pos x="165" y="34"/>
                </a:cxn>
                <a:cxn ang="0">
                  <a:pos x="122" y="7"/>
                </a:cxn>
                <a:cxn ang="0">
                  <a:pos x="78" y="0"/>
                </a:cxn>
                <a:cxn ang="0">
                  <a:pos x="0" y="20"/>
                </a:cxn>
                <a:cxn ang="0">
                  <a:pos x="0" y="20"/>
                </a:cxn>
              </a:cxnLst>
              <a:rect l="0" t="0" r="r" b="b"/>
              <a:pathLst>
                <a:path w="165" h="60">
                  <a:moveTo>
                    <a:pt x="0" y="20"/>
                  </a:moveTo>
                  <a:lnTo>
                    <a:pt x="57" y="24"/>
                  </a:lnTo>
                  <a:lnTo>
                    <a:pt x="101" y="38"/>
                  </a:lnTo>
                  <a:lnTo>
                    <a:pt x="122" y="60"/>
                  </a:lnTo>
                  <a:lnTo>
                    <a:pt x="165" y="34"/>
                  </a:lnTo>
                  <a:lnTo>
                    <a:pt x="122" y="7"/>
                  </a:lnTo>
                  <a:lnTo>
                    <a:pt x="78" y="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8" name="Freeform 242"/>
            <p:cNvSpPr>
              <a:spLocks/>
            </p:cNvSpPr>
            <p:nvPr/>
          </p:nvSpPr>
          <p:spPr bwMode="auto">
            <a:xfrm>
              <a:off x="1673" y="5374"/>
              <a:ext cx="137" cy="123"/>
            </a:xfrm>
            <a:custGeom>
              <a:avLst/>
              <a:gdLst/>
              <a:ahLst/>
              <a:cxnLst>
                <a:cxn ang="0">
                  <a:pos x="200" y="19"/>
                </a:cxn>
                <a:cxn ang="0">
                  <a:pos x="122" y="61"/>
                </a:cxn>
                <a:cxn ang="0">
                  <a:pos x="78" y="109"/>
                </a:cxn>
                <a:cxn ang="0">
                  <a:pos x="38" y="172"/>
                </a:cxn>
                <a:cxn ang="0">
                  <a:pos x="0" y="246"/>
                </a:cxn>
                <a:cxn ang="0">
                  <a:pos x="86" y="141"/>
                </a:cxn>
                <a:cxn ang="0">
                  <a:pos x="147" y="101"/>
                </a:cxn>
                <a:cxn ang="0">
                  <a:pos x="221" y="57"/>
                </a:cxn>
                <a:cxn ang="0">
                  <a:pos x="274" y="44"/>
                </a:cxn>
                <a:cxn ang="0">
                  <a:pos x="244" y="0"/>
                </a:cxn>
                <a:cxn ang="0">
                  <a:pos x="200" y="19"/>
                </a:cxn>
                <a:cxn ang="0">
                  <a:pos x="200" y="19"/>
                </a:cxn>
              </a:cxnLst>
              <a:rect l="0" t="0" r="r" b="b"/>
              <a:pathLst>
                <a:path w="274" h="246">
                  <a:moveTo>
                    <a:pt x="200" y="19"/>
                  </a:moveTo>
                  <a:lnTo>
                    <a:pt x="122" y="61"/>
                  </a:lnTo>
                  <a:lnTo>
                    <a:pt x="78" y="109"/>
                  </a:lnTo>
                  <a:lnTo>
                    <a:pt x="38" y="172"/>
                  </a:lnTo>
                  <a:lnTo>
                    <a:pt x="0" y="246"/>
                  </a:lnTo>
                  <a:lnTo>
                    <a:pt x="86" y="141"/>
                  </a:lnTo>
                  <a:lnTo>
                    <a:pt x="147" y="101"/>
                  </a:lnTo>
                  <a:lnTo>
                    <a:pt x="221" y="57"/>
                  </a:lnTo>
                  <a:lnTo>
                    <a:pt x="274" y="44"/>
                  </a:lnTo>
                  <a:lnTo>
                    <a:pt x="244" y="0"/>
                  </a:lnTo>
                  <a:lnTo>
                    <a:pt x="200" y="19"/>
                  </a:lnTo>
                  <a:lnTo>
                    <a:pt x="200" y="1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9" name="Freeform 243"/>
            <p:cNvSpPr>
              <a:spLocks/>
            </p:cNvSpPr>
            <p:nvPr/>
          </p:nvSpPr>
          <p:spPr bwMode="auto">
            <a:xfrm>
              <a:off x="1592" y="5425"/>
              <a:ext cx="73" cy="91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83" y="44"/>
                </a:cxn>
                <a:cxn ang="0">
                  <a:pos x="121" y="109"/>
                </a:cxn>
                <a:cxn ang="0">
                  <a:pos x="144" y="183"/>
                </a:cxn>
                <a:cxn ang="0">
                  <a:pos x="100" y="169"/>
                </a:cxn>
                <a:cxn ang="0">
                  <a:pos x="80" y="101"/>
                </a:cxn>
                <a:cxn ang="0">
                  <a:pos x="36" y="65"/>
                </a:cxn>
                <a:cxn ang="0">
                  <a:pos x="0" y="40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144" h="183">
                  <a:moveTo>
                    <a:pt x="36" y="0"/>
                  </a:moveTo>
                  <a:lnTo>
                    <a:pt x="83" y="44"/>
                  </a:lnTo>
                  <a:lnTo>
                    <a:pt x="121" y="109"/>
                  </a:lnTo>
                  <a:lnTo>
                    <a:pt x="144" y="183"/>
                  </a:lnTo>
                  <a:lnTo>
                    <a:pt x="100" y="169"/>
                  </a:lnTo>
                  <a:lnTo>
                    <a:pt x="80" y="101"/>
                  </a:lnTo>
                  <a:lnTo>
                    <a:pt x="36" y="65"/>
                  </a:lnTo>
                  <a:lnTo>
                    <a:pt x="0" y="40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0" name="Freeform 244"/>
            <p:cNvSpPr>
              <a:spLocks/>
            </p:cNvSpPr>
            <p:nvPr/>
          </p:nvSpPr>
          <p:spPr bwMode="auto">
            <a:xfrm>
              <a:off x="1671" y="5497"/>
              <a:ext cx="224" cy="56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78" y="51"/>
                </a:cxn>
                <a:cxn ang="0">
                  <a:pos x="156" y="24"/>
                </a:cxn>
                <a:cxn ang="0">
                  <a:pos x="225" y="7"/>
                </a:cxn>
                <a:cxn ang="0">
                  <a:pos x="291" y="0"/>
                </a:cxn>
                <a:cxn ang="0">
                  <a:pos x="369" y="0"/>
                </a:cxn>
                <a:cxn ang="0">
                  <a:pos x="443" y="47"/>
                </a:cxn>
                <a:cxn ang="0">
                  <a:pos x="447" y="72"/>
                </a:cxn>
                <a:cxn ang="0">
                  <a:pos x="364" y="38"/>
                </a:cxn>
                <a:cxn ang="0">
                  <a:pos x="308" y="38"/>
                </a:cxn>
                <a:cxn ang="0">
                  <a:pos x="234" y="55"/>
                </a:cxn>
                <a:cxn ang="0">
                  <a:pos x="134" y="95"/>
                </a:cxn>
                <a:cxn ang="0">
                  <a:pos x="78" y="112"/>
                </a:cxn>
                <a:cxn ang="0">
                  <a:pos x="0" y="99"/>
                </a:cxn>
                <a:cxn ang="0">
                  <a:pos x="0" y="99"/>
                </a:cxn>
              </a:cxnLst>
              <a:rect l="0" t="0" r="r" b="b"/>
              <a:pathLst>
                <a:path w="447" h="112">
                  <a:moveTo>
                    <a:pt x="0" y="99"/>
                  </a:moveTo>
                  <a:lnTo>
                    <a:pt x="78" y="51"/>
                  </a:lnTo>
                  <a:lnTo>
                    <a:pt x="156" y="24"/>
                  </a:lnTo>
                  <a:lnTo>
                    <a:pt x="225" y="7"/>
                  </a:lnTo>
                  <a:lnTo>
                    <a:pt x="291" y="0"/>
                  </a:lnTo>
                  <a:lnTo>
                    <a:pt x="369" y="0"/>
                  </a:lnTo>
                  <a:lnTo>
                    <a:pt x="443" y="47"/>
                  </a:lnTo>
                  <a:lnTo>
                    <a:pt x="447" y="72"/>
                  </a:lnTo>
                  <a:lnTo>
                    <a:pt x="364" y="38"/>
                  </a:lnTo>
                  <a:lnTo>
                    <a:pt x="308" y="38"/>
                  </a:lnTo>
                  <a:lnTo>
                    <a:pt x="234" y="55"/>
                  </a:lnTo>
                  <a:lnTo>
                    <a:pt x="134" y="95"/>
                  </a:lnTo>
                  <a:lnTo>
                    <a:pt x="78" y="112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1" name="Freeform 245"/>
            <p:cNvSpPr>
              <a:spLocks/>
            </p:cNvSpPr>
            <p:nvPr/>
          </p:nvSpPr>
          <p:spPr bwMode="auto">
            <a:xfrm>
              <a:off x="1842" y="5548"/>
              <a:ext cx="281" cy="127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95" y="40"/>
                </a:cxn>
                <a:cxn ang="0">
                  <a:pos x="142" y="84"/>
                </a:cxn>
                <a:cxn ang="0">
                  <a:pos x="190" y="132"/>
                </a:cxn>
                <a:cxn ang="0">
                  <a:pos x="213" y="179"/>
                </a:cxn>
                <a:cxn ang="0">
                  <a:pos x="260" y="109"/>
                </a:cxn>
                <a:cxn ang="0">
                  <a:pos x="334" y="61"/>
                </a:cxn>
                <a:cxn ang="0">
                  <a:pos x="420" y="17"/>
                </a:cxn>
                <a:cxn ang="0">
                  <a:pos x="494" y="0"/>
                </a:cxn>
                <a:cxn ang="0">
                  <a:pos x="561" y="10"/>
                </a:cxn>
                <a:cxn ang="0">
                  <a:pos x="446" y="40"/>
                </a:cxn>
                <a:cxn ang="0">
                  <a:pos x="391" y="71"/>
                </a:cxn>
                <a:cxn ang="0">
                  <a:pos x="321" y="122"/>
                </a:cxn>
                <a:cxn ang="0">
                  <a:pos x="264" y="183"/>
                </a:cxn>
                <a:cxn ang="0">
                  <a:pos x="216" y="253"/>
                </a:cxn>
                <a:cxn ang="0">
                  <a:pos x="156" y="219"/>
                </a:cxn>
                <a:cxn ang="0">
                  <a:pos x="142" y="158"/>
                </a:cxn>
                <a:cxn ang="0">
                  <a:pos x="121" y="114"/>
                </a:cxn>
                <a:cxn ang="0">
                  <a:pos x="70" y="80"/>
                </a:cxn>
                <a:cxn ang="0">
                  <a:pos x="0" y="61"/>
                </a:cxn>
                <a:cxn ang="0">
                  <a:pos x="21" y="17"/>
                </a:cxn>
                <a:cxn ang="0">
                  <a:pos x="21" y="17"/>
                </a:cxn>
              </a:cxnLst>
              <a:rect l="0" t="0" r="r" b="b"/>
              <a:pathLst>
                <a:path w="561" h="253">
                  <a:moveTo>
                    <a:pt x="21" y="17"/>
                  </a:moveTo>
                  <a:lnTo>
                    <a:pt x="95" y="40"/>
                  </a:lnTo>
                  <a:lnTo>
                    <a:pt x="142" y="84"/>
                  </a:lnTo>
                  <a:lnTo>
                    <a:pt x="190" y="132"/>
                  </a:lnTo>
                  <a:lnTo>
                    <a:pt x="213" y="179"/>
                  </a:lnTo>
                  <a:lnTo>
                    <a:pt x="260" y="109"/>
                  </a:lnTo>
                  <a:lnTo>
                    <a:pt x="334" y="61"/>
                  </a:lnTo>
                  <a:lnTo>
                    <a:pt x="420" y="17"/>
                  </a:lnTo>
                  <a:lnTo>
                    <a:pt x="494" y="0"/>
                  </a:lnTo>
                  <a:lnTo>
                    <a:pt x="561" y="10"/>
                  </a:lnTo>
                  <a:lnTo>
                    <a:pt x="446" y="40"/>
                  </a:lnTo>
                  <a:lnTo>
                    <a:pt x="391" y="71"/>
                  </a:lnTo>
                  <a:lnTo>
                    <a:pt x="321" y="122"/>
                  </a:lnTo>
                  <a:lnTo>
                    <a:pt x="264" y="183"/>
                  </a:lnTo>
                  <a:lnTo>
                    <a:pt x="216" y="253"/>
                  </a:lnTo>
                  <a:lnTo>
                    <a:pt x="156" y="219"/>
                  </a:lnTo>
                  <a:lnTo>
                    <a:pt x="142" y="158"/>
                  </a:lnTo>
                  <a:lnTo>
                    <a:pt x="121" y="114"/>
                  </a:lnTo>
                  <a:lnTo>
                    <a:pt x="70" y="80"/>
                  </a:lnTo>
                  <a:lnTo>
                    <a:pt x="0" y="61"/>
                  </a:lnTo>
                  <a:lnTo>
                    <a:pt x="21" y="17"/>
                  </a:lnTo>
                  <a:lnTo>
                    <a:pt x="21" y="1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2" name="Freeform 246"/>
            <p:cNvSpPr>
              <a:spLocks/>
            </p:cNvSpPr>
            <p:nvPr/>
          </p:nvSpPr>
          <p:spPr bwMode="auto">
            <a:xfrm>
              <a:off x="2281" y="5639"/>
              <a:ext cx="293" cy="164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0" y="44"/>
                </a:cxn>
                <a:cxn ang="0">
                  <a:pos x="78" y="78"/>
                </a:cxn>
                <a:cxn ang="0">
                  <a:pos x="114" y="127"/>
                </a:cxn>
                <a:cxn ang="0">
                  <a:pos x="148" y="182"/>
                </a:cxn>
                <a:cxn ang="0">
                  <a:pos x="183" y="287"/>
                </a:cxn>
                <a:cxn ang="0">
                  <a:pos x="196" y="327"/>
                </a:cxn>
                <a:cxn ang="0">
                  <a:pos x="247" y="266"/>
                </a:cxn>
                <a:cxn ang="0">
                  <a:pos x="287" y="293"/>
                </a:cxn>
                <a:cxn ang="0">
                  <a:pos x="358" y="249"/>
                </a:cxn>
                <a:cxn ang="0">
                  <a:pos x="418" y="222"/>
                </a:cxn>
                <a:cxn ang="0">
                  <a:pos x="500" y="196"/>
                </a:cxn>
                <a:cxn ang="0">
                  <a:pos x="588" y="182"/>
                </a:cxn>
                <a:cxn ang="0">
                  <a:pos x="561" y="152"/>
                </a:cxn>
                <a:cxn ang="0">
                  <a:pos x="496" y="158"/>
                </a:cxn>
                <a:cxn ang="0">
                  <a:pos x="418" y="171"/>
                </a:cxn>
                <a:cxn ang="0">
                  <a:pos x="331" y="201"/>
                </a:cxn>
                <a:cxn ang="0">
                  <a:pos x="278" y="226"/>
                </a:cxn>
                <a:cxn ang="0">
                  <a:pos x="244" y="179"/>
                </a:cxn>
                <a:cxn ang="0">
                  <a:pos x="213" y="226"/>
                </a:cxn>
                <a:cxn ang="0">
                  <a:pos x="131" y="101"/>
                </a:cxn>
                <a:cxn ang="0">
                  <a:pos x="88" y="36"/>
                </a:cxn>
                <a:cxn ang="0">
                  <a:pos x="61" y="0"/>
                </a:cxn>
                <a:cxn ang="0">
                  <a:pos x="61" y="0"/>
                </a:cxn>
              </a:cxnLst>
              <a:rect l="0" t="0" r="r" b="b"/>
              <a:pathLst>
                <a:path w="588" h="327">
                  <a:moveTo>
                    <a:pt x="61" y="0"/>
                  </a:moveTo>
                  <a:lnTo>
                    <a:pt x="0" y="44"/>
                  </a:lnTo>
                  <a:lnTo>
                    <a:pt x="78" y="78"/>
                  </a:lnTo>
                  <a:lnTo>
                    <a:pt x="114" y="127"/>
                  </a:lnTo>
                  <a:lnTo>
                    <a:pt x="148" y="182"/>
                  </a:lnTo>
                  <a:lnTo>
                    <a:pt x="183" y="287"/>
                  </a:lnTo>
                  <a:lnTo>
                    <a:pt x="196" y="327"/>
                  </a:lnTo>
                  <a:lnTo>
                    <a:pt x="247" y="266"/>
                  </a:lnTo>
                  <a:lnTo>
                    <a:pt x="287" y="293"/>
                  </a:lnTo>
                  <a:lnTo>
                    <a:pt x="358" y="249"/>
                  </a:lnTo>
                  <a:lnTo>
                    <a:pt x="418" y="222"/>
                  </a:lnTo>
                  <a:lnTo>
                    <a:pt x="500" y="196"/>
                  </a:lnTo>
                  <a:lnTo>
                    <a:pt x="588" y="182"/>
                  </a:lnTo>
                  <a:lnTo>
                    <a:pt x="561" y="152"/>
                  </a:lnTo>
                  <a:lnTo>
                    <a:pt x="496" y="158"/>
                  </a:lnTo>
                  <a:lnTo>
                    <a:pt x="418" y="171"/>
                  </a:lnTo>
                  <a:lnTo>
                    <a:pt x="331" y="201"/>
                  </a:lnTo>
                  <a:lnTo>
                    <a:pt x="278" y="226"/>
                  </a:lnTo>
                  <a:lnTo>
                    <a:pt x="244" y="179"/>
                  </a:lnTo>
                  <a:lnTo>
                    <a:pt x="213" y="226"/>
                  </a:lnTo>
                  <a:lnTo>
                    <a:pt x="131" y="101"/>
                  </a:lnTo>
                  <a:lnTo>
                    <a:pt x="88" y="36"/>
                  </a:lnTo>
                  <a:lnTo>
                    <a:pt x="6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3" name="Freeform 247"/>
            <p:cNvSpPr>
              <a:spLocks/>
            </p:cNvSpPr>
            <p:nvPr/>
          </p:nvSpPr>
          <p:spPr bwMode="auto">
            <a:xfrm>
              <a:off x="2114" y="5557"/>
              <a:ext cx="310" cy="143"/>
            </a:xfrm>
            <a:custGeom>
              <a:avLst/>
              <a:gdLst/>
              <a:ahLst/>
              <a:cxnLst>
                <a:cxn ang="0">
                  <a:pos x="594" y="80"/>
                </a:cxn>
                <a:cxn ang="0">
                  <a:pos x="529" y="63"/>
                </a:cxn>
                <a:cxn ang="0">
                  <a:pos x="455" y="67"/>
                </a:cxn>
                <a:cxn ang="0">
                  <a:pos x="381" y="88"/>
                </a:cxn>
                <a:cxn ang="0">
                  <a:pos x="299" y="132"/>
                </a:cxn>
                <a:cxn ang="0">
                  <a:pos x="242" y="175"/>
                </a:cxn>
                <a:cxn ang="0">
                  <a:pos x="204" y="219"/>
                </a:cxn>
                <a:cxn ang="0">
                  <a:pos x="173" y="172"/>
                </a:cxn>
                <a:cxn ang="0">
                  <a:pos x="143" y="189"/>
                </a:cxn>
                <a:cxn ang="0">
                  <a:pos x="56" y="0"/>
                </a:cxn>
                <a:cxn ang="0">
                  <a:pos x="0" y="50"/>
                </a:cxn>
                <a:cxn ang="0">
                  <a:pos x="56" y="111"/>
                </a:cxn>
                <a:cxn ang="0">
                  <a:pos x="82" y="158"/>
                </a:cxn>
                <a:cxn ang="0">
                  <a:pos x="116" y="227"/>
                </a:cxn>
                <a:cxn ang="0">
                  <a:pos x="130" y="263"/>
                </a:cxn>
                <a:cxn ang="0">
                  <a:pos x="168" y="206"/>
                </a:cxn>
                <a:cxn ang="0">
                  <a:pos x="198" y="288"/>
                </a:cxn>
                <a:cxn ang="0">
                  <a:pos x="265" y="215"/>
                </a:cxn>
                <a:cxn ang="0">
                  <a:pos x="316" y="175"/>
                </a:cxn>
                <a:cxn ang="0">
                  <a:pos x="407" y="145"/>
                </a:cxn>
                <a:cxn ang="0">
                  <a:pos x="489" y="128"/>
                </a:cxn>
                <a:cxn ang="0">
                  <a:pos x="542" y="132"/>
                </a:cxn>
                <a:cxn ang="0">
                  <a:pos x="573" y="145"/>
                </a:cxn>
                <a:cxn ang="0">
                  <a:pos x="620" y="80"/>
                </a:cxn>
                <a:cxn ang="0">
                  <a:pos x="594" y="80"/>
                </a:cxn>
                <a:cxn ang="0">
                  <a:pos x="594" y="80"/>
                </a:cxn>
              </a:cxnLst>
              <a:rect l="0" t="0" r="r" b="b"/>
              <a:pathLst>
                <a:path w="620" h="288">
                  <a:moveTo>
                    <a:pt x="594" y="80"/>
                  </a:moveTo>
                  <a:lnTo>
                    <a:pt x="529" y="63"/>
                  </a:lnTo>
                  <a:lnTo>
                    <a:pt x="455" y="67"/>
                  </a:lnTo>
                  <a:lnTo>
                    <a:pt x="381" y="88"/>
                  </a:lnTo>
                  <a:lnTo>
                    <a:pt x="299" y="132"/>
                  </a:lnTo>
                  <a:lnTo>
                    <a:pt x="242" y="175"/>
                  </a:lnTo>
                  <a:lnTo>
                    <a:pt x="204" y="219"/>
                  </a:lnTo>
                  <a:lnTo>
                    <a:pt x="173" y="172"/>
                  </a:lnTo>
                  <a:lnTo>
                    <a:pt x="143" y="189"/>
                  </a:lnTo>
                  <a:lnTo>
                    <a:pt x="56" y="0"/>
                  </a:lnTo>
                  <a:lnTo>
                    <a:pt x="0" y="50"/>
                  </a:lnTo>
                  <a:lnTo>
                    <a:pt x="56" y="111"/>
                  </a:lnTo>
                  <a:lnTo>
                    <a:pt x="82" y="158"/>
                  </a:lnTo>
                  <a:lnTo>
                    <a:pt x="116" y="227"/>
                  </a:lnTo>
                  <a:lnTo>
                    <a:pt x="130" y="263"/>
                  </a:lnTo>
                  <a:lnTo>
                    <a:pt x="168" y="206"/>
                  </a:lnTo>
                  <a:lnTo>
                    <a:pt x="198" y="288"/>
                  </a:lnTo>
                  <a:lnTo>
                    <a:pt x="265" y="215"/>
                  </a:lnTo>
                  <a:lnTo>
                    <a:pt x="316" y="175"/>
                  </a:lnTo>
                  <a:lnTo>
                    <a:pt x="407" y="145"/>
                  </a:lnTo>
                  <a:lnTo>
                    <a:pt x="489" y="128"/>
                  </a:lnTo>
                  <a:lnTo>
                    <a:pt x="542" y="132"/>
                  </a:lnTo>
                  <a:lnTo>
                    <a:pt x="573" y="145"/>
                  </a:lnTo>
                  <a:lnTo>
                    <a:pt x="620" y="80"/>
                  </a:lnTo>
                  <a:lnTo>
                    <a:pt x="594" y="80"/>
                  </a:lnTo>
                  <a:lnTo>
                    <a:pt x="594" y="8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4" name="Freeform 248"/>
            <p:cNvSpPr>
              <a:spLocks/>
            </p:cNvSpPr>
            <p:nvPr/>
          </p:nvSpPr>
          <p:spPr bwMode="auto">
            <a:xfrm>
              <a:off x="2179" y="5214"/>
              <a:ext cx="125" cy="180"/>
            </a:xfrm>
            <a:custGeom>
              <a:avLst/>
              <a:gdLst/>
              <a:ahLst/>
              <a:cxnLst>
                <a:cxn ang="0">
                  <a:pos x="213" y="13"/>
                </a:cxn>
                <a:cxn ang="0">
                  <a:pos x="135" y="70"/>
                </a:cxn>
                <a:cxn ang="0">
                  <a:pos x="81" y="139"/>
                </a:cxn>
                <a:cxn ang="0">
                  <a:pos x="30" y="236"/>
                </a:cxn>
                <a:cxn ang="0">
                  <a:pos x="0" y="321"/>
                </a:cxn>
                <a:cxn ang="0">
                  <a:pos x="43" y="361"/>
                </a:cxn>
                <a:cxn ang="0">
                  <a:pos x="74" y="236"/>
                </a:cxn>
                <a:cxn ang="0">
                  <a:pos x="118" y="135"/>
                </a:cxn>
                <a:cxn ang="0">
                  <a:pos x="173" y="70"/>
                </a:cxn>
                <a:cxn ang="0">
                  <a:pos x="251" y="0"/>
                </a:cxn>
                <a:cxn ang="0">
                  <a:pos x="213" y="13"/>
                </a:cxn>
                <a:cxn ang="0">
                  <a:pos x="213" y="13"/>
                </a:cxn>
              </a:cxnLst>
              <a:rect l="0" t="0" r="r" b="b"/>
              <a:pathLst>
                <a:path w="251" h="361">
                  <a:moveTo>
                    <a:pt x="213" y="13"/>
                  </a:moveTo>
                  <a:lnTo>
                    <a:pt x="135" y="70"/>
                  </a:lnTo>
                  <a:lnTo>
                    <a:pt x="81" y="139"/>
                  </a:lnTo>
                  <a:lnTo>
                    <a:pt x="30" y="236"/>
                  </a:lnTo>
                  <a:lnTo>
                    <a:pt x="0" y="321"/>
                  </a:lnTo>
                  <a:lnTo>
                    <a:pt x="43" y="361"/>
                  </a:lnTo>
                  <a:lnTo>
                    <a:pt x="74" y="236"/>
                  </a:lnTo>
                  <a:lnTo>
                    <a:pt x="118" y="135"/>
                  </a:lnTo>
                  <a:lnTo>
                    <a:pt x="173" y="70"/>
                  </a:lnTo>
                  <a:lnTo>
                    <a:pt x="251" y="0"/>
                  </a:lnTo>
                  <a:lnTo>
                    <a:pt x="213" y="13"/>
                  </a:lnTo>
                  <a:lnTo>
                    <a:pt x="213" y="1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5" name="Freeform 249"/>
            <p:cNvSpPr>
              <a:spLocks/>
            </p:cNvSpPr>
            <p:nvPr/>
          </p:nvSpPr>
          <p:spPr bwMode="auto">
            <a:xfrm>
              <a:off x="2114" y="5222"/>
              <a:ext cx="130" cy="185"/>
            </a:xfrm>
            <a:custGeom>
              <a:avLst/>
              <a:gdLst/>
              <a:ahLst/>
              <a:cxnLst>
                <a:cxn ang="0">
                  <a:pos x="261" y="0"/>
                </a:cxn>
                <a:cxn ang="0">
                  <a:pos x="156" y="67"/>
                </a:cxn>
                <a:cxn ang="0">
                  <a:pos x="99" y="128"/>
                </a:cxn>
                <a:cxn ang="0">
                  <a:pos x="38" y="209"/>
                </a:cxn>
                <a:cxn ang="0">
                  <a:pos x="12" y="287"/>
                </a:cxn>
                <a:cxn ang="0">
                  <a:pos x="0" y="365"/>
                </a:cxn>
                <a:cxn ang="0">
                  <a:pos x="59" y="371"/>
                </a:cxn>
                <a:cxn ang="0">
                  <a:pos x="59" y="257"/>
                </a:cxn>
                <a:cxn ang="0">
                  <a:pos x="96" y="175"/>
                </a:cxn>
                <a:cxn ang="0">
                  <a:pos x="151" y="97"/>
                </a:cxn>
                <a:cxn ang="0">
                  <a:pos x="217" y="40"/>
                </a:cxn>
                <a:cxn ang="0">
                  <a:pos x="261" y="0"/>
                </a:cxn>
                <a:cxn ang="0">
                  <a:pos x="261" y="0"/>
                </a:cxn>
              </a:cxnLst>
              <a:rect l="0" t="0" r="r" b="b"/>
              <a:pathLst>
                <a:path w="261" h="371">
                  <a:moveTo>
                    <a:pt x="261" y="0"/>
                  </a:moveTo>
                  <a:lnTo>
                    <a:pt x="156" y="67"/>
                  </a:lnTo>
                  <a:lnTo>
                    <a:pt x="99" y="128"/>
                  </a:lnTo>
                  <a:lnTo>
                    <a:pt x="38" y="209"/>
                  </a:lnTo>
                  <a:lnTo>
                    <a:pt x="12" y="287"/>
                  </a:lnTo>
                  <a:lnTo>
                    <a:pt x="0" y="365"/>
                  </a:lnTo>
                  <a:lnTo>
                    <a:pt x="59" y="371"/>
                  </a:lnTo>
                  <a:lnTo>
                    <a:pt x="59" y="257"/>
                  </a:lnTo>
                  <a:lnTo>
                    <a:pt x="96" y="175"/>
                  </a:lnTo>
                  <a:lnTo>
                    <a:pt x="151" y="97"/>
                  </a:lnTo>
                  <a:lnTo>
                    <a:pt x="217" y="40"/>
                  </a:lnTo>
                  <a:lnTo>
                    <a:pt x="261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" name="Freeform 250"/>
            <p:cNvSpPr>
              <a:spLocks/>
            </p:cNvSpPr>
            <p:nvPr/>
          </p:nvSpPr>
          <p:spPr bwMode="auto">
            <a:xfrm>
              <a:off x="2348" y="5266"/>
              <a:ext cx="137" cy="174"/>
            </a:xfrm>
            <a:custGeom>
              <a:avLst/>
              <a:gdLst/>
              <a:ahLst/>
              <a:cxnLst>
                <a:cxn ang="0">
                  <a:pos x="230" y="9"/>
                </a:cxn>
                <a:cxn ang="0">
                  <a:pos x="148" y="64"/>
                </a:cxn>
                <a:cxn ang="0">
                  <a:pos x="88" y="131"/>
                </a:cxn>
                <a:cxn ang="0">
                  <a:pos x="48" y="203"/>
                </a:cxn>
                <a:cxn ang="0">
                  <a:pos x="17" y="273"/>
                </a:cxn>
                <a:cxn ang="0">
                  <a:pos x="0" y="348"/>
                </a:cxn>
                <a:cxn ang="0">
                  <a:pos x="74" y="334"/>
                </a:cxn>
                <a:cxn ang="0">
                  <a:pos x="88" y="247"/>
                </a:cxn>
                <a:cxn ang="0">
                  <a:pos x="112" y="169"/>
                </a:cxn>
                <a:cxn ang="0">
                  <a:pos x="156" y="95"/>
                </a:cxn>
                <a:cxn ang="0">
                  <a:pos x="204" y="43"/>
                </a:cxn>
                <a:cxn ang="0">
                  <a:pos x="274" y="0"/>
                </a:cxn>
                <a:cxn ang="0">
                  <a:pos x="230" y="9"/>
                </a:cxn>
                <a:cxn ang="0">
                  <a:pos x="230" y="9"/>
                </a:cxn>
              </a:cxnLst>
              <a:rect l="0" t="0" r="r" b="b"/>
              <a:pathLst>
                <a:path w="274" h="348">
                  <a:moveTo>
                    <a:pt x="230" y="9"/>
                  </a:moveTo>
                  <a:lnTo>
                    <a:pt x="148" y="64"/>
                  </a:lnTo>
                  <a:lnTo>
                    <a:pt x="88" y="131"/>
                  </a:lnTo>
                  <a:lnTo>
                    <a:pt x="48" y="203"/>
                  </a:lnTo>
                  <a:lnTo>
                    <a:pt x="17" y="273"/>
                  </a:lnTo>
                  <a:lnTo>
                    <a:pt x="0" y="348"/>
                  </a:lnTo>
                  <a:lnTo>
                    <a:pt x="74" y="334"/>
                  </a:lnTo>
                  <a:lnTo>
                    <a:pt x="88" y="247"/>
                  </a:lnTo>
                  <a:lnTo>
                    <a:pt x="112" y="169"/>
                  </a:lnTo>
                  <a:lnTo>
                    <a:pt x="156" y="95"/>
                  </a:lnTo>
                  <a:lnTo>
                    <a:pt x="204" y="43"/>
                  </a:lnTo>
                  <a:lnTo>
                    <a:pt x="274" y="0"/>
                  </a:lnTo>
                  <a:lnTo>
                    <a:pt x="230" y="9"/>
                  </a:lnTo>
                  <a:lnTo>
                    <a:pt x="230" y="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7" name="Freeform 251"/>
            <p:cNvSpPr>
              <a:spLocks/>
            </p:cNvSpPr>
            <p:nvPr/>
          </p:nvSpPr>
          <p:spPr bwMode="auto">
            <a:xfrm>
              <a:off x="2607" y="5242"/>
              <a:ext cx="179" cy="220"/>
            </a:xfrm>
            <a:custGeom>
              <a:avLst/>
              <a:gdLst/>
              <a:ahLst/>
              <a:cxnLst>
                <a:cxn ang="0">
                  <a:pos x="312" y="10"/>
                </a:cxn>
                <a:cxn ang="0">
                  <a:pos x="200" y="65"/>
                </a:cxn>
                <a:cxn ang="0">
                  <a:pos x="135" y="131"/>
                </a:cxn>
                <a:cxn ang="0">
                  <a:pos x="69" y="226"/>
                </a:cxn>
                <a:cxn ang="0">
                  <a:pos x="21" y="335"/>
                </a:cxn>
                <a:cxn ang="0">
                  <a:pos x="0" y="430"/>
                </a:cxn>
                <a:cxn ang="0">
                  <a:pos x="65" y="439"/>
                </a:cxn>
                <a:cxn ang="0">
                  <a:pos x="74" y="314"/>
                </a:cxn>
                <a:cxn ang="0">
                  <a:pos x="112" y="217"/>
                </a:cxn>
                <a:cxn ang="0">
                  <a:pos x="166" y="135"/>
                </a:cxn>
                <a:cxn ang="0">
                  <a:pos x="244" y="65"/>
                </a:cxn>
                <a:cxn ang="0">
                  <a:pos x="360" y="0"/>
                </a:cxn>
                <a:cxn ang="0">
                  <a:pos x="312" y="10"/>
                </a:cxn>
                <a:cxn ang="0">
                  <a:pos x="312" y="10"/>
                </a:cxn>
              </a:cxnLst>
              <a:rect l="0" t="0" r="r" b="b"/>
              <a:pathLst>
                <a:path w="360" h="439">
                  <a:moveTo>
                    <a:pt x="312" y="10"/>
                  </a:moveTo>
                  <a:lnTo>
                    <a:pt x="200" y="65"/>
                  </a:lnTo>
                  <a:lnTo>
                    <a:pt x="135" y="131"/>
                  </a:lnTo>
                  <a:lnTo>
                    <a:pt x="69" y="226"/>
                  </a:lnTo>
                  <a:lnTo>
                    <a:pt x="21" y="335"/>
                  </a:lnTo>
                  <a:lnTo>
                    <a:pt x="0" y="430"/>
                  </a:lnTo>
                  <a:lnTo>
                    <a:pt x="65" y="439"/>
                  </a:lnTo>
                  <a:lnTo>
                    <a:pt x="74" y="314"/>
                  </a:lnTo>
                  <a:lnTo>
                    <a:pt x="112" y="217"/>
                  </a:lnTo>
                  <a:lnTo>
                    <a:pt x="166" y="135"/>
                  </a:lnTo>
                  <a:lnTo>
                    <a:pt x="244" y="65"/>
                  </a:lnTo>
                  <a:lnTo>
                    <a:pt x="360" y="0"/>
                  </a:lnTo>
                  <a:lnTo>
                    <a:pt x="312" y="10"/>
                  </a:lnTo>
                  <a:lnTo>
                    <a:pt x="312" y="1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8" name="Freeform 252"/>
            <p:cNvSpPr>
              <a:spLocks/>
            </p:cNvSpPr>
            <p:nvPr/>
          </p:nvSpPr>
          <p:spPr bwMode="auto">
            <a:xfrm>
              <a:off x="2155" y="5333"/>
              <a:ext cx="193" cy="107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105" y="38"/>
                </a:cxn>
                <a:cxn ang="0">
                  <a:pos x="196" y="68"/>
                </a:cxn>
                <a:cxn ang="0">
                  <a:pos x="287" y="131"/>
                </a:cxn>
                <a:cxn ang="0">
                  <a:pos x="386" y="213"/>
                </a:cxn>
                <a:cxn ang="0">
                  <a:pos x="369" y="152"/>
                </a:cxn>
                <a:cxn ang="0">
                  <a:pos x="322" y="91"/>
                </a:cxn>
                <a:cxn ang="0">
                  <a:pos x="244" y="30"/>
                </a:cxn>
                <a:cxn ang="0">
                  <a:pos x="156" y="3"/>
                </a:cxn>
                <a:cxn ang="0">
                  <a:pos x="69" y="0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386" h="213">
                  <a:moveTo>
                    <a:pt x="0" y="34"/>
                  </a:moveTo>
                  <a:lnTo>
                    <a:pt x="105" y="38"/>
                  </a:lnTo>
                  <a:lnTo>
                    <a:pt x="196" y="68"/>
                  </a:lnTo>
                  <a:lnTo>
                    <a:pt x="287" y="131"/>
                  </a:lnTo>
                  <a:lnTo>
                    <a:pt x="386" y="213"/>
                  </a:lnTo>
                  <a:lnTo>
                    <a:pt x="369" y="152"/>
                  </a:lnTo>
                  <a:lnTo>
                    <a:pt x="322" y="91"/>
                  </a:lnTo>
                  <a:lnTo>
                    <a:pt x="244" y="30"/>
                  </a:lnTo>
                  <a:lnTo>
                    <a:pt x="156" y="3"/>
                  </a:lnTo>
                  <a:lnTo>
                    <a:pt x="69" y="0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9" name="Freeform 253"/>
            <p:cNvSpPr>
              <a:spLocks/>
            </p:cNvSpPr>
            <p:nvPr/>
          </p:nvSpPr>
          <p:spPr bwMode="auto">
            <a:xfrm>
              <a:off x="2378" y="5384"/>
              <a:ext cx="159" cy="41"/>
            </a:xfrm>
            <a:custGeom>
              <a:avLst/>
              <a:gdLst/>
              <a:ahLst/>
              <a:cxnLst>
                <a:cxn ang="0">
                  <a:pos x="30" y="35"/>
                </a:cxn>
                <a:cxn ang="0">
                  <a:pos x="118" y="25"/>
                </a:cxn>
                <a:cxn ang="0">
                  <a:pos x="217" y="38"/>
                </a:cxn>
                <a:cxn ang="0">
                  <a:pos x="317" y="82"/>
                </a:cxn>
                <a:cxn ang="0">
                  <a:pos x="240" y="8"/>
                </a:cxn>
                <a:cxn ang="0">
                  <a:pos x="162" y="0"/>
                </a:cxn>
                <a:cxn ang="0">
                  <a:pos x="65" y="0"/>
                </a:cxn>
                <a:cxn ang="0">
                  <a:pos x="0" y="8"/>
                </a:cxn>
                <a:cxn ang="0">
                  <a:pos x="30" y="35"/>
                </a:cxn>
                <a:cxn ang="0">
                  <a:pos x="30" y="35"/>
                </a:cxn>
              </a:cxnLst>
              <a:rect l="0" t="0" r="r" b="b"/>
              <a:pathLst>
                <a:path w="317" h="82">
                  <a:moveTo>
                    <a:pt x="30" y="35"/>
                  </a:moveTo>
                  <a:lnTo>
                    <a:pt x="118" y="25"/>
                  </a:lnTo>
                  <a:lnTo>
                    <a:pt x="217" y="38"/>
                  </a:lnTo>
                  <a:lnTo>
                    <a:pt x="317" y="82"/>
                  </a:lnTo>
                  <a:lnTo>
                    <a:pt x="240" y="8"/>
                  </a:lnTo>
                  <a:lnTo>
                    <a:pt x="162" y="0"/>
                  </a:lnTo>
                  <a:lnTo>
                    <a:pt x="65" y="0"/>
                  </a:lnTo>
                  <a:lnTo>
                    <a:pt x="0" y="8"/>
                  </a:lnTo>
                  <a:lnTo>
                    <a:pt x="30" y="35"/>
                  </a:lnTo>
                  <a:lnTo>
                    <a:pt x="30" y="3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0" name="Freeform 254"/>
            <p:cNvSpPr>
              <a:spLocks/>
            </p:cNvSpPr>
            <p:nvPr/>
          </p:nvSpPr>
          <p:spPr bwMode="auto">
            <a:xfrm>
              <a:off x="2581" y="5401"/>
              <a:ext cx="160" cy="27"/>
            </a:xfrm>
            <a:custGeom>
              <a:avLst/>
              <a:gdLst/>
              <a:ahLst/>
              <a:cxnLst>
                <a:cxn ang="0">
                  <a:pos x="0" y="55"/>
                </a:cxn>
                <a:cxn ang="0">
                  <a:pos x="78" y="30"/>
                </a:cxn>
                <a:cxn ang="0">
                  <a:pos x="146" y="26"/>
                </a:cxn>
                <a:cxn ang="0">
                  <a:pos x="228" y="34"/>
                </a:cxn>
                <a:cxn ang="0">
                  <a:pos x="319" y="55"/>
                </a:cxn>
                <a:cxn ang="0">
                  <a:pos x="319" y="13"/>
                </a:cxn>
                <a:cxn ang="0">
                  <a:pos x="224" y="0"/>
                </a:cxn>
                <a:cxn ang="0">
                  <a:pos x="143" y="0"/>
                </a:cxn>
                <a:cxn ang="0">
                  <a:pos x="59" y="3"/>
                </a:cxn>
                <a:cxn ang="0">
                  <a:pos x="8" y="30"/>
                </a:cxn>
                <a:cxn ang="0">
                  <a:pos x="0" y="55"/>
                </a:cxn>
                <a:cxn ang="0">
                  <a:pos x="0" y="55"/>
                </a:cxn>
              </a:cxnLst>
              <a:rect l="0" t="0" r="r" b="b"/>
              <a:pathLst>
                <a:path w="319" h="55">
                  <a:moveTo>
                    <a:pt x="0" y="55"/>
                  </a:moveTo>
                  <a:lnTo>
                    <a:pt x="78" y="30"/>
                  </a:lnTo>
                  <a:lnTo>
                    <a:pt x="146" y="26"/>
                  </a:lnTo>
                  <a:lnTo>
                    <a:pt x="228" y="34"/>
                  </a:lnTo>
                  <a:lnTo>
                    <a:pt x="319" y="55"/>
                  </a:lnTo>
                  <a:lnTo>
                    <a:pt x="319" y="13"/>
                  </a:lnTo>
                  <a:lnTo>
                    <a:pt x="224" y="0"/>
                  </a:lnTo>
                  <a:lnTo>
                    <a:pt x="143" y="0"/>
                  </a:lnTo>
                  <a:lnTo>
                    <a:pt x="59" y="3"/>
                  </a:lnTo>
                  <a:lnTo>
                    <a:pt x="8" y="3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1" name="Freeform 255"/>
            <p:cNvSpPr>
              <a:spLocks/>
            </p:cNvSpPr>
            <p:nvPr/>
          </p:nvSpPr>
          <p:spPr bwMode="auto">
            <a:xfrm>
              <a:off x="1964" y="5173"/>
              <a:ext cx="80" cy="98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88" y="35"/>
                </a:cxn>
                <a:cxn ang="0">
                  <a:pos x="44" y="82"/>
                </a:cxn>
                <a:cxn ang="0">
                  <a:pos x="0" y="139"/>
                </a:cxn>
                <a:cxn ang="0">
                  <a:pos x="48" y="196"/>
                </a:cxn>
                <a:cxn ang="0">
                  <a:pos x="65" y="113"/>
                </a:cxn>
                <a:cxn ang="0">
                  <a:pos x="118" y="99"/>
                </a:cxn>
                <a:cxn ang="0">
                  <a:pos x="135" y="35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60" h="196">
                  <a:moveTo>
                    <a:pt x="160" y="0"/>
                  </a:moveTo>
                  <a:lnTo>
                    <a:pt x="88" y="35"/>
                  </a:lnTo>
                  <a:lnTo>
                    <a:pt x="44" y="82"/>
                  </a:lnTo>
                  <a:lnTo>
                    <a:pt x="0" y="139"/>
                  </a:lnTo>
                  <a:lnTo>
                    <a:pt x="48" y="196"/>
                  </a:lnTo>
                  <a:lnTo>
                    <a:pt x="65" y="113"/>
                  </a:lnTo>
                  <a:lnTo>
                    <a:pt x="118" y="99"/>
                  </a:lnTo>
                  <a:lnTo>
                    <a:pt x="135" y="35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2" name="Freeform 256"/>
            <p:cNvSpPr>
              <a:spLocks/>
            </p:cNvSpPr>
            <p:nvPr/>
          </p:nvSpPr>
          <p:spPr bwMode="auto">
            <a:xfrm>
              <a:off x="2590" y="5911"/>
              <a:ext cx="609" cy="103"/>
            </a:xfrm>
            <a:custGeom>
              <a:avLst/>
              <a:gdLst/>
              <a:ahLst/>
              <a:cxnLst>
                <a:cxn ang="0">
                  <a:pos x="702" y="22"/>
                </a:cxn>
                <a:cxn ang="0">
                  <a:pos x="529" y="0"/>
                </a:cxn>
                <a:cxn ang="0">
                  <a:pos x="373" y="5"/>
                </a:cxn>
                <a:cxn ang="0">
                  <a:pos x="234" y="22"/>
                </a:cxn>
                <a:cxn ang="0">
                  <a:pos x="156" y="57"/>
                </a:cxn>
                <a:cxn ang="0">
                  <a:pos x="0" y="83"/>
                </a:cxn>
                <a:cxn ang="0">
                  <a:pos x="65" y="127"/>
                </a:cxn>
                <a:cxn ang="0">
                  <a:pos x="186" y="108"/>
                </a:cxn>
                <a:cxn ang="0">
                  <a:pos x="299" y="108"/>
                </a:cxn>
                <a:cxn ang="0">
                  <a:pos x="190" y="135"/>
                </a:cxn>
                <a:cxn ang="0">
                  <a:pos x="251" y="178"/>
                </a:cxn>
                <a:cxn ang="0">
                  <a:pos x="394" y="192"/>
                </a:cxn>
                <a:cxn ang="0">
                  <a:pos x="559" y="205"/>
                </a:cxn>
                <a:cxn ang="0">
                  <a:pos x="711" y="195"/>
                </a:cxn>
                <a:cxn ang="0">
                  <a:pos x="819" y="182"/>
                </a:cxn>
                <a:cxn ang="0">
                  <a:pos x="937" y="169"/>
                </a:cxn>
                <a:cxn ang="0">
                  <a:pos x="1059" y="165"/>
                </a:cxn>
                <a:cxn ang="0">
                  <a:pos x="1219" y="178"/>
                </a:cxn>
                <a:cxn ang="0">
                  <a:pos x="1185" y="108"/>
                </a:cxn>
                <a:cxn ang="0">
                  <a:pos x="1103" y="95"/>
                </a:cxn>
                <a:cxn ang="0">
                  <a:pos x="1002" y="87"/>
                </a:cxn>
                <a:cxn ang="0">
                  <a:pos x="890" y="78"/>
                </a:cxn>
                <a:cxn ang="0">
                  <a:pos x="776" y="78"/>
                </a:cxn>
                <a:cxn ang="0">
                  <a:pos x="781" y="47"/>
                </a:cxn>
                <a:cxn ang="0">
                  <a:pos x="702" y="22"/>
                </a:cxn>
                <a:cxn ang="0">
                  <a:pos x="702" y="22"/>
                </a:cxn>
              </a:cxnLst>
              <a:rect l="0" t="0" r="r" b="b"/>
              <a:pathLst>
                <a:path w="1219" h="205">
                  <a:moveTo>
                    <a:pt x="702" y="22"/>
                  </a:moveTo>
                  <a:lnTo>
                    <a:pt x="529" y="0"/>
                  </a:lnTo>
                  <a:lnTo>
                    <a:pt x="373" y="5"/>
                  </a:lnTo>
                  <a:lnTo>
                    <a:pt x="234" y="22"/>
                  </a:lnTo>
                  <a:lnTo>
                    <a:pt x="156" y="57"/>
                  </a:lnTo>
                  <a:lnTo>
                    <a:pt x="0" y="83"/>
                  </a:lnTo>
                  <a:lnTo>
                    <a:pt x="65" y="127"/>
                  </a:lnTo>
                  <a:lnTo>
                    <a:pt x="186" y="108"/>
                  </a:lnTo>
                  <a:lnTo>
                    <a:pt x="299" y="108"/>
                  </a:lnTo>
                  <a:lnTo>
                    <a:pt x="190" y="135"/>
                  </a:lnTo>
                  <a:lnTo>
                    <a:pt x="251" y="178"/>
                  </a:lnTo>
                  <a:lnTo>
                    <a:pt x="394" y="192"/>
                  </a:lnTo>
                  <a:lnTo>
                    <a:pt x="559" y="205"/>
                  </a:lnTo>
                  <a:lnTo>
                    <a:pt x="711" y="195"/>
                  </a:lnTo>
                  <a:lnTo>
                    <a:pt x="819" y="182"/>
                  </a:lnTo>
                  <a:lnTo>
                    <a:pt x="937" y="169"/>
                  </a:lnTo>
                  <a:lnTo>
                    <a:pt x="1059" y="165"/>
                  </a:lnTo>
                  <a:lnTo>
                    <a:pt x="1219" y="178"/>
                  </a:lnTo>
                  <a:lnTo>
                    <a:pt x="1185" y="108"/>
                  </a:lnTo>
                  <a:lnTo>
                    <a:pt x="1103" y="95"/>
                  </a:lnTo>
                  <a:lnTo>
                    <a:pt x="1002" y="87"/>
                  </a:lnTo>
                  <a:lnTo>
                    <a:pt x="890" y="78"/>
                  </a:lnTo>
                  <a:lnTo>
                    <a:pt x="776" y="78"/>
                  </a:lnTo>
                  <a:lnTo>
                    <a:pt x="781" y="47"/>
                  </a:lnTo>
                  <a:lnTo>
                    <a:pt x="702" y="22"/>
                  </a:lnTo>
                  <a:lnTo>
                    <a:pt x="702" y="2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3" name="Freeform 257"/>
            <p:cNvSpPr>
              <a:spLocks/>
            </p:cNvSpPr>
            <p:nvPr/>
          </p:nvSpPr>
          <p:spPr bwMode="auto">
            <a:xfrm>
              <a:off x="2324" y="5840"/>
              <a:ext cx="415" cy="67"/>
            </a:xfrm>
            <a:custGeom>
              <a:avLst/>
              <a:gdLst/>
              <a:ahLst/>
              <a:cxnLst>
                <a:cxn ang="0">
                  <a:pos x="686" y="38"/>
                </a:cxn>
                <a:cxn ang="0">
                  <a:pos x="591" y="17"/>
                </a:cxn>
                <a:cxn ang="0">
                  <a:pos x="460" y="4"/>
                </a:cxn>
                <a:cxn ang="0">
                  <a:pos x="355" y="0"/>
                </a:cxn>
                <a:cxn ang="0">
                  <a:pos x="273" y="11"/>
                </a:cxn>
                <a:cxn ang="0">
                  <a:pos x="186" y="34"/>
                </a:cxn>
                <a:cxn ang="0">
                  <a:pos x="190" y="61"/>
                </a:cxn>
                <a:cxn ang="0">
                  <a:pos x="78" y="78"/>
                </a:cxn>
                <a:cxn ang="0">
                  <a:pos x="0" y="108"/>
                </a:cxn>
                <a:cxn ang="0">
                  <a:pos x="57" y="133"/>
                </a:cxn>
                <a:cxn ang="0">
                  <a:pos x="159" y="116"/>
                </a:cxn>
                <a:cxn ang="0">
                  <a:pos x="273" y="105"/>
                </a:cxn>
                <a:cxn ang="0">
                  <a:pos x="412" y="91"/>
                </a:cxn>
                <a:cxn ang="0">
                  <a:pos x="568" y="91"/>
                </a:cxn>
                <a:cxn ang="0">
                  <a:pos x="686" y="86"/>
                </a:cxn>
                <a:cxn ang="0">
                  <a:pos x="777" y="78"/>
                </a:cxn>
                <a:cxn ang="0">
                  <a:pos x="829" y="61"/>
                </a:cxn>
                <a:cxn ang="0">
                  <a:pos x="686" y="38"/>
                </a:cxn>
                <a:cxn ang="0">
                  <a:pos x="686" y="38"/>
                </a:cxn>
              </a:cxnLst>
              <a:rect l="0" t="0" r="r" b="b"/>
              <a:pathLst>
                <a:path w="829" h="133">
                  <a:moveTo>
                    <a:pt x="686" y="38"/>
                  </a:moveTo>
                  <a:lnTo>
                    <a:pt x="591" y="17"/>
                  </a:lnTo>
                  <a:lnTo>
                    <a:pt x="460" y="4"/>
                  </a:lnTo>
                  <a:lnTo>
                    <a:pt x="355" y="0"/>
                  </a:lnTo>
                  <a:lnTo>
                    <a:pt x="273" y="11"/>
                  </a:lnTo>
                  <a:lnTo>
                    <a:pt x="186" y="34"/>
                  </a:lnTo>
                  <a:lnTo>
                    <a:pt x="190" y="61"/>
                  </a:lnTo>
                  <a:lnTo>
                    <a:pt x="78" y="78"/>
                  </a:lnTo>
                  <a:lnTo>
                    <a:pt x="0" y="108"/>
                  </a:lnTo>
                  <a:lnTo>
                    <a:pt x="57" y="133"/>
                  </a:lnTo>
                  <a:lnTo>
                    <a:pt x="159" y="116"/>
                  </a:lnTo>
                  <a:lnTo>
                    <a:pt x="273" y="105"/>
                  </a:lnTo>
                  <a:lnTo>
                    <a:pt x="412" y="91"/>
                  </a:lnTo>
                  <a:lnTo>
                    <a:pt x="568" y="91"/>
                  </a:lnTo>
                  <a:lnTo>
                    <a:pt x="686" y="86"/>
                  </a:lnTo>
                  <a:lnTo>
                    <a:pt x="777" y="78"/>
                  </a:lnTo>
                  <a:lnTo>
                    <a:pt x="829" y="61"/>
                  </a:lnTo>
                  <a:lnTo>
                    <a:pt x="686" y="38"/>
                  </a:lnTo>
                  <a:lnTo>
                    <a:pt x="686" y="3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4" name="Freeform 258"/>
            <p:cNvSpPr>
              <a:spLocks/>
            </p:cNvSpPr>
            <p:nvPr/>
          </p:nvSpPr>
          <p:spPr bwMode="auto">
            <a:xfrm>
              <a:off x="2070" y="5779"/>
              <a:ext cx="300" cy="52"/>
            </a:xfrm>
            <a:custGeom>
              <a:avLst/>
              <a:gdLst/>
              <a:ahLst/>
              <a:cxnLst>
                <a:cxn ang="0">
                  <a:pos x="546" y="69"/>
                </a:cxn>
                <a:cxn ang="0">
                  <a:pos x="494" y="92"/>
                </a:cxn>
                <a:cxn ang="0">
                  <a:pos x="416" y="99"/>
                </a:cxn>
                <a:cxn ang="0">
                  <a:pos x="338" y="105"/>
                </a:cxn>
                <a:cxn ang="0">
                  <a:pos x="255" y="95"/>
                </a:cxn>
                <a:cxn ang="0">
                  <a:pos x="203" y="86"/>
                </a:cxn>
                <a:cxn ang="0">
                  <a:pos x="177" y="61"/>
                </a:cxn>
                <a:cxn ang="0">
                  <a:pos x="82" y="65"/>
                </a:cxn>
                <a:cxn ang="0">
                  <a:pos x="0" y="78"/>
                </a:cxn>
                <a:cxn ang="0">
                  <a:pos x="0" y="55"/>
                </a:cxn>
                <a:cxn ang="0">
                  <a:pos x="116" y="25"/>
                </a:cxn>
                <a:cxn ang="0">
                  <a:pos x="234" y="8"/>
                </a:cxn>
                <a:cxn ang="0">
                  <a:pos x="329" y="0"/>
                </a:cxn>
                <a:cxn ang="0">
                  <a:pos x="420" y="8"/>
                </a:cxn>
                <a:cxn ang="0">
                  <a:pos x="511" y="25"/>
                </a:cxn>
                <a:cxn ang="0">
                  <a:pos x="599" y="44"/>
                </a:cxn>
                <a:cxn ang="0">
                  <a:pos x="546" y="69"/>
                </a:cxn>
                <a:cxn ang="0">
                  <a:pos x="546" y="69"/>
                </a:cxn>
              </a:cxnLst>
              <a:rect l="0" t="0" r="r" b="b"/>
              <a:pathLst>
                <a:path w="599" h="105">
                  <a:moveTo>
                    <a:pt x="546" y="69"/>
                  </a:moveTo>
                  <a:lnTo>
                    <a:pt x="494" y="92"/>
                  </a:lnTo>
                  <a:lnTo>
                    <a:pt x="416" y="99"/>
                  </a:lnTo>
                  <a:lnTo>
                    <a:pt x="338" y="105"/>
                  </a:lnTo>
                  <a:lnTo>
                    <a:pt x="255" y="95"/>
                  </a:lnTo>
                  <a:lnTo>
                    <a:pt x="203" y="86"/>
                  </a:lnTo>
                  <a:lnTo>
                    <a:pt x="177" y="61"/>
                  </a:lnTo>
                  <a:lnTo>
                    <a:pt x="82" y="65"/>
                  </a:lnTo>
                  <a:lnTo>
                    <a:pt x="0" y="78"/>
                  </a:lnTo>
                  <a:lnTo>
                    <a:pt x="0" y="55"/>
                  </a:lnTo>
                  <a:lnTo>
                    <a:pt x="116" y="25"/>
                  </a:lnTo>
                  <a:lnTo>
                    <a:pt x="234" y="8"/>
                  </a:lnTo>
                  <a:lnTo>
                    <a:pt x="329" y="0"/>
                  </a:lnTo>
                  <a:lnTo>
                    <a:pt x="420" y="8"/>
                  </a:lnTo>
                  <a:lnTo>
                    <a:pt x="511" y="25"/>
                  </a:lnTo>
                  <a:lnTo>
                    <a:pt x="599" y="44"/>
                  </a:lnTo>
                  <a:lnTo>
                    <a:pt x="546" y="69"/>
                  </a:lnTo>
                  <a:lnTo>
                    <a:pt x="546" y="6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5" name="Freeform 259"/>
            <p:cNvSpPr>
              <a:spLocks/>
            </p:cNvSpPr>
            <p:nvPr/>
          </p:nvSpPr>
          <p:spPr bwMode="auto">
            <a:xfrm>
              <a:off x="1893" y="5725"/>
              <a:ext cx="281" cy="39"/>
            </a:xfrm>
            <a:custGeom>
              <a:avLst/>
              <a:gdLst/>
              <a:ahLst/>
              <a:cxnLst>
                <a:cxn ang="0">
                  <a:pos x="417" y="8"/>
                </a:cxn>
                <a:cxn ang="0">
                  <a:pos x="333" y="0"/>
                </a:cxn>
                <a:cxn ang="0">
                  <a:pos x="265" y="0"/>
                </a:cxn>
                <a:cxn ang="0">
                  <a:pos x="183" y="8"/>
                </a:cxn>
                <a:cxn ang="0">
                  <a:pos x="116" y="30"/>
                </a:cxn>
                <a:cxn ang="0">
                  <a:pos x="73" y="47"/>
                </a:cxn>
                <a:cxn ang="0">
                  <a:pos x="0" y="51"/>
                </a:cxn>
                <a:cxn ang="0">
                  <a:pos x="52" y="78"/>
                </a:cxn>
                <a:cxn ang="0">
                  <a:pos x="143" y="72"/>
                </a:cxn>
                <a:cxn ang="0">
                  <a:pos x="221" y="61"/>
                </a:cxn>
                <a:cxn ang="0">
                  <a:pos x="326" y="51"/>
                </a:cxn>
                <a:cxn ang="0">
                  <a:pos x="421" y="51"/>
                </a:cxn>
                <a:cxn ang="0">
                  <a:pos x="485" y="51"/>
                </a:cxn>
                <a:cxn ang="0">
                  <a:pos x="563" y="30"/>
                </a:cxn>
                <a:cxn ang="0">
                  <a:pos x="417" y="8"/>
                </a:cxn>
                <a:cxn ang="0">
                  <a:pos x="417" y="8"/>
                </a:cxn>
              </a:cxnLst>
              <a:rect l="0" t="0" r="r" b="b"/>
              <a:pathLst>
                <a:path w="563" h="78">
                  <a:moveTo>
                    <a:pt x="417" y="8"/>
                  </a:moveTo>
                  <a:lnTo>
                    <a:pt x="333" y="0"/>
                  </a:lnTo>
                  <a:lnTo>
                    <a:pt x="265" y="0"/>
                  </a:lnTo>
                  <a:lnTo>
                    <a:pt x="183" y="8"/>
                  </a:lnTo>
                  <a:lnTo>
                    <a:pt x="116" y="30"/>
                  </a:lnTo>
                  <a:lnTo>
                    <a:pt x="73" y="47"/>
                  </a:lnTo>
                  <a:lnTo>
                    <a:pt x="0" y="51"/>
                  </a:lnTo>
                  <a:lnTo>
                    <a:pt x="52" y="78"/>
                  </a:lnTo>
                  <a:lnTo>
                    <a:pt x="143" y="72"/>
                  </a:lnTo>
                  <a:lnTo>
                    <a:pt x="221" y="61"/>
                  </a:lnTo>
                  <a:lnTo>
                    <a:pt x="326" y="51"/>
                  </a:lnTo>
                  <a:lnTo>
                    <a:pt x="421" y="51"/>
                  </a:lnTo>
                  <a:lnTo>
                    <a:pt x="485" y="51"/>
                  </a:lnTo>
                  <a:lnTo>
                    <a:pt x="563" y="30"/>
                  </a:lnTo>
                  <a:lnTo>
                    <a:pt x="417" y="8"/>
                  </a:lnTo>
                  <a:lnTo>
                    <a:pt x="417" y="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" name="Freeform 260"/>
            <p:cNvSpPr>
              <a:spLocks/>
            </p:cNvSpPr>
            <p:nvPr/>
          </p:nvSpPr>
          <p:spPr bwMode="auto">
            <a:xfrm>
              <a:off x="1699" y="5661"/>
              <a:ext cx="256" cy="53"/>
            </a:xfrm>
            <a:custGeom>
              <a:avLst/>
              <a:gdLst/>
              <a:ahLst/>
              <a:cxnLst>
                <a:cxn ang="0">
                  <a:pos x="387" y="17"/>
                </a:cxn>
                <a:cxn ang="0">
                  <a:pos x="300" y="0"/>
                </a:cxn>
                <a:cxn ang="0">
                  <a:pos x="226" y="0"/>
                </a:cxn>
                <a:cxn ang="0">
                  <a:pos x="117" y="43"/>
                </a:cxn>
                <a:cxn ang="0">
                  <a:pos x="209" y="47"/>
                </a:cxn>
                <a:cxn ang="0">
                  <a:pos x="83" y="70"/>
                </a:cxn>
                <a:cxn ang="0">
                  <a:pos x="0" y="104"/>
                </a:cxn>
                <a:cxn ang="0">
                  <a:pos x="91" y="104"/>
                </a:cxn>
                <a:cxn ang="0">
                  <a:pos x="213" y="83"/>
                </a:cxn>
                <a:cxn ang="0">
                  <a:pos x="338" y="78"/>
                </a:cxn>
                <a:cxn ang="0">
                  <a:pos x="425" y="87"/>
                </a:cxn>
                <a:cxn ang="0">
                  <a:pos x="513" y="60"/>
                </a:cxn>
                <a:cxn ang="0">
                  <a:pos x="387" y="17"/>
                </a:cxn>
                <a:cxn ang="0">
                  <a:pos x="387" y="17"/>
                </a:cxn>
              </a:cxnLst>
              <a:rect l="0" t="0" r="r" b="b"/>
              <a:pathLst>
                <a:path w="513" h="104">
                  <a:moveTo>
                    <a:pt x="387" y="17"/>
                  </a:moveTo>
                  <a:lnTo>
                    <a:pt x="300" y="0"/>
                  </a:lnTo>
                  <a:lnTo>
                    <a:pt x="226" y="0"/>
                  </a:lnTo>
                  <a:lnTo>
                    <a:pt x="117" y="43"/>
                  </a:lnTo>
                  <a:lnTo>
                    <a:pt x="209" y="47"/>
                  </a:lnTo>
                  <a:lnTo>
                    <a:pt x="83" y="70"/>
                  </a:lnTo>
                  <a:lnTo>
                    <a:pt x="0" y="104"/>
                  </a:lnTo>
                  <a:lnTo>
                    <a:pt x="91" y="104"/>
                  </a:lnTo>
                  <a:lnTo>
                    <a:pt x="213" y="83"/>
                  </a:lnTo>
                  <a:lnTo>
                    <a:pt x="338" y="78"/>
                  </a:lnTo>
                  <a:lnTo>
                    <a:pt x="425" y="87"/>
                  </a:lnTo>
                  <a:lnTo>
                    <a:pt x="513" y="60"/>
                  </a:lnTo>
                  <a:lnTo>
                    <a:pt x="387" y="17"/>
                  </a:lnTo>
                  <a:lnTo>
                    <a:pt x="387" y="17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7" name="Freeform 261"/>
            <p:cNvSpPr>
              <a:spLocks/>
            </p:cNvSpPr>
            <p:nvPr/>
          </p:nvSpPr>
          <p:spPr bwMode="auto">
            <a:xfrm>
              <a:off x="2419" y="5036"/>
              <a:ext cx="122" cy="167"/>
            </a:xfrm>
            <a:custGeom>
              <a:avLst/>
              <a:gdLst/>
              <a:ahLst/>
              <a:cxnLst>
                <a:cxn ang="0">
                  <a:pos x="152" y="0"/>
                </a:cxn>
                <a:cxn ang="0">
                  <a:pos x="110" y="13"/>
                </a:cxn>
                <a:cxn ang="0">
                  <a:pos x="83" y="43"/>
                </a:cxn>
                <a:cxn ang="0">
                  <a:pos x="74" y="91"/>
                </a:cxn>
                <a:cxn ang="0">
                  <a:pos x="36" y="112"/>
                </a:cxn>
                <a:cxn ang="0">
                  <a:pos x="70" y="121"/>
                </a:cxn>
                <a:cxn ang="0">
                  <a:pos x="61" y="169"/>
                </a:cxn>
                <a:cxn ang="0">
                  <a:pos x="26" y="203"/>
                </a:cxn>
                <a:cxn ang="0">
                  <a:pos x="0" y="243"/>
                </a:cxn>
                <a:cxn ang="0">
                  <a:pos x="70" y="256"/>
                </a:cxn>
                <a:cxn ang="0">
                  <a:pos x="104" y="277"/>
                </a:cxn>
                <a:cxn ang="0">
                  <a:pos x="131" y="308"/>
                </a:cxn>
                <a:cxn ang="0">
                  <a:pos x="140" y="334"/>
                </a:cxn>
                <a:cxn ang="0">
                  <a:pos x="201" y="328"/>
                </a:cxn>
                <a:cxn ang="0">
                  <a:pos x="243" y="243"/>
                </a:cxn>
                <a:cxn ang="0">
                  <a:pos x="230" y="207"/>
                </a:cxn>
                <a:cxn ang="0">
                  <a:pos x="196" y="173"/>
                </a:cxn>
                <a:cxn ang="0">
                  <a:pos x="152" y="155"/>
                </a:cxn>
                <a:cxn ang="0">
                  <a:pos x="209" y="95"/>
                </a:cxn>
                <a:cxn ang="0">
                  <a:pos x="175" y="64"/>
                </a:cxn>
                <a:cxn ang="0">
                  <a:pos x="218" y="17"/>
                </a:cxn>
                <a:cxn ang="0">
                  <a:pos x="152" y="0"/>
                </a:cxn>
                <a:cxn ang="0">
                  <a:pos x="152" y="0"/>
                </a:cxn>
              </a:cxnLst>
              <a:rect l="0" t="0" r="r" b="b"/>
              <a:pathLst>
                <a:path w="243" h="334">
                  <a:moveTo>
                    <a:pt x="152" y="0"/>
                  </a:moveTo>
                  <a:lnTo>
                    <a:pt x="110" y="13"/>
                  </a:lnTo>
                  <a:lnTo>
                    <a:pt x="83" y="43"/>
                  </a:lnTo>
                  <a:lnTo>
                    <a:pt x="74" y="91"/>
                  </a:lnTo>
                  <a:lnTo>
                    <a:pt x="36" y="112"/>
                  </a:lnTo>
                  <a:lnTo>
                    <a:pt x="70" y="121"/>
                  </a:lnTo>
                  <a:lnTo>
                    <a:pt x="61" y="169"/>
                  </a:lnTo>
                  <a:lnTo>
                    <a:pt x="26" y="203"/>
                  </a:lnTo>
                  <a:lnTo>
                    <a:pt x="0" y="243"/>
                  </a:lnTo>
                  <a:lnTo>
                    <a:pt x="70" y="256"/>
                  </a:lnTo>
                  <a:lnTo>
                    <a:pt x="104" y="277"/>
                  </a:lnTo>
                  <a:lnTo>
                    <a:pt x="131" y="308"/>
                  </a:lnTo>
                  <a:lnTo>
                    <a:pt x="140" y="334"/>
                  </a:lnTo>
                  <a:lnTo>
                    <a:pt x="201" y="328"/>
                  </a:lnTo>
                  <a:lnTo>
                    <a:pt x="243" y="243"/>
                  </a:lnTo>
                  <a:lnTo>
                    <a:pt x="230" y="207"/>
                  </a:lnTo>
                  <a:lnTo>
                    <a:pt x="196" y="173"/>
                  </a:lnTo>
                  <a:lnTo>
                    <a:pt x="152" y="155"/>
                  </a:lnTo>
                  <a:lnTo>
                    <a:pt x="209" y="95"/>
                  </a:lnTo>
                  <a:lnTo>
                    <a:pt x="175" y="64"/>
                  </a:lnTo>
                  <a:lnTo>
                    <a:pt x="218" y="1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8" name="Freeform 262"/>
            <p:cNvSpPr>
              <a:spLocks/>
            </p:cNvSpPr>
            <p:nvPr/>
          </p:nvSpPr>
          <p:spPr bwMode="auto">
            <a:xfrm>
              <a:off x="2728" y="5083"/>
              <a:ext cx="95" cy="98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60" y="22"/>
                </a:cxn>
                <a:cxn ang="0">
                  <a:pos x="24" y="60"/>
                </a:cxn>
                <a:cxn ang="0">
                  <a:pos x="17" y="87"/>
                </a:cxn>
                <a:cxn ang="0">
                  <a:pos x="47" y="100"/>
                </a:cxn>
                <a:cxn ang="0">
                  <a:pos x="0" y="152"/>
                </a:cxn>
                <a:cxn ang="0">
                  <a:pos x="3" y="195"/>
                </a:cxn>
                <a:cxn ang="0">
                  <a:pos x="51" y="192"/>
                </a:cxn>
                <a:cxn ang="0">
                  <a:pos x="68" y="144"/>
                </a:cxn>
                <a:cxn ang="0">
                  <a:pos x="108" y="118"/>
                </a:cxn>
                <a:cxn ang="0">
                  <a:pos x="176" y="87"/>
                </a:cxn>
                <a:cxn ang="0">
                  <a:pos x="190" y="43"/>
                </a:cxn>
                <a:cxn ang="0">
                  <a:pos x="156" y="26"/>
                </a:cxn>
                <a:cxn ang="0">
                  <a:pos x="125" y="0"/>
                </a:cxn>
                <a:cxn ang="0">
                  <a:pos x="125" y="0"/>
                </a:cxn>
              </a:cxnLst>
              <a:rect l="0" t="0" r="r" b="b"/>
              <a:pathLst>
                <a:path w="190" h="195">
                  <a:moveTo>
                    <a:pt x="125" y="0"/>
                  </a:moveTo>
                  <a:lnTo>
                    <a:pt x="60" y="22"/>
                  </a:lnTo>
                  <a:lnTo>
                    <a:pt x="24" y="60"/>
                  </a:lnTo>
                  <a:lnTo>
                    <a:pt x="17" y="87"/>
                  </a:lnTo>
                  <a:lnTo>
                    <a:pt x="47" y="100"/>
                  </a:lnTo>
                  <a:lnTo>
                    <a:pt x="0" y="152"/>
                  </a:lnTo>
                  <a:lnTo>
                    <a:pt x="3" y="195"/>
                  </a:lnTo>
                  <a:lnTo>
                    <a:pt x="51" y="192"/>
                  </a:lnTo>
                  <a:lnTo>
                    <a:pt x="68" y="144"/>
                  </a:lnTo>
                  <a:lnTo>
                    <a:pt x="108" y="118"/>
                  </a:lnTo>
                  <a:lnTo>
                    <a:pt x="176" y="87"/>
                  </a:lnTo>
                  <a:lnTo>
                    <a:pt x="190" y="43"/>
                  </a:lnTo>
                  <a:lnTo>
                    <a:pt x="156" y="26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9" name="Freeform 263"/>
            <p:cNvSpPr>
              <a:spLocks/>
            </p:cNvSpPr>
            <p:nvPr/>
          </p:nvSpPr>
          <p:spPr bwMode="auto">
            <a:xfrm>
              <a:off x="2571" y="5046"/>
              <a:ext cx="73" cy="53"/>
            </a:xfrm>
            <a:custGeom>
              <a:avLst/>
              <a:gdLst/>
              <a:ahLst/>
              <a:cxnLst>
                <a:cxn ang="0">
                  <a:pos x="0" y="64"/>
                </a:cxn>
                <a:cxn ang="0">
                  <a:pos x="27" y="22"/>
                </a:cxn>
                <a:cxn ang="0">
                  <a:pos x="66" y="0"/>
                </a:cxn>
                <a:cxn ang="0">
                  <a:pos x="144" y="13"/>
                </a:cxn>
                <a:cxn ang="0">
                  <a:pos x="91" y="53"/>
                </a:cxn>
                <a:cxn ang="0">
                  <a:pos x="70" y="87"/>
                </a:cxn>
                <a:cxn ang="0">
                  <a:pos x="6" y="104"/>
                </a:cxn>
                <a:cxn ang="0">
                  <a:pos x="0" y="64"/>
                </a:cxn>
                <a:cxn ang="0">
                  <a:pos x="0" y="64"/>
                </a:cxn>
              </a:cxnLst>
              <a:rect l="0" t="0" r="r" b="b"/>
              <a:pathLst>
                <a:path w="144" h="104">
                  <a:moveTo>
                    <a:pt x="0" y="64"/>
                  </a:moveTo>
                  <a:lnTo>
                    <a:pt x="27" y="22"/>
                  </a:lnTo>
                  <a:lnTo>
                    <a:pt x="66" y="0"/>
                  </a:lnTo>
                  <a:lnTo>
                    <a:pt x="144" y="13"/>
                  </a:lnTo>
                  <a:lnTo>
                    <a:pt x="91" y="53"/>
                  </a:lnTo>
                  <a:lnTo>
                    <a:pt x="70" y="87"/>
                  </a:lnTo>
                  <a:lnTo>
                    <a:pt x="6" y="104"/>
                  </a:lnTo>
                  <a:lnTo>
                    <a:pt x="0" y="64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0" name="Freeform 264"/>
            <p:cNvSpPr>
              <a:spLocks/>
            </p:cNvSpPr>
            <p:nvPr/>
          </p:nvSpPr>
          <p:spPr bwMode="auto">
            <a:xfrm>
              <a:off x="2854" y="5042"/>
              <a:ext cx="89" cy="72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26" y="51"/>
                </a:cxn>
                <a:cxn ang="0">
                  <a:pos x="70" y="17"/>
                </a:cxn>
                <a:cxn ang="0">
                  <a:pos x="95" y="0"/>
                </a:cxn>
                <a:cxn ang="0">
                  <a:pos x="178" y="17"/>
                </a:cxn>
                <a:cxn ang="0">
                  <a:pos x="144" y="68"/>
                </a:cxn>
                <a:cxn ang="0">
                  <a:pos x="125" y="99"/>
                </a:cxn>
                <a:cxn ang="0">
                  <a:pos x="104" y="142"/>
                </a:cxn>
                <a:cxn ang="0">
                  <a:pos x="70" y="142"/>
                </a:cxn>
                <a:cxn ang="0">
                  <a:pos x="95" y="78"/>
                </a:cxn>
                <a:cxn ang="0">
                  <a:pos x="108" y="42"/>
                </a:cxn>
                <a:cxn ang="0">
                  <a:pos x="47" y="82"/>
                </a:cxn>
                <a:cxn ang="0">
                  <a:pos x="26" y="125"/>
                </a:cxn>
                <a:cxn ang="0">
                  <a:pos x="0" y="142"/>
                </a:cxn>
                <a:cxn ang="0">
                  <a:pos x="0" y="99"/>
                </a:cxn>
                <a:cxn ang="0">
                  <a:pos x="0" y="99"/>
                </a:cxn>
              </a:cxnLst>
              <a:rect l="0" t="0" r="r" b="b"/>
              <a:pathLst>
                <a:path w="178" h="142">
                  <a:moveTo>
                    <a:pt x="0" y="99"/>
                  </a:moveTo>
                  <a:lnTo>
                    <a:pt x="26" y="51"/>
                  </a:lnTo>
                  <a:lnTo>
                    <a:pt x="70" y="17"/>
                  </a:lnTo>
                  <a:lnTo>
                    <a:pt x="95" y="0"/>
                  </a:lnTo>
                  <a:lnTo>
                    <a:pt x="178" y="17"/>
                  </a:lnTo>
                  <a:lnTo>
                    <a:pt x="144" y="68"/>
                  </a:lnTo>
                  <a:lnTo>
                    <a:pt x="125" y="99"/>
                  </a:lnTo>
                  <a:lnTo>
                    <a:pt x="104" y="142"/>
                  </a:lnTo>
                  <a:lnTo>
                    <a:pt x="70" y="142"/>
                  </a:lnTo>
                  <a:lnTo>
                    <a:pt x="95" y="78"/>
                  </a:lnTo>
                  <a:lnTo>
                    <a:pt x="108" y="42"/>
                  </a:lnTo>
                  <a:lnTo>
                    <a:pt x="47" y="82"/>
                  </a:lnTo>
                  <a:lnTo>
                    <a:pt x="26" y="125"/>
                  </a:lnTo>
                  <a:lnTo>
                    <a:pt x="0" y="142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1" name="Freeform 265"/>
            <p:cNvSpPr>
              <a:spLocks/>
            </p:cNvSpPr>
            <p:nvPr/>
          </p:nvSpPr>
          <p:spPr bwMode="auto">
            <a:xfrm>
              <a:off x="2936" y="5139"/>
              <a:ext cx="107" cy="96"/>
            </a:xfrm>
            <a:custGeom>
              <a:avLst/>
              <a:gdLst/>
              <a:ahLst/>
              <a:cxnLst>
                <a:cxn ang="0">
                  <a:pos x="0" y="114"/>
                </a:cxn>
                <a:cxn ang="0">
                  <a:pos x="13" y="66"/>
                </a:cxn>
                <a:cxn ang="0">
                  <a:pos x="44" y="23"/>
                </a:cxn>
                <a:cxn ang="0">
                  <a:pos x="82" y="0"/>
                </a:cxn>
                <a:cxn ang="0">
                  <a:pos x="165" y="0"/>
                </a:cxn>
                <a:cxn ang="0">
                  <a:pos x="213" y="19"/>
                </a:cxn>
                <a:cxn ang="0">
                  <a:pos x="183" y="53"/>
                </a:cxn>
                <a:cxn ang="0">
                  <a:pos x="196" y="80"/>
                </a:cxn>
                <a:cxn ang="0">
                  <a:pos x="148" y="104"/>
                </a:cxn>
                <a:cxn ang="0">
                  <a:pos x="152" y="135"/>
                </a:cxn>
                <a:cxn ang="0">
                  <a:pos x="112" y="131"/>
                </a:cxn>
                <a:cxn ang="0">
                  <a:pos x="82" y="192"/>
                </a:cxn>
                <a:cxn ang="0">
                  <a:pos x="48" y="179"/>
                </a:cxn>
                <a:cxn ang="0">
                  <a:pos x="78" y="127"/>
                </a:cxn>
                <a:cxn ang="0">
                  <a:pos x="108" y="83"/>
                </a:cxn>
                <a:cxn ang="0">
                  <a:pos x="148" y="49"/>
                </a:cxn>
                <a:cxn ang="0">
                  <a:pos x="82" y="57"/>
                </a:cxn>
                <a:cxn ang="0">
                  <a:pos x="38" y="83"/>
                </a:cxn>
                <a:cxn ang="0">
                  <a:pos x="27" y="127"/>
                </a:cxn>
                <a:cxn ang="0">
                  <a:pos x="8" y="165"/>
                </a:cxn>
                <a:cxn ang="0">
                  <a:pos x="0" y="114"/>
                </a:cxn>
                <a:cxn ang="0">
                  <a:pos x="0" y="114"/>
                </a:cxn>
              </a:cxnLst>
              <a:rect l="0" t="0" r="r" b="b"/>
              <a:pathLst>
                <a:path w="213" h="192">
                  <a:moveTo>
                    <a:pt x="0" y="114"/>
                  </a:moveTo>
                  <a:lnTo>
                    <a:pt x="13" y="66"/>
                  </a:lnTo>
                  <a:lnTo>
                    <a:pt x="44" y="23"/>
                  </a:lnTo>
                  <a:lnTo>
                    <a:pt x="82" y="0"/>
                  </a:lnTo>
                  <a:lnTo>
                    <a:pt x="165" y="0"/>
                  </a:lnTo>
                  <a:lnTo>
                    <a:pt x="213" y="19"/>
                  </a:lnTo>
                  <a:lnTo>
                    <a:pt x="183" y="53"/>
                  </a:lnTo>
                  <a:lnTo>
                    <a:pt x="196" y="80"/>
                  </a:lnTo>
                  <a:lnTo>
                    <a:pt x="148" y="104"/>
                  </a:lnTo>
                  <a:lnTo>
                    <a:pt x="152" y="135"/>
                  </a:lnTo>
                  <a:lnTo>
                    <a:pt x="112" y="131"/>
                  </a:lnTo>
                  <a:lnTo>
                    <a:pt x="82" y="192"/>
                  </a:lnTo>
                  <a:lnTo>
                    <a:pt x="48" y="179"/>
                  </a:lnTo>
                  <a:lnTo>
                    <a:pt x="78" y="127"/>
                  </a:lnTo>
                  <a:lnTo>
                    <a:pt x="108" y="83"/>
                  </a:lnTo>
                  <a:lnTo>
                    <a:pt x="148" y="49"/>
                  </a:lnTo>
                  <a:lnTo>
                    <a:pt x="82" y="57"/>
                  </a:lnTo>
                  <a:lnTo>
                    <a:pt x="38" y="83"/>
                  </a:lnTo>
                  <a:lnTo>
                    <a:pt x="27" y="127"/>
                  </a:lnTo>
                  <a:lnTo>
                    <a:pt x="8" y="165"/>
                  </a:lnTo>
                  <a:lnTo>
                    <a:pt x="0" y="114"/>
                  </a:lnTo>
                  <a:lnTo>
                    <a:pt x="0" y="11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2" name="Freeform 266"/>
            <p:cNvSpPr>
              <a:spLocks/>
            </p:cNvSpPr>
            <p:nvPr/>
          </p:nvSpPr>
          <p:spPr bwMode="auto">
            <a:xfrm>
              <a:off x="2969" y="5053"/>
              <a:ext cx="84" cy="65"/>
            </a:xfrm>
            <a:custGeom>
              <a:avLst/>
              <a:gdLst/>
              <a:ahLst/>
              <a:cxnLst>
                <a:cxn ang="0">
                  <a:pos x="0" y="95"/>
                </a:cxn>
                <a:cxn ang="0">
                  <a:pos x="30" y="40"/>
                </a:cxn>
                <a:cxn ang="0">
                  <a:pos x="64" y="9"/>
                </a:cxn>
                <a:cxn ang="0">
                  <a:pos x="83" y="0"/>
                </a:cxn>
                <a:cxn ang="0">
                  <a:pos x="169" y="13"/>
                </a:cxn>
                <a:cxn ang="0">
                  <a:pos x="114" y="57"/>
                </a:cxn>
                <a:cxn ang="0">
                  <a:pos x="87" y="104"/>
                </a:cxn>
                <a:cxn ang="0">
                  <a:pos x="30" y="131"/>
                </a:cxn>
                <a:cxn ang="0">
                  <a:pos x="0" y="95"/>
                </a:cxn>
                <a:cxn ang="0">
                  <a:pos x="0" y="95"/>
                </a:cxn>
              </a:cxnLst>
              <a:rect l="0" t="0" r="r" b="b"/>
              <a:pathLst>
                <a:path w="169" h="131">
                  <a:moveTo>
                    <a:pt x="0" y="95"/>
                  </a:moveTo>
                  <a:lnTo>
                    <a:pt x="30" y="40"/>
                  </a:lnTo>
                  <a:lnTo>
                    <a:pt x="64" y="9"/>
                  </a:lnTo>
                  <a:lnTo>
                    <a:pt x="83" y="0"/>
                  </a:lnTo>
                  <a:lnTo>
                    <a:pt x="169" y="13"/>
                  </a:lnTo>
                  <a:lnTo>
                    <a:pt x="114" y="57"/>
                  </a:lnTo>
                  <a:lnTo>
                    <a:pt x="87" y="104"/>
                  </a:lnTo>
                  <a:lnTo>
                    <a:pt x="30" y="131"/>
                  </a:lnTo>
                  <a:lnTo>
                    <a:pt x="0" y="95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3" name="Freeform 267"/>
            <p:cNvSpPr>
              <a:spLocks/>
            </p:cNvSpPr>
            <p:nvPr/>
          </p:nvSpPr>
          <p:spPr bwMode="auto">
            <a:xfrm>
              <a:off x="3075" y="5063"/>
              <a:ext cx="96" cy="76"/>
            </a:xfrm>
            <a:custGeom>
              <a:avLst/>
              <a:gdLst/>
              <a:ahLst/>
              <a:cxnLst>
                <a:cxn ang="0">
                  <a:pos x="9" y="100"/>
                </a:cxn>
                <a:cxn ang="0">
                  <a:pos x="43" y="43"/>
                </a:cxn>
                <a:cxn ang="0">
                  <a:pos x="100" y="13"/>
                </a:cxn>
                <a:cxn ang="0">
                  <a:pos x="142" y="0"/>
                </a:cxn>
                <a:cxn ang="0">
                  <a:pos x="192" y="23"/>
                </a:cxn>
                <a:cxn ang="0">
                  <a:pos x="131" y="62"/>
                </a:cxn>
                <a:cxn ang="0">
                  <a:pos x="100" y="100"/>
                </a:cxn>
                <a:cxn ang="0">
                  <a:pos x="87" y="144"/>
                </a:cxn>
                <a:cxn ang="0">
                  <a:pos x="0" y="152"/>
                </a:cxn>
                <a:cxn ang="0">
                  <a:pos x="9" y="100"/>
                </a:cxn>
                <a:cxn ang="0">
                  <a:pos x="9" y="100"/>
                </a:cxn>
              </a:cxnLst>
              <a:rect l="0" t="0" r="r" b="b"/>
              <a:pathLst>
                <a:path w="192" h="152">
                  <a:moveTo>
                    <a:pt x="9" y="100"/>
                  </a:moveTo>
                  <a:lnTo>
                    <a:pt x="43" y="43"/>
                  </a:lnTo>
                  <a:lnTo>
                    <a:pt x="100" y="13"/>
                  </a:lnTo>
                  <a:lnTo>
                    <a:pt x="142" y="0"/>
                  </a:lnTo>
                  <a:lnTo>
                    <a:pt x="192" y="23"/>
                  </a:lnTo>
                  <a:lnTo>
                    <a:pt x="131" y="62"/>
                  </a:lnTo>
                  <a:lnTo>
                    <a:pt x="100" y="100"/>
                  </a:lnTo>
                  <a:lnTo>
                    <a:pt x="87" y="144"/>
                  </a:lnTo>
                  <a:lnTo>
                    <a:pt x="0" y="152"/>
                  </a:lnTo>
                  <a:lnTo>
                    <a:pt x="9" y="100"/>
                  </a:lnTo>
                  <a:lnTo>
                    <a:pt x="9" y="10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4" name="Freeform 268"/>
            <p:cNvSpPr>
              <a:spLocks/>
            </p:cNvSpPr>
            <p:nvPr/>
          </p:nvSpPr>
          <p:spPr bwMode="auto">
            <a:xfrm>
              <a:off x="2695" y="5044"/>
              <a:ext cx="72" cy="41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27" y="26"/>
                </a:cxn>
                <a:cxn ang="0">
                  <a:pos x="88" y="0"/>
                </a:cxn>
                <a:cxn ang="0">
                  <a:pos x="145" y="17"/>
                </a:cxn>
                <a:cxn ang="0">
                  <a:pos x="97" y="47"/>
                </a:cxn>
                <a:cxn ang="0">
                  <a:pos x="74" y="81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45" h="81">
                  <a:moveTo>
                    <a:pt x="0" y="61"/>
                  </a:moveTo>
                  <a:lnTo>
                    <a:pt x="27" y="26"/>
                  </a:lnTo>
                  <a:lnTo>
                    <a:pt x="88" y="0"/>
                  </a:lnTo>
                  <a:lnTo>
                    <a:pt x="145" y="17"/>
                  </a:lnTo>
                  <a:lnTo>
                    <a:pt x="97" y="47"/>
                  </a:lnTo>
                  <a:lnTo>
                    <a:pt x="74" y="81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5" name="Freeform 269"/>
            <p:cNvSpPr>
              <a:spLocks/>
            </p:cNvSpPr>
            <p:nvPr/>
          </p:nvSpPr>
          <p:spPr bwMode="auto">
            <a:xfrm>
              <a:off x="1801" y="5096"/>
              <a:ext cx="33" cy="57"/>
            </a:xfrm>
            <a:custGeom>
              <a:avLst/>
              <a:gdLst/>
              <a:ahLst/>
              <a:cxnLst>
                <a:cxn ang="0">
                  <a:pos x="67" y="63"/>
                </a:cxn>
                <a:cxn ang="0">
                  <a:pos x="21" y="114"/>
                </a:cxn>
                <a:cxn ang="0">
                  <a:pos x="0" y="57"/>
                </a:cxn>
                <a:cxn ang="0">
                  <a:pos x="36" y="0"/>
                </a:cxn>
                <a:cxn ang="0">
                  <a:pos x="67" y="63"/>
                </a:cxn>
                <a:cxn ang="0">
                  <a:pos x="67" y="63"/>
                </a:cxn>
              </a:cxnLst>
              <a:rect l="0" t="0" r="r" b="b"/>
              <a:pathLst>
                <a:path w="67" h="114">
                  <a:moveTo>
                    <a:pt x="67" y="63"/>
                  </a:moveTo>
                  <a:lnTo>
                    <a:pt x="21" y="114"/>
                  </a:lnTo>
                  <a:lnTo>
                    <a:pt x="0" y="57"/>
                  </a:lnTo>
                  <a:lnTo>
                    <a:pt x="36" y="0"/>
                  </a:lnTo>
                  <a:lnTo>
                    <a:pt x="67" y="63"/>
                  </a:lnTo>
                  <a:lnTo>
                    <a:pt x="67" y="63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" name="Freeform 270"/>
            <p:cNvSpPr>
              <a:spLocks/>
            </p:cNvSpPr>
            <p:nvPr/>
          </p:nvSpPr>
          <p:spPr bwMode="auto">
            <a:xfrm>
              <a:off x="2283" y="5184"/>
              <a:ext cx="47" cy="65"/>
            </a:xfrm>
            <a:custGeom>
              <a:avLst/>
              <a:gdLst/>
              <a:ahLst/>
              <a:cxnLst>
                <a:cxn ang="0">
                  <a:pos x="93" y="88"/>
                </a:cxn>
                <a:cxn ang="0">
                  <a:pos x="57" y="0"/>
                </a:cxn>
                <a:cxn ang="0">
                  <a:pos x="0" y="69"/>
                </a:cxn>
                <a:cxn ang="0">
                  <a:pos x="78" y="129"/>
                </a:cxn>
                <a:cxn ang="0">
                  <a:pos x="93" y="88"/>
                </a:cxn>
                <a:cxn ang="0">
                  <a:pos x="93" y="88"/>
                </a:cxn>
              </a:cxnLst>
              <a:rect l="0" t="0" r="r" b="b"/>
              <a:pathLst>
                <a:path w="93" h="129">
                  <a:moveTo>
                    <a:pt x="93" y="88"/>
                  </a:moveTo>
                  <a:lnTo>
                    <a:pt x="57" y="0"/>
                  </a:lnTo>
                  <a:lnTo>
                    <a:pt x="0" y="69"/>
                  </a:lnTo>
                  <a:lnTo>
                    <a:pt x="78" y="129"/>
                  </a:lnTo>
                  <a:lnTo>
                    <a:pt x="93" y="88"/>
                  </a:lnTo>
                  <a:lnTo>
                    <a:pt x="93" y="88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" name="Freeform 271"/>
            <p:cNvSpPr>
              <a:spLocks/>
            </p:cNvSpPr>
            <p:nvPr/>
          </p:nvSpPr>
          <p:spPr bwMode="auto">
            <a:xfrm>
              <a:off x="2044" y="5166"/>
              <a:ext cx="37" cy="44"/>
            </a:xfrm>
            <a:custGeom>
              <a:avLst/>
              <a:gdLst/>
              <a:ahLst/>
              <a:cxnLst>
                <a:cxn ang="0">
                  <a:pos x="74" y="72"/>
                </a:cxn>
                <a:cxn ang="0">
                  <a:pos x="47" y="0"/>
                </a:cxn>
                <a:cxn ang="0">
                  <a:pos x="0" y="30"/>
                </a:cxn>
                <a:cxn ang="0">
                  <a:pos x="26" y="88"/>
                </a:cxn>
                <a:cxn ang="0">
                  <a:pos x="74" y="72"/>
                </a:cxn>
                <a:cxn ang="0">
                  <a:pos x="74" y="72"/>
                </a:cxn>
              </a:cxnLst>
              <a:rect l="0" t="0" r="r" b="b"/>
              <a:pathLst>
                <a:path w="74" h="88">
                  <a:moveTo>
                    <a:pt x="74" y="72"/>
                  </a:moveTo>
                  <a:lnTo>
                    <a:pt x="47" y="0"/>
                  </a:lnTo>
                  <a:lnTo>
                    <a:pt x="0" y="30"/>
                  </a:lnTo>
                  <a:lnTo>
                    <a:pt x="26" y="88"/>
                  </a:lnTo>
                  <a:lnTo>
                    <a:pt x="74" y="72"/>
                  </a:lnTo>
                  <a:lnTo>
                    <a:pt x="74" y="72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78" name="Group 273"/>
          <p:cNvGrpSpPr>
            <a:grpSpLocks noChangeAspect="1"/>
          </p:cNvGrpSpPr>
          <p:nvPr/>
        </p:nvGrpSpPr>
        <p:grpSpPr bwMode="auto">
          <a:xfrm>
            <a:off x="6732588" y="4940647"/>
            <a:ext cx="1301750" cy="1439863"/>
            <a:chOff x="3107" y="3793"/>
            <a:chExt cx="1977" cy="2185"/>
          </a:xfrm>
        </p:grpSpPr>
        <p:sp>
          <p:nvSpPr>
            <p:cNvPr id="279" name="AutoShape 272"/>
            <p:cNvSpPr>
              <a:spLocks noChangeAspect="1" noChangeArrowheads="1" noTextEdit="1"/>
            </p:cNvSpPr>
            <p:nvPr/>
          </p:nvSpPr>
          <p:spPr bwMode="auto">
            <a:xfrm>
              <a:off x="3107" y="3793"/>
              <a:ext cx="1977" cy="2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0" name="Freeform 274"/>
            <p:cNvSpPr>
              <a:spLocks/>
            </p:cNvSpPr>
            <p:nvPr/>
          </p:nvSpPr>
          <p:spPr bwMode="auto">
            <a:xfrm>
              <a:off x="3811" y="4243"/>
              <a:ext cx="1213" cy="1404"/>
            </a:xfrm>
            <a:custGeom>
              <a:avLst/>
              <a:gdLst/>
              <a:ahLst/>
              <a:cxnLst>
                <a:cxn ang="0">
                  <a:pos x="188" y="2808"/>
                </a:cxn>
                <a:cxn ang="0">
                  <a:pos x="2326" y="2163"/>
                </a:cxn>
                <a:cxn ang="0">
                  <a:pos x="2426" y="746"/>
                </a:cxn>
                <a:cxn ang="0">
                  <a:pos x="0" y="0"/>
                </a:cxn>
                <a:cxn ang="0">
                  <a:pos x="188" y="2808"/>
                </a:cxn>
                <a:cxn ang="0">
                  <a:pos x="188" y="2808"/>
                </a:cxn>
              </a:cxnLst>
              <a:rect l="0" t="0" r="r" b="b"/>
              <a:pathLst>
                <a:path w="2426" h="2808">
                  <a:moveTo>
                    <a:pt x="188" y="2808"/>
                  </a:moveTo>
                  <a:lnTo>
                    <a:pt x="2326" y="2163"/>
                  </a:lnTo>
                  <a:lnTo>
                    <a:pt x="2426" y="746"/>
                  </a:lnTo>
                  <a:lnTo>
                    <a:pt x="0" y="0"/>
                  </a:lnTo>
                  <a:lnTo>
                    <a:pt x="188" y="2808"/>
                  </a:lnTo>
                  <a:lnTo>
                    <a:pt x="188" y="2808"/>
                  </a:lnTo>
                  <a:close/>
                </a:path>
              </a:pathLst>
            </a:custGeom>
            <a:solidFill>
              <a:srgbClr val="DD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1" name="Freeform 275"/>
            <p:cNvSpPr>
              <a:spLocks/>
            </p:cNvSpPr>
            <p:nvPr/>
          </p:nvSpPr>
          <p:spPr bwMode="auto">
            <a:xfrm>
              <a:off x="4430" y="4602"/>
              <a:ext cx="489" cy="676"/>
            </a:xfrm>
            <a:custGeom>
              <a:avLst/>
              <a:gdLst/>
              <a:ahLst/>
              <a:cxnLst>
                <a:cxn ang="0">
                  <a:pos x="484" y="53"/>
                </a:cxn>
                <a:cxn ang="0">
                  <a:pos x="582" y="225"/>
                </a:cxn>
                <a:cxn ang="0">
                  <a:pos x="861" y="495"/>
                </a:cxn>
                <a:cxn ang="0">
                  <a:pos x="980" y="745"/>
                </a:cxn>
                <a:cxn ang="0">
                  <a:pos x="956" y="1005"/>
                </a:cxn>
                <a:cxn ang="0">
                  <a:pos x="839" y="1222"/>
                </a:cxn>
                <a:cxn ang="0">
                  <a:pos x="689" y="1351"/>
                </a:cxn>
                <a:cxn ang="0">
                  <a:pos x="281" y="1307"/>
                </a:cxn>
                <a:cxn ang="0">
                  <a:pos x="23" y="1114"/>
                </a:cxn>
                <a:cxn ang="0">
                  <a:pos x="0" y="799"/>
                </a:cxn>
                <a:cxn ang="0">
                  <a:pos x="132" y="486"/>
                </a:cxn>
                <a:cxn ang="0">
                  <a:pos x="259" y="225"/>
                </a:cxn>
                <a:cxn ang="0">
                  <a:pos x="239" y="0"/>
                </a:cxn>
                <a:cxn ang="0">
                  <a:pos x="377" y="107"/>
                </a:cxn>
                <a:cxn ang="0">
                  <a:pos x="484" y="53"/>
                </a:cxn>
                <a:cxn ang="0">
                  <a:pos x="484" y="53"/>
                </a:cxn>
              </a:cxnLst>
              <a:rect l="0" t="0" r="r" b="b"/>
              <a:pathLst>
                <a:path w="980" h="1351">
                  <a:moveTo>
                    <a:pt x="484" y="53"/>
                  </a:moveTo>
                  <a:lnTo>
                    <a:pt x="582" y="225"/>
                  </a:lnTo>
                  <a:lnTo>
                    <a:pt x="861" y="495"/>
                  </a:lnTo>
                  <a:lnTo>
                    <a:pt x="980" y="745"/>
                  </a:lnTo>
                  <a:lnTo>
                    <a:pt x="956" y="1005"/>
                  </a:lnTo>
                  <a:lnTo>
                    <a:pt x="839" y="1222"/>
                  </a:lnTo>
                  <a:lnTo>
                    <a:pt x="689" y="1351"/>
                  </a:lnTo>
                  <a:lnTo>
                    <a:pt x="281" y="1307"/>
                  </a:lnTo>
                  <a:lnTo>
                    <a:pt x="23" y="1114"/>
                  </a:lnTo>
                  <a:lnTo>
                    <a:pt x="0" y="799"/>
                  </a:lnTo>
                  <a:lnTo>
                    <a:pt x="132" y="486"/>
                  </a:lnTo>
                  <a:lnTo>
                    <a:pt x="259" y="225"/>
                  </a:lnTo>
                  <a:lnTo>
                    <a:pt x="239" y="0"/>
                  </a:lnTo>
                  <a:lnTo>
                    <a:pt x="377" y="107"/>
                  </a:lnTo>
                  <a:lnTo>
                    <a:pt x="484" y="53"/>
                  </a:lnTo>
                  <a:lnTo>
                    <a:pt x="484" y="53"/>
                  </a:lnTo>
                  <a:close/>
                </a:path>
              </a:pathLst>
            </a:custGeom>
            <a:solidFill>
              <a:srgbClr val="8FD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2" name="Freeform 276"/>
            <p:cNvSpPr>
              <a:spLocks/>
            </p:cNvSpPr>
            <p:nvPr/>
          </p:nvSpPr>
          <p:spPr bwMode="auto">
            <a:xfrm>
              <a:off x="4479" y="4639"/>
              <a:ext cx="333" cy="633"/>
            </a:xfrm>
            <a:custGeom>
              <a:avLst/>
              <a:gdLst/>
              <a:ahLst/>
              <a:cxnLst>
                <a:cxn ang="0">
                  <a:pos x="270" y="33"/>
                </a:cxn>
                <a:cxn ang="0">
                  <a:pos x="420" y="260"/>
                </a:cxn>
                <a:cxn ang="0">
                  <a:pos x="613" y="487"/>
                </a:cxn>
                <a:cxn ang="0">
                  <a:pos x="666" y="737"/>
                </a:cxn>
                <a:cxn ang="0">
                  <a:pos x="622" y="974"/>
                </a:cxn>
                <a:cxn ang="0">
                  <a:pos x="431" y="1265"/>
                </a:cxn>
                <a:cxn ang="0">
                  <a:pos x="270" y="1245"/>
                </a:cxn>
                <a:cxn ang="0">
                  <a:pos x="97" y="1060"/>
                </a:cxn>
                <a:cxn ang="0">
                  <a:pos x="0" y="791"/>
                </a:cxn>
                <a:cxn ang="0">
                  <a:pos x="54" y="520"/>
                </a:cxn>
                <a:cxn ang="0">
                  <a:pos x="183" y="238"/>
                </a:cxn>
                <a:cxn ang="0">
                  <a:pos x="141" y="0"/>
                </a:cxn>
                <a:cxn ang="0">
                  <a:pos x="270" y="33"/>
                </a:cxn>
                <a:cxn ang="0">
                  <a:pos x="270" y="33"/>
                </a:cxn>
              </a:cxnLst>
              <a:rect l="0" t="0" r="r" b="b"/>
              <a:pathLst>
                <a:path w="666" h="1265">
                  <a:moveTo>
                    <a:pt x="270" y="33"/>
                  </a:moveTo>
                  <a:lnTo>
                    <a:pt x="420" y="260"/>
                  </a:lnTo>
                  <a:lnTo>
                    <a:pt x="613" y="487"/>
                  </a:lnTo>
                  <a:lnTo>
                    <a:pt x="666" y="737"/>
                  </a:lnTo>
                  <a:lnTo>
                    <a:pt x="622" y="974"/>
                  </a:lnTo>
                  <a:lnTo>
                    <a:pt x="431" y="1265"/>
                  </a:lnTo>
                  <a:lnTo>
                    <a:pt x="270" y="1245"/>
                  </a:lnTo>
                  <a:lnTo>
                    <a:pt x="97" y="1060"/>
                  </a:lnTo>
                  <a:lnTo>
                    <a:pt x="0" y="791"/>
                  </a:lnTo>
                  <a:lnTo>
                    <a:pt x="54" y="520"/>
                  </a:lnTo>
                  <a:lnTo>
                    <a:pt x="183" y="238"/>
                  </a:lnTo>
                  <a:lnTo>
                    <a:pt x="141" y="0"/>
                  </a:lnTo>
                  <a:lnTo>
                    <a:pt x="270" y="33"/>
                  </a:lnTo>
                  <a:lnTo>
                    <a:pt x="270" y="33"/>
                  </a:lnTo>
                  <a:close/>
                </a:path>
              </a:pathLst>
            </a:custGeom>
            <a:solidFill>
              <a:srgbClr val="66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3" name="Freeform 277"/>
            <p:cNvSpPr>
              <a:spLocks/>
            </p:cNvSpPr>
            <p:nvPr/>
          </p:nvSpPr>
          <p:spPr bwMode="auto">
            <a:xfrm>
              <a:off x="3964" y="3984"/>
              <a:ext cx="343" cy="330"/>
            </a:xfrm>
            <a:custGeom>
              <a:avLst/>
              <a:gdLst/>
              <a:ahLst/>
              <a:cxnLst>
                <a:cxn ang="0">
                  <a:pos x="193" y="582"/>
                </a:cxn>
                <a:cxn ang="0">
                  <a:pos x="0" y="550"/>
                </a:cxn>
                <a:cxn ang="0">
                  <a:pos x="21" y="421"/>
                </a:cxn>
                <a:cxn ang="0">
                  <a:pos x="225" y="388"/>
                </a:cxn>
                <a:cxn ang="0">
                  <a:pos x="213" y="237"/>
                </a:cxn>
                <a:cxn ang="0">
                  <a:pos x="138" y="85"/>
                </a:cxn>
                <a:cxn ang="0">
                  <a:pos x="225" y="108"/>
                </a:cxn>
                <a:cxn ang="0">
                  <a:pos x="246" y="0"/>
                </a:cxn>
                <a:cxn ang="0">
                  <a:pos x="364" y="42"/>
                </a:cxn>
                <a:cxn ang="0">
                  <a:pos x="439" y="150"/>
                </a:cxn>
                <a:cxn ang="0">
                  <a:pos x="461" y="388"/>
                </a:cxn>
                <a:cxn ang="0">
                  <a:pos x="687" y="519"/>
                </a:cxn>
                <a:cxn ang="0">
                  <a:pos x="622" y="659"/>
                </a:cxn>
                <a:cxn ang="0">
                  <a:pos x="439" y="627"/>
                </a:cxn>
                <a:cxn ang="0">
                  <a:pos x="193" y="582"/>
                </a:cxn>
                <a:cxn ang="0">
                  <a:pos x="193" y="582"/>
                </a:cxn>
              </a:cxnLst>
              <a:rect l="0" t="0" r="r" b="b"/>
              <a:pathLst>
                <a:path w="687" h="659">
                  <a:moveTo>
                    <a:pt x="193" y="582"/>
                  </a:moveTo>
                  <a:lnTo>
                    <a:pt x="0" y="550"/>
                  </a:lnTo>
                  <a:lnTo>
                    <a:pt x="21" y="421"/>
                  </a:lnTo>
                  <a:lnTo>
                    <a:pt x="225" y="388"/>
                  </a:lnTo>
                  <a:lnTo>
                    <a:pt x="213" y="237"/>
                  </a:lnTo>
                  <a:lnTo>
                    <a:pt x="138" y="85"/>
                  </a:lnTo>
                  <a:lnTo>
                    <a:pt x="225" y="108"/>
                  </a:lnTo>
                  <a:lnTo>
                    <a:pt x="246" y="0"/>
                  </a:lnTo>
                  <a:lnTo>
                    <a:pt x="364" y="42"/>
                  </a:lnTo>
                  <a:lnTo>
                    <a:pt x="439" y="150"/>
                  </a:lnTo>
                  <a:lnTo>
                    <a:pt x="461" y="388"/>
                  </a:lnTo>
                  <a:lnTo>
                    <a:pt x="687" y="519"/>
                  </a:lnTo>
                  <a:lnTo>
                    <a:pt x="622" y="659"/>
                  </a:lnTo>
                  <a:lnTo>
                    <a:pt x="439" y="627"/>
                  </a:lnTo>
                  <a:lnTo>
                    <a:pt x="193" y="582"/>
                  </a:lnTo>
                  <a:lnTo>
                    <a:pt x="193" y="58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4" name="Freeform 278"/>
            <p:cNvSpPr>
              <a:spLocks/>
            </p:cNvSpPr>
            <p:nvPr/>
          </p:nvSpPr>
          <p:spPr bwMode="auto">
            <a:xfrm>
              <a:off x="3276" y="4839"/>
              <a:ext cx="1052" cy="996"/>
            </a:xfrm>
            <a:custGeom>
              <a:avLst/>
              <a:gdLst/>
              <a:ahLst/>
              <a:cxnLst>
                <a:cxn ang="0">
                  <a:pos x="0" y="660"/>
                </a:cxn>
                <a:cxn ang="0">
                  <a:pos x="11" y="889"/>
                </a:cxn>
                <a:cxn ang="0">
                  <a:pos x="268" y="1310"/>
                </a:cxn>
                <a:cxn ang="0">
                  <a:pos x="11" y="1818"/>
                </a:cxn>
                <a:cxn ang="0">
                  <a:pos x="139" y="1895"/>
                </a:cxn>
                <a:cxn ang="0">
                  <a:pos x="569" y="1992"/>
                </a:cxn>
                <a:cxn ang="0">
                  <a:pos x="407" y="1884"/>
                </a:cxn>
                <a:cxn ang="0">
                  <a:pos x="364" y="1776"/>
                </a:cxn>
                <a:cxn ang="0">
                  <a:pos x="677" y="1667"/>
                </a:cxn>
                <a:cxn ang="0">
                  <a:pos x="977" y="1428"/>
                </a:cxn>
                <a:cxn ang="0">
                  <a:pos x="1095" y="1019"/>
                </a:cxn>
                <a:cxn ang="0">
                  <a:pos x="1546" y="1331"/>
                </a:cxn>
                <a:cxn ang="0">
                  <a:pos x="1546" y="1538"/>
                </a:cxn>
                <a:cxn ang="0">
                  <a:pos x="1459" y="1689"/>
                </a:cxn>
                <a:cxn ang="0">
                  <a:pos x="1793" y="1841"/>
                </a:cxn>
                <a:cxn ang="0">
                  <a:pos x="1901" y="1841"/>
                </a:cxn>
                <a:cxn ang="0">
                  <a:pos x="1880" y="1785"/>
                </a:cxn>
                <a:cxn ang="0">
                  <a:pos x="1750" y="1689"/>
                </a:cxn>
                <a:cxn ang="0">
                  <a:pos x="2018" y="1515"/>
                </a:cxn>
                <a:cxn ang="0">
                  <a:pos x="2104" y="1181"/>
                </a:cxn>
                <a:cxn ang="0">
                  <a:pos x="1975" y="865"/>
                </a:cxn>
                <a:cxn ang="0">
                  <a:pos x="1579" y="174"/>
                </a:cxn>
                <a:cxn ang="0">
                  <a:pos x="591" y="0"/>
                </a:cxn>
                <a:cxn ang="0">
                  <a:pos x="0" y="660"/>
                </a:cxn>
                <a:cxn ang="0">
                  <a:pos x="0" y="660"/>
                </a:cxn>
              </a:cxnLst>
              <a:rect l="0" t="0" r="r" b="b"/>
              <a:pathLst>
                <a:path w="2104" h="1992">
                  <a:moveTo>
                    <a:pt x="0" y="660"/>
                  </a:moveTo>
                  <a:lnTo>
                    <a:pt x="11" y="889"/>
                  </a:lnTo>
                  <a:lnTo>
                    <a:pt x="268" y="1310"/>
                  </a:lnTo>
                  <a:lnTo>
                    <a:pt x="11" y="1818"/>
                  </a:lnTo>
                  <a:lnTo>
                    <a:pt x="139" y="1895"/>
                  </a:lnTo>
                  <a:lnTo>
                    <a:pt x="569" y="1992"/>
                  </a:lnTo>
                  <a:lnTo>
                    <a:pt x="407" y="1884"/>
                  </a:lnTo>
                  <a:lnTo>
                    <a:pt x="364" y="1776"/>
                  </a:lnTo>
                  <a:lnTo>
                    <a:pt x="677" y="1667"/>
                  </a:lnTo>
                  <a:lnTo>
                    <a:pt x="977" y="1428"/>
                  </a:lnTo>
                  <a:lnTo>
                    <a:pt x="1095" y="1019"/>
                  </a:lnTo>
                  <a:lnTo>
                    <a:pt x="1546" y="1331"/>
                  </a:lnTo>
                  <a:lnTo>
                    <a:pt x="1546" y="1538"/>
                  </a:lnTo>
                  <a:lnTo>
                    <a:pt x="1459" y="1689"/>
                  </a:lnTo>
                  <a:lnTo>
                    <a:pt x="1793" y="1841"/>
                  </a:lnTo>
                  <a:lnTo>
                    <a:pt x="1901" y="1841"/>
                  </a:lnTo>
                  <a:lnTo>
                    <a:pt x="1880" y="1785"/>
                  </a:lnTo>
                  <a:lnTo>
                    <a:pt x="1750" y="1689"/>
                  </a:lnTo>
                  <a:lnTo>
                    <a:pt x="2018" y="1515"/>
                  </a:lnTo>
                  <a:lnTo>
                    <a:pt x="2104" y="1181"/>
                  </a:lnTo>
                  <a:lnTo>
                    <a:pt x="1975" y="865"/>
                  </a:lnTo>
                  <a:lnTo>
                    <a:pt x="1579" y="174"/>
                  </a:lnTo>
                  <a:lnTo>
                    <a:pt x="591" y="0"/>
                  </a:lnTo>
                  <a:lnTo>
                    <a:pt x="0" y="660"/>
                  </a:lnTo>
                  <a:lnTo>
                    <a:pt x="0" y="660"/>
                  </a:lnTo>
                  <a:close/>
                </a:path>
              </a:pathLst>
            </a:custGeom>
            <a:solidFill>
              <a:srgbClr val="8CBF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5" name="Freeform 279"/>
            <p:cNvSpPr>
              <a:spLocks/>
            </p:cNvSpPr>
            <p:nvPr/>
          </p:nvSpPr>
          <p:spPr bwMode="auto">
            <a:xfrm>
              <a:off x="3625" y="4434"/>
              <a:ext cx="451" cy="557"/>
            </a:xfrm>
            <a:custGeom>
              <a:avLst/>
              <a:gdLst/>
              <a:ahLst/>
              <a:cxnLst>
                <a:cxn ang="0">
                  <a:pos x="752" y="32"/>
                </a:cxn>
                <a:cxn ang="0">
                  <a:pos x="355" y="346"/>
                </a:cxn>
                <a:cxn ang="0">
                  <a:pos x="0" y="962"/>
                </a:cxn>
                <a:cxn ang="0">
                  <a:pos x="504" y="1114"/>
                </a:cxn>
                <a:cxn ang="0">
                  <a:pos x="827" y="1114"/>
                </a:cxn>
                <a:cxn ang="0">
                  <a:pos x="902" y="421"/>
                </a:cxn>
                <a:cxn ang="0">
                  <a:pos x="890" y="54"/>
                </a:cxn>
                <a:cxn ang="0">
                  <a:pos x="827" y="0"/>
                </a:cxn>
                <a:cxn ang="0">
                  <a:pos x="752" y="32"/>
                </a:cxn>
                <a:cxn ang="0">
                  <a:pos x="752" y="32"/>
                </a:cxn>
              </a:cxnLst>
              <a:rect l="0" t="0" r="r" b="b"/>
              <a:pathLst>
                <a:path w="902" h="1114">
                  <a:moveTo>
                    <a:pt x="752" y="32"/>
                  </a:moveTo>
                  <a:lnTo>
                    <a:pt x="355" y="346"/>
                  </a:lnTo>
                  <a:lnTo>
                    <a:pt x="0" y="962"/>
                  </a:lnTo>
                  <a:lnTo>
                    <a:pt x="504" y="1114"/>
                  </a:lnTo>
                  <a:lnTo>
                    <a:pt x="827" y="1114"/>
                  </a:lnTo>
                  <a:lnTo>
                    <a:pt x="902" y="421"/>
                  </a:lnTo>
                  <a:lnTo>
                    <a:pt x="890" y="54"/>
                  </a:lnTo>
                  <a:lnTo>
                    <a:pt x="827" y="0"/>
                  </a:lnTo>
                  <a:lnTo>
                    <a:pt x="752" y="32"/>
                  </a:lnTo>
                  <a:lnTo>
                    <a:pt x="752" y="32"/>
                  </a:lnTo>
                  <a:close/>
                </a:path>
              </a:pathLst>
            </a:custGeom>
            <a:solidFill>
              <a:srgbClr val="FFFCE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" name="Freeform 280"/>
            <p:cNvSpPr>
              <a:spLocks/>
            </p:cNvSpPr>
            <p:nvPr/>
          </p:nvSpPr>
          <p:spPr bwMode="auto">
            <a:xfrm>
              <a:off x="3109" y="4374"/>
              <a:ext cx="1235" cy="914"/>
            </a:xfrm>
            <a:custGeom>
              <a:avLst/>
              <a:gdLst/>
              <a:ahLst/>
              <a:cxnLst>
                <a:cxn ang="0">
                  <a:pos x="1846" y="0"/>
                </a:cxn>
                <a:cxn ang="0">
                  <a:pos x="1255" y="75"/>
                </a:cxn>
                <a:cxn ang="0">
                  <a:pos x="729" y="261"/>
                </a:cxn>
                <a:cxn ang="0">
                  <a:pos x="526" y="432"/>
                </a:cxn>
                <a:cxn ang="0">
                  <a:pos x="451" y="823"/>
                </a:cxn>
                <a:cxn ang="0">
                  <a:pos x="278" y="974"/>
                </a:cxn>
                <a:cxn ang="0">
                  <a:pos x="0" y="1473"/>
                </a:cxn>
                <a:cxn ang="0">
                  <a:pos x="407" y="1613"/>
                </a:cxn>
                <a:cxn ang="0">
                  <a:pos x="697" y="1656"/>
                </a:cxn>
                <a:cxn ang="0">
                  <a:pos x="1063" y="1040"/>
                </a:cxn>
                <a:cxn ang="0">
                  <a:pos x="1386" y="757"/>
                </a:cxn>
                <a:cxn ang="0">
                  <a:pos x="1524" y="628"/>
                </a:cxn>
                <a:cxn ang="0">
                  <a:pos x="1515" y="520"/>
                </a:cxn>
                <a:cxn ang="0">
                  <a:pos x="1406" y="457"/>
                </a:cxn>
                <a:cxn ang="0">
                  <a:pos x="1676" y="217"/>
                </a:cxn>
                <a:cxn ang="0">
                  <a:pos x="1729" y="152"/>
                </a:cxn>
                <a:cxn ang="0">
                  <a:pos x="1879" y="238"/>
                </a:cxn>
                <a:cxn ang="0">
                  <a:pos x="1944" y="324"/>
                </a:cxn>
                <a:cxn ang="0">
                  <a:pos x="1901" y="606"/>
                </a:cxn>
                <a:cxn ang="0">
                  <a:pos x="1804" y="586"/>
                </a:cxn>
                <a:cxn ang="0">
                  <a:pos x="1783" y="671"/>
                </a:cxn>
                <a:cxn ang="0">
                  <a:pos x="1676" y="779"/>
                </a:cxn>
                <a:cxn ang="0">
                  <a:pos x="1837" y="1214"/>
                </a:cxn>
                <a:cxn ang="0">
                  <a:pos x="1954" y="1385"/>
                </a:cxn>
                <a:cxn ang="0">
                  <a:pos x="2083" y="1451"/>
                </a:cxn>
                <a:cxn ang="0">
                  <a:pos x="2276" y="1830"/>
                </a:cxn>
                <a:cxn ang="0">
                  <a:pos x="2470" y="1776"/>
                </a:cxn>
                <a:cxn ang="0">
                  <a:pos x="2395" y="1656"/>
                </a:cxn>
                <a:cxn ang="0">
                  <a:pos x="2222" y="1430"/>
                </a:cxn>
                <a:cxn ang="0">
                  <a:pos x="2372" y="1322"/>
                </a:cxn>
                <a:cxn ang="0">
                  <a:pos x="2417" y="1006"/>
                </a:cxn>
                <a:cxn ang="0">
                  <a:pos x="2395" y="694"/>
                </a:cxn>
                <a:cxn ang="0">
                  <a:pos x="2267" y="477"/>
                </a:cxn>
                <a:cxn ang="0">
                  <a:pos x="2051" y="195"/>
                </a:cxn>
                <a:cxn ang="0">
                  <a:pos x="1846" y="0"/>
                </a:cxn>
                <a:cxn ang="0">
                  <a:pos x="1846" y="0"/>
                </a:cxn>
              </a:cxnLst>
              <a:rect l="0" t="0" r="r" b="b"/>
              <a:pathLst>
                <a:path w="2470" h="1830">
                  <a:moveTo>
                    <a:pt x="1846" y="0"/>
                  </a:moveTo>
                  <a:lnTo>
                    <a:pt x="1255" y="75"/>
                  </a:lnTo>
                  <a:lnTo>
                    <a:pt x="729" y="261"/>
                  </a:lnTo>
                  <a:lnTo>
                    <a:pt x="526" y="432"/>
                  </a:lnTo>
                  <a:lnTo>
                    <a:pt x="451" y="823"/>
                  </a:lnTo>
                  <a:lnTo>
                    <a:pt x="278" y="974"/>
                  </a:lnTo>
                  <a:lnTo>
                    <a:pt x="0" y="1473"/>
                  </a:lnTo>
                  <a:lnTo>
                    <a:pt x="407" y="1613"/>
                  </a:lnTo>
                  <a:lnTo>
                    <a:pt x="697" y="1656"/>
                  </a:lnTo>
                  <a:lnTo>
                    <a:pt x="1063" y="1040"/>
                  </a:lnTo>
                  <a:lnTo>
                    <a:pt x="1386" y="757"/>
                  </a:lnTo>
                  <a:lnTo>
                    <a:pt x="1524" y="628"/>
                  </a:lnTo>
                  <a:lnTo>
                    <a:pt x="1515" y="520"/>
                  </a:lnTo>
                  <a:lnTo>
                    <a:pt x="1406" y="457"/>
                  </a:lnTo>
                  <a:lnTo>
                    <a:pt x="1676" y="217"/>
                  </a:lnTo>
                  <a:lnTo>
                    <a:pt x="1729" y="152"/>
                  </a:lnTo>
                  <a:lnTo>
                    <a:pt x="1879" y="238"/>
                  </a:lnTo>
                  <a:lnTo>
                    <a:pt x="1944" y="324"/>
                  </a:lnTo>
                  <a:lnTo>
                    <a:pt x="1901" y="606"/>
                  </a:lnTo>
                  <a:lnTo>
                    <a:pt x="1804" y="586"/>
                  </a:lnTo>
                  <a:lnTo>
                    <a:pt x="1783" y="671"/>
                  </a:lnTo>
                  <a:lnTo>
                    <a:pt x="1676" y="779"/>
                  </a:lnTo>
                  <a:lnTo>
                    <a:pt x="1837" y="1214"/>
                  </a:lnTo>
                  <a:lnTo>
                    <a:pt x="1954" y="1385"/>
                  </a:lnTo>
                  <a:lnTo>
                    <a:pt x="2083" y="1451"/>
                  </a:lnTo>
                  <a:lnTo>
                    <a:pt x="2276" y="1830"/>
                  </a:lnTo>
                  <a:lnTo>
                    <a:pt x="2470" y="1776"/>
                  </a:lnTo>
                  <a:lnTo>
                    <a:pt x="2395" y="1656"/>
                  </a:lnTo>
                  <a:lnTo>
                    <a:pt x="2222" y="1430"/>
                  </a:lnTo>
                  <a:lnTo>
                    <a:pt x="2372" y="1322"/>
                  </a:lnTo>
                  <a:lnTo>
                    <a:pt x="2417" y="1006"/>
                  </a:lnTo>
                  <a:lnTo>
                    <a:pt x="2395" y="694"/>
                  </a:lnTo>
                  <a:lnTo>
                    <a:pt x="2267" y="477"/>
                  </a:lnTo>
                  <a:lnTo>
                    <a:pt x="2051" y="195"/>
                  </a:lnTo>
                  <a:lnTo>
                    <a:pt x="1846" y="0"/>
                  </a:lnTo>
                  <a:lnTo>
                    <a:pt x="1846" y="0"/>
                  </a:lnTo>
                  <a:close/>
                </a:path>
              </a:pathLst>
            </a:custGeom>
            <a:solidFill>
              <a:srgbClr val="B7DB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7" name="Freeform 281"/>
            <p:cNvSpPr>
              <a:spLocks/>
            </p:cNvSpPr>
            <p:nvPr/>
          </p:nvSpPr>
          <p:spPr bwMode="auto">
            <a:xfrm>
              <a:off x="3727" y="4434"/>
              <a:ext cx="306" cy="725"/>
            </a:xfrm>
            <a:custGeom>
              <a:avLst/>
              <a:gdLst/>
              <a:ahLst/>
              <a:cxnLst>
                <a:cxn ang="0">
                  <a:pos x="0" y="1148"/>
                </a:cxn>
                <a:cxn ang="0">
                  <a:pos x="205" y="832"/>
                </a:cxn>
                <a:cxn ang="0">
                  <a:pos x="611" y="0"/>
                </a:cxn>
                <a:cxn ang="0">
                  <a:pos x="611" y="108"/>
                </a:cxn>
                <a:cxn ang="0">
                  <a:pos x="375" y="736"/>
                </a:cxn>
                <a:cxn ang="0">
                  <a:pos x="268" y="1233"/>
                </a:cxn>
                <a:cxn ang="0">
                  <a:pos x="85" y="1451"/>
                </a:cxn>
                <a:cxn ang="0">
                  <a:pos x="0" y="1148"/>
                </a:cxn>
                <a:cxn ang="0">
                  <a:pos x="0" y="1148"/>
                </a:cxn>
              </a:cxnLst>
              <a:rect l="0" t="0" r="r" b="b"/>
              <a:pathLst>
                <a:path w="611" h="1451">
                  <a:moveTo>
                    <a:pt x="0" y="1148"/>
                  </a:moveTo>
                  <a:lnTo>
                    <a:pt x="205" y="832"/>
                  </a:lnTo>
                  <a:lnTo>
                    <a:pt x="611" y="0"/>
                  </a:lnTo>
                  <a:lnTo>
                    <a:pt x="611" y="108"/>
                  </a:lnTo>
                  <a:lnTo>
                    <a:pt x="375" y="736"/>
                  </a:lnTo>
                  <a:lnTo>
                    <a:pt x="268" y="1233"/>
                  </a:lnTo>
                  <a:lnTo>
                    <a:pt x="85" y="1451"/>
                  </a:lnTo>
                  <a:lnTo>
                    <a:pt x="0" y="1148"/>
                  </a:lnTo>
                  <a:lnTo>
                    <a:pt x="0" y="114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8" name="Freeform 282"/>
            <p:cNvSpPr>
              <a:spLocks/>
            </p:cNvSpPr>
            <p:nvPr/>
          </p:nvSpPr>
          <p:spPr bwMode="auto">
            <a:xfrm>
              <a:off x="4006" y="4238"/>
              <a:ext cx="156" cy="244"/>
            </a:xfrm>
            <a:custGeom>
              <a:avLst/>
              <a:gdLst/>
              <a:ahLst/>
              <a:cxnLst>
                <a:cxn ang="0">
                  <a:pos x="141" y="20"/>
                </a:cxn>
                <a:cxn ang="0">
                  <a:pos x="66" y="216"/>
                </a:cxn>
                <a:cxn ang="0">
                  <a:pos x="12" y="336"/>
                </a:cxn>
                <a:cxn ang="0">
                  <a:pos x="0" y="422"/>
                </a:cxn>
                <a:cxn ang="0">
                  <a:pos x="45" y="487"/>
                </a:cxn>
                <a:cxn ang="0">
                  <a:pos x="162" y="422"/>
                </a:cxn>
                <a:cxn ang="0">
                  <a:pos x="205" y="357"/>
                </a:cxn>
                <a:cxn ang="0">
                  <a:pos x="302" y="345"/>
                </a:cxn>
                <a:cxn ang="0">
                  <a:pos x="259" y="205"/>
                </a:cxn>
                <a:cxn ang="0">
                  <a:pos x="314" y="65"/>
                </a:cxn>
                <a:cxn ang="0">
                  <a:pos x="269" y="0"/>
                </a:cxn>
                <a:cxn ang="0">
                  <a:pos x="141" y="20"/>
                </a:cxn>
                <a:cxn ang="0">
                  <a:pos x="141" y="20"/>
                </a:cxn>
              </a:cxnLst>
              <a:rect l="0" t="0" r="r" b="b"/>
              <a:pathLst>
                <a:path w="314" h="487">
                  <a:moveTo>
                    <a:pt x="141" y="20"/>
                  </a:moveTo>
                  <a:lnTo>
                    <a:pt x="66" y="216"/>
                  </a:lnTo>
                  <a:lnTo>
                    <a:pt x="12" y="336"/>
                  </a:lnTo>
                  <a:lnTo>
                    <a:pt x="0" y="422"/>
                  </a:lnTo>
                  <a:lnTo>
                    <a:pt x="45" y="487"/>
                  </a:lnTo>
                  <a:lnTo>
                    <a:pt x="162" y="422"/>
                  </a:lnTo>
                  <a:lnTo>
                    <a:pt x="205" y="357"/>
                  </a:lnTo>
                  <a:lnTo>
                    <a:pt x="302" y="345"/>
                  </a:lnTo>
                  <a:lnTo>
                    <a:pt x="259" y="205"/>
                  </a:lnTo>
                  <a:lnTo>
                    <a:pt x="314" y="65"/>
                  </a:lnTo>
                  <a:lnTo>
                    <a:pt x="269" y="0"/>
                  </a:lnTo>
                  <a:lnTo>
                    <a:pt x="141" y="20"/>
                  </a:lnTo>
                  <a:lnTo>
                    <a:pt x="141" y="20"/>
                  </a:lnTo>
                  <a:close/>
                </a:path>
              </a:pathLst>
            </a:custGeom>
            <a:solidFill>
              <a:srgbClr val="EDC9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9" name="Freeform 283"/>
            <p:cNvSpPr>
              <a:spLocks/>
            </p:cNvSpPr>
            <p:nvPr/>
          </p:nvSpPr>
          <p:spPr bwMode="auto">
            <a:xfrm>
              <a:off x="3850" y="4531"/>
              <a:ext cx="183" cy="232"/>
            </a:xfrm>
            <a:custGeom>
              <a:avLst/>
              <a:gdLst/>
              <a:ahLst/>
              <a:cxnLst>
                <a:cxn ang="0">
                  <a:pos x="12" y="205"/>
                </a:cxn>
                <a:cxn ang="0">
                  <a:pos x="0" y="379"/>
                </a:cxn>
                <a:cxn ang="0">
                  <a:pos x="141" y="259"/>
                </a:cxn>
                <a:cxn ang="0">
                  <a:pos x="183" y="464"/>
                </a:cxn>
                <a:cxn ang="0">
                  <a:pos x="291" y="400"/>
                </a:cxn>
                <a:cxn ang="0">
                  <a:pos x="365" y="291"/>
                </a:cxn>
                <a:cxn ang="0">
                  <a:pos x="311" y="205"/>
                </a:cxn>
                <a:cxn ang="0">
                  <a:pos x="356" y="54"/>
                </a:cxn>
                <a:cxn ang="0">
                  <a:pos x="258" y="97"/>
                </a:cxn>
                <a:cxn ang="0">
                  <a:pos x="281" y="0"/>
                </a:cxn>
                <a:cxn ang="0">
                  <a:pos x="204" y="54"/>
                </a:cxn>
                <a:cxn ang="0">
                  <a:pos x="12" y="205"/>
                </a:cxn>
                <a:cxn ang="0">
                  <a:pos x="12" y="205"/>
                </a:cxn>
              </a:cxnLst>
              <a:rect l="0" t="0" r="r" b="b"/>
              <a:pathLst>
                <a:path w="365" h="464">
                  <a:moveTo>
                    <a:pt x="12" y="205"/>
                  </a:moveTo>
                  <a:lnTo>
                    <a:pt x="0" y="379"/>
                  </a:lnTo>
                  <a:lnTo>
                    <a:pt x="141" y="259"/>
                  </a:lnTo>
                  <a:lnTo>
                    <a:pt x="183" y="464"/>
                  </a:lnTo>
                  <a:lnTo>
                    <a:pt x="291" y="400"/>
                  </a:lnTo>
                  <a:lnTo>
                    <a:pt x="365" y="291"/>
                  </a:lnTo>
                  <a:lnTo>
                    <a:pt x="311" y="205"/>
                  </a:lnTo>
                  <a:lnTo>
                    <a:pt x="356" y="54"/>
                  </a:lnTo>
                  <a:lnTo>
                    <a:pt x="258" y="97"/>
                  </a:lnTo>
                  <a:lnTo>
                    <a:pt x="281" y="0"/>
                  </a:lnTo>
                  <a:lnTo>
                    <a:pt x="204" y="54"/>
                  </a:lnTo>
                  <a:lnTo>
                    <a:pt x="12" y="205"/>
                  </a:lnTo>
                  <a:lnTo>
                    <a:pt x="12" y="205"/>
                  </a:lnTo>
                  <a:close/>
                </a:path>
              </a:pathLst>
            </a:custGeom>
            <a:solidFill>
              <a:srgbClr val="EDC9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0" name="Freeform 284"/>
            <p:cNvSpPr>
              <a:spLocks/>
            </p:cNvSpPr>
            <p:nvPr/>
          </p:nvSpPr>
          <p:spPr bwMode="auto">
            <a:xfrm>
              <a:off x="4591" y="5397"/>
              <a:ext cx="414" cy="367"/>
            </a:xfrm>
            <a:custGeom>
              <a:avLst/>
              <a:gdLst/>
              <a:ahLst/>
              <a:cxnLst>
                <a:cxn ang="0">
                  <a:pos x="129" y="476"/>
                </a:cxn>
                <a:cxn ang="0">
                  <a:pos x="355" y="260"/>
                </a:cxn>
                <a:cxn ang="0">
                  <a:pos x="720" y="0"/>
                </a:cxn>
                <a:cxn ang="0">
                  <a:pos x="827" y="43"/>
                </a:cxn>
                <a:cxn ang="0">
                  <a:pos x="657" y="172"/>
                </a:cxn>
                <a:cxn ang="0">
                  <a:pos x="526" y="432"/>
                </a:cxn>
                <a:cxn ang="0">
                  <a:pos x="397" y="594"/>
                </a:cxn>
                <a:cxn ang="0">
                  <a:pos x="161" y="725"/>
                </a:cxn>
                <a:cxn ang="0">
                  <a:pos x="0" y="735"/>
                </a:cxn>
                <a:cxn ang="0">
                  <a:pos x="129" y="476"/>
                </a:cxn>
                <a:cxn ang="0">
                  <a:pos x="129" y="476"/>
                </a:cxn>
              </a:cxnLst>
              <a:rect l="0" t="0" r="r" b="b"/>
              <a:pathLst>
                <a:path w="827" h="735">
                  <a:moveTo>
                    <a:pt x="129" y="476"/>
                  </a:moveTo>
                  <a:lnTo>
                    <a:pt x="355" y="260"/>
                  </a:lnTo>
                  <a:lnTo>
                    <a:pt x="720" y="0"/>
                  </a:lnTo>
                  <a:lnTo>
                    <a:pt x="827" y="43"/>
                  </a:lnTo>
                  <a:lnTo>
                    <a:pt x="657" y="172"/>
                  </a:lnTo>
                  <a:lnTo>
                    <a:pt x="526" y="432"/>
                  </a:lnTo>
                  <a:lnTo>
                    <a:pt x="397" y="594"/>
                  </a:lnTo>
                  <a:lnTo>
                    <a:pt x="161" y="725"/>
                  </a:lnTo>
                  <a:lnTo>
                    <a:pt x="0" y="735"/>
                  </a:lnTo>
                  <a:lnTo>
                    <a:pt x="129" y="476"/>
                  </a:lnTo>
                  <a:lnTo>
                    <a:pt x="129" y="476"/>
                  </a:lnTo>
                  <a:close/>
                </a:path>
              </a:pathLst>
            </a:custGeom>
            <a:solidFill>
              <a:srgbClr val="D8F2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1" name="Freeform 285"/>
            <p:cNvSpPr>
              <a:spLocks/>
            </p:cNvSpPr>
            <p:nvPr/>
          </p:nvSpPr>
          <p:spPr bwMode="auto">
            <a:xfrm>
              <a:off x="4393" y="5310"/>
              <a:ext cx="268" cy="2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22"/>
                </a:cxn>
                <a:cxn ang="0">
                  <a:pos x="313" y="151"/>
                </a:cxn>
                <a:cxn ang="0">
                  <a:pos x="419" y="205"/>
                </a:cxn>
                <a:cxn ang="0">
                  <a:pos x="537" y="464"/>
                </a:cxn>
                <a:cxn ang="0">
                  <a:pos x="430" y="539"/>
                </a:cxn>
                <a:cxn ang="0">
                  <a:pos x="172" y="433"/>
                </a:cxn>
                <a:cxn ang="0">
                  <a:pos x="86" y="21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7" h="539">
                  <a:moveTo>
                    <a:pt x="0" y="0"/>
                  </a:moveTo>
                  <a:lnTo>
                    <a:pt x="108" y="22"/>
                  </a:lnTo>
                  <a:lnTo>
                    <a:pt x="313" y="151"/>
                  </a:lnTo>
                  <a:lnTo>
                    <a:pt x="419" y="205"/>
                  </a:lnTo>
                  <a:lnTo>
                    <a:pt x="537" y="464"/>
                  </a:lnTo>
                  <a:lnTo>
                    <a:pt x="430" y="539"/>
                  </a:lnTo>
                  <a:lnTo>
                    <a:pt x="172" y="433"/>
                  </a:lnTo>
                  <a:lnTo>
                    <a:pt x="86" y="2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F2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2" name="Freeform 286"/>
            <p:cNvSpPr>
              <a:spLocks/>
            </p:cNvSpPr>
            <p:nvPr/>
          </p:nvSpPr>
          <p:spPr bwMode="auto">
            <a:xfrm>
              <a:off x="4570" y="5234"/>
              <a:ext cx="156" cy="698"/>
            </a:xfrm>
            <a:custGeom>
              <a:avLst/>
              <a:gdLst/>
              <a:ahLst/>
              <a:cxnLst>
                <a:cxn ang="0">
                  <a:pos x="150" y="42"/>
                </a:cxn>
                <a:cxn ang="0">
                  <a:pos x="215" y="206"/>
                </a:cxn>
                <a:cxn ang="0">
                  <a:pos x="194" y="390"/>
                </a:cxn>
                <a:cxn ang="0">
                  <a:pos x="87" y="736"/>
                </a:cxn>
                <a:cxn ang="0">
                  <a:pos x="10" y="1027"/>
                </a:cxn>
                <a:cxn ang="0">
                  <a:pos x="0" y="1222"/>
                </a:cxn>
                <a:cxn ang="0">
                  <a:pos x="53" y="1396"/>
                </a:cxn>
                <a:cxn ang="0">
                  <a:pos x="225" y="1352"/>
                </a:cxn>
                <a:cxn ang="0">
                  <a:pos x="87" y="1267"/>
                </a:cxn>
                <a:cxn ang="0">
                  <a:pos x="107" y="1081"/>
                </a:cxn>
                <a:cxn ang="0">
                  <a:pos x="194" y="952"/>
                </a:cxn>
                <a:cxn ang="0">
                  <a:pos x="128" y="952"/>
                </a:cxn>
                <a:cxn ang="0">
                  <a:pos x="237" y="714"/>
                </a:cxn>
                <a:cxn ang="0">
                  <a:pos x="290" y="497"/>
                </a:cxn>
                <a:cxn ang="0">
                  <a:pos x="311" y="260"/>
                </a:cxn>
                <a:cxn ang="0">
                  <a:pos x="237" y="0"/>
                </a:cxn>
                <a:cxn ang="0">
                  <a:pos x="150" y="42"/>
                </a:cxn>
                <a:cxn ang="0">
                  <a:pos x="150" y="42"/>
                </a:cxn>
              </a:cxnLst>
              <a:rect l="0" t="0" r="r" b="b"/>
              <a:pathLst>
                <a:path w="311" h="1396">
                  <a:moveTo>
                    <a:pt x="150" y="42"/>
                  </a:moveTo>
                  <a:lnTo>
                    <a:pt x="215" y="206"/>
                  </a:lnTo>
                  <a:lnTo>
                    <a:pt x="194" y="390"/>
                  </a:lnTo>
                  <a:lnTo>
                    <a:pt x="87" y="736"/>
                  </a:lnTo>
                  <a:lnTo>
                    <a:pt x="10" y="1027"/>
                  </a:lnTo>
                  <a:lnTo>
                    <a:pt x="0" y="1222"/>
                  </a:lnTo>
                  <a:lnTo>
                    <a:pt x="53" y="1396"/>
                  </a:lnTo>
                  <a:lnTo>
                    <a:pt x="225" y="1352"/>
                  </a:lnTo>
                  <a:lnTo>
                    <a:pt x="87" y="1267"/>
                  </a:lnTo>
                  <a:lnTo>
                    <a:pt x="107" y="1081"/>
                  </a:lnTo>
                  <a:lnTo>
                    <a:pt x="194" y="952"/>
                  </a:lnTo>
                  <a:lnTo>
                    <a:pt x="128" y="952"/>
                  </a:lnTo>
                  <a:lnTo>
                    <a:pt x="237" y="714"/>
                  </a:lnTo>
                  <a:lnTo>
                    <a:pt x="290" y="497"/>
                  </a:lnTo>
                  <a:lnTo>
                    <a:pt x="311" y="260"/>
                  </a:lnTo>
                  <a:lnTo>
                    <a:pt x="237" y="0"/>
                  </a:lnTo>
                  <a:lnTo>
                    <a:pt x="150" y="42"/>
                  </a:lnTo>
                  <a:lnTo>
                    <a:pt x="150" y="42"/>
                  </a:lnTo>
                  <a:close/>
                </a:path>
              </a:pathLst>
            </a:custGeom>
            <a:solidFill>
              <a:srgbClr val="B7DBB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3" name="Freeform 287"/>
            <p:cNvSpPr>
              <a:spLocks/>
            </p:cNvSpPr>
            <p:nvPr/>
          </p:nvSpPr>
          <p:spPr bwMode="auto">
            <a:xfrm>
              <a:off x="3647" y="4216"/>
              <a:ext cx="155" cy="5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54" y="0"/>
                </a:cxn>
                <a:cxn ang="0">
                  <a:pos x="125" y="18"/>
                </a:cxn>
                <a:cxn ang="0">
                  <a:pos x="239" y="62"/>
                </a:cxn>
                <a:cxn ang="0">
                  <a:pos x="311" y="101"/>
                </a:cxn>
                <a:cxn ang="0">
                  <a:pos x="268" y="116"/>
                </a:cxn>
                <a:cxn ang="0">
                  <a:pos x="109" y="84"/>
                </a:cxn>
                <a:cxn ang="0">
                  <a:pos x="0" y="45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311" h="116">
                  <a:moveTo>
                    <a:pt x="0" y="12"/>
                  </a:moveTo>
                  <a:lnTo>
                    <a:pt x="54" y="0"/>
                  </a:lnTo>
                  <a:lnTo>
                    <a:pt x="125" y="18"/>
                  </a:lnTo>
                  <a:lnTo>
                    <a:pt x="239" y="62"/>
                  </a:lnTo>
                  <a:lnTo>
                    <a:pt x="311" y="101"/>
                  </a:lnTo>
                  <a:lnTo>
                    <a:pt x="268" y="116"/>
                  </a:lnTo>
                  <a:lnTo>
                    <a:pt x="109" y="84"/>
                  </a:lnTo>
                  <a:lnTo>
                    <a:pt x="0" y="45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4" name="Freeform 288"/>
            <p:cNvSpPr>
              <a:spLocks/>
            </p:cNvSpPr>
            <p:nvPr/>
          </p:nvSpPr>
          <p:spPr bwMode="auto">
            <a:xfrm>
              <a:off x="3707" y="4023"/>
              <a:ext cx="137" cy="116"/>
            </a:xfrm>
            <a:custGeom>
              <a:avLst/>
              <a:gdLst/>
              <a:ahLst/>
              <a:cxnLst>
                <a:cxn ang="0">
                  <a:pos x="12" y="71"/>
                </a:cxn>
                <a:cxn ang="0">
                  <a:pos x="120" y="148"/>
                </a:cxn>
                <a:cxn ang="0">
                  <a:pos x="197" y="199"/>
                </a:cxn>
                <a:cxn ang="0">
                  <a:pos x="275" y="231"/>
                </a:cxn>
                <a:cxn ang="0">
                  <a:pos x="264" y="171"/>
                </a:cxn>
                <a:cxn ang="0">
                  <a:pos x="165" y="60"/>
                </a:cxn>
                <a:cxn ang="0">
                  <a:pos x="88" y="0"/>
                </a:cxn>
                <a:cxn ang="0">
                  <a:pos x="18" y="0"/>
                </a:cxn>
                <a:cxn ang="0">
                  <a:pos x="0" y="27"/>
                </a:cxn>
                <a:cxn ang="0">
                  <a:pos x="12" y="71"/>
                </a:cxn>
                <a:cxn ang="0">
                  <a:pos x="12" y="71"/>
                </a:cxn>
              </a:cxnLst>
              <a:rect l="0" t="0" r="r" b="b"/>
              <a:pathLst>
                <a:path w="275" h="231">
                  <a:moveTo>
                    <a:pt x="12" y="71"/>
                  </a:moveTo>
                  <a:lnTo>
                    <a:pt x="120" y="148"/>
                  </a:lnTo>
                  <a:lnTo>
                    <a:pt x="197" y="199"/>
                  </a:lnTo>
                  <a:lnTo>
                    <a:pt x="275" y="231"/>
                  </a:lnTo>
                  <a:lnTo>
                    <a:pt x="264" y="171"/>
                  </a:lnTo>
                  <a:lnTo>
                    <a:pt x="165" y="60"/>
                  </a:lnTo>
                  <a:lnTo>
                    <a:pt x="88" y="0"/>
                  </a:lnTo>
                  <a:lnTo>
                    <a:pt x="18" y="0"/>
                  </a:lnTo>
                  <a:lnTo>
                    <a:pt x="0" y="27"/>
                  </a:lnTo>
                  <a:lnTo>
                    <a:pt x="12" y="71"/>
                  </a:lnTo>
                  <a:lnTo>
                    <a:pt x="12" y="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5" name="Freeform 289"/>
            <p:cNvSpPr>
              <a:spLocks/>
            </p:cNvSpPr>
            <p:nvPr/>
          </p:nvSpPr>
          <p:spPr bwMode="auto">
            <a:xfrm>
              <a:off x="3885" y="3860"/>
              <a:ext cx="77" cy="132"/>
            </a:xfrm>
            <a:custGeom>
              <a:avLst/>
              <a:gdLst/>
              <a:ahLst/>
              <a:cxnLst>
                <a:cxn ang="0">
                  <a:pos x="0" y="65"/>
                </a:cxn>
                <a:cxn ang="0">
                  <a:pos x="110" y="254"/>
                </a:cxn>
                <a:cxn ang="0">
                  <a:pos x="155" y="263"/>
                </a:cxn>
                <a:cxn ang="0">
                  <a:pos x="144" y="186"/>
                </a:cxn>
                <a:cxn ang="0">
                  <a:pos x="110" y="83"/>
                </a:cxn>
                <a:cxn ang="0">
                  <a:pos x="95" y="17"/>
                </a:cxn>
                <a:cxn ang="0">
                  <a:pos x="34" y="0"/>
                </a:cxn>
                <a:cxn ang="0">
                  <a:pos x="12" y="32"/>
                </a:cxn>
                <a:cxn ang="0">
                  <a:pos x="0" y="65"/>
                </a:cxn>
                <a:cxn ang="0">
                  <a:pos x="0" y="65"/>
                </a:cxn>
              </a:cxnLst>
              <a:rect l="0" t="0" r="r" b="b"/>
              <a:pathLst>
                <a:path w="155" h="263">
                  <a:moveTo>
                    <a:pt x="0" y="65"/>
                  </a:moveTo>
                  <a:lnTo>
                    <a:pt x="110" y="254"/>
                  </a:lnTo>
                  <a:lnTo>
                    <a:pt x="155" y="263"/>
                  </a:lnTo>
                  <a:lnTo>
                    <a:pt x="144" y="186"/>
                  </a:lnTo>
                  <a:lnTo>
                    <a:pt x="110" y="83"/>
                  </a:lnTo>
                  <a:lnTo>
                    <a:pt x="95" y="17"/>
                  </a:lnTo>
                  <a:lnTo>
                    <a:pt x="34" y="0"/>
                  </a:lnTo>
                  <a:lnTo>
                    <a:pt x="12" y="32"/>
                  </a:lnTo>
                  <a:lnTo>
                    <a:pt x="0" y="65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6" name="Freeform 290"/>
            <p:cNvSpPr>
              <a:spLocks/>
            </p:cNvSpPr>
            <p:nvPr/>
          </p:nvSpPr>
          <p:spPr bwMode="auto">
            <a:xfrm>
              <a:off x="4151" y="3793"/>
              <a:ext cx="30" cy="94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6" y="189"/>
                </a:cxn>
                <a:cxn ang="0">
                  <a:pos x="39" y="177"/>
                </a:cxn>
                <a:cxn ang="0">
                  <a:pos x="60" y="23"/>
                </a:cxn>
                <a:cxn ang="0">
                  <a:pos x="42" y="0"/>
                </a:cxn>
                <a:cxn ang="0">
                  <a:pos x="0" y="35"/>
                </a:cxn>
                <a:cxn ang="0">
                  <a:pos x="0" y="35"/>
                </a:cxn>
              </a:cxnLst>
              <a:rect l="0" t="0" r="r" b="b"/>
              <a:pathLst>
                <a:path w="60" h="189">
                  <a:moveTo>
                    <a:pt x="0" y="35"/>
                  </a:moveTo>
                  <a:lnTo>
                    <a:pt x="6" y="189"/>
                  </a:lnTo>
                  <a:lnTo>
                    <a:pt x="39" y="177"/>
                  </a:lnTo>
                  <a:lnTo>
                    <a:pt x="60" y="23"/>
                  </a:lnTo>
                  <a:lnTo>
                    <a:pt x="42" y="0"/>
                  </a:lnTo>
                  <a:lnTo>
                    <a:pt x="0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" name="Freeform 291"/>
            <p:cNvSpPr>
              <a:spLocks/>
            </p:cNvSpPr>
            <p:nvPr/>
          </p:nvSpPr>
          <p:spPr bwMode="auto">
            <a:xfrm>
              <a:off x="4154" y="4023"/>
              <a:ext cx="46" cy="17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54" y="39"/>
                </a:cxn>
                <a:cxn ang="0">
                  <a:pos x="92" y="83"/>
                </a:cxn>
                <a:cxn ang="0">
                  <a:pos x="92" y="160"/>
                </a:cxn>
                <a:cxn ang="0">
                  <a:pos x="86" y="249"/>
                </a:cxn>
                <a:cxn ang="0">
                  <a:pos x="86" y="353"/>
                </a:cxn>
                <a:cxn ang="0">
                  <a:pos x="21" y="342"/>
                </a:cxn>
                <a:cxn ang="0">
                  <a:pos x="33" y="265"/>
                </a:cxn>
                <a:cxn ang="0">
                  <a:pos x="33" y="166"/>
                </a:cxn>
                <a:cxn ang="0">
                  <a:pos x="27" y="77"/>
                </a:cxn>
                <a:cxn ang="0">
                  <a:pos x="0" y="39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92" h="353">
                  <a:moveTo>
                    <a:pt x="4" y="0"/>
                  </a:moveTo>
                  <a:lnTo>
                    <a:pt x="54" y="39"/>
                  </a:lnTo>
                  <a:lnTo>
                    <a:pt x="92" y="83"/>
                  </a:lnTo>
                  <a:lnTo>
                    <a:pt x="92" y="160"/>
                  </a:lnTo>
                  <a:lnTo>
                    <a:pt x="86" y="249"/>
                  </a:lnTo>
                  <a:lnTo>
                    <a:pt x="86" y="353"/>
                  </a:lnTo>
                  <a:lnTo>
                    <a:pt x="21" y="342"/>
                  </a:lnTo>
                  <a:lnTo>
                    <a:pt x="33" y="265"/>
                  </a:lnTo>
                  <a:lnTo>
                    <a:pt x="33" y="166"/>
                  </a:lnTo>
                  <a:lnTo>
                    <a:pt x="27" y="77"/>
                  </a:lnTo>
                  <a:lnTo>
                    <a:pt x="0" y="3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8" name="Freeform 292"/>
            <p:cNvSpPr>
              <a:spLocks/>
            </p:cNvSpPr>
            <p:nvPr/>
          </p:nvSpPr>
          <p:spPr bwMode="auto">
            <a:xfrm>
              <a:off x="4053" y="4070"/>
              <a:ext cx="36" cy="113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71" y="127"/>
                </a:cxn>
                <a:cxn ang="0">
                  <a:pos x="71" y="227"/>
                </a:cxn>
                <a:cxn ang="0">
                  <a:pos x="26" y="210"/>
                </a:cxn>
                <a:cxn ang="0">
                  <a:pos x="26" y="133"/>
                </a:cxn>
                <a:cxn ang="0">
                  <a:pos x="20" y="84"/>
                </a:cxn>
                <a:cxn ang="0">
                  <a:pos x="0" y="55"/>
                </a:cxn>
                <a:cxn ang="0">
                  <a:pos x="32" y="12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71" h="227">
                  <a:moveTo>
                    <a:pt x="71" y="0"/>
                  </a:moveTo>
                  <a:lnTo>
                    <a:pt x="71" y="127"/>
                  </a:lnTo>
                  <a:lnTo>
                    <a:pt x="71" y="227"/>
                  </a:lnTo>
                  <a:lnTo>
                    <a:pt x="26" y="210"/>
                  </a:lnTo>
                  <a:lnTo>
                    <a:pt x="26" y="133"/>
                  </a:lnTo>
                  <a:lnTo>
                    <a:pt x="20" y="84"/>
                  </a:lnTo>
                  <a:lnTo>
                    <a:pt x="0" y="55"/>
                  </a:lnTo>
                  <a:lnTo>
                    <a:pt x="32" y="12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9" name="Freeform 293"/>
            <p:cNvSpPr>
              <a:spLocks/>
            </p:cNvSpPr>
            <p:nvPr/>
          </p:nvSpPr>
          <p:spPr bwMode="auto">
            <a:xfrm>
              <a:off x="4025" y="3973"/>
              <a:ext cx="112" cy="105"/>
            </a:xfrm>
            <a:custGeom>
              <a:avLst/>
              <a:gdLst/>
              <a:ahLst/>
              <a:cxnLst>
                <a:cxn ang="0">
                  <a:pos x="224" y="63"/>
                </a:cxn>
                <a:cxn ang="0">
                  <a:pos x="192" y="24"/>
                </a:cxn>
                <a:cxn ang="0">
                  <a:pos x="133" y="0"/>
                </a:cxn>
                <a:cxn ang="0">
                  <a:pos x="94" y="12"/>
                </a:cxn>
                <a:cxn ang="0">
                  <a:pos x="71" y="57"/>
                </a:cxn>
                <a:cxn ang="0">
                  <a:pos x="27" y="68"/>
                </a:cxn>
                <a:cxn ang="0">
                  <a:pos x="6" y="78"/>
                </a:cxn>
                <a:cxn ang="0">
                  <a:pos x="0" y="134"/>
                </a:cxn>
                <a:cxn ang="0">
                  <a:pos x="27" y="161"/>
                </a:cxn>
                <a:cxn ang="0">
                  <a:pos x="27" y="211"/>
                </a:cxn>
                <a:cxn ang="0">
                  <a:pos x="76" y="200"/>
                </a:cxn>
                <a:cxn ang="0">
                  <a:pos x="82" y="155"/>
                </a:cxn>
                <a:cxn ang="0">
                  <a:pos x="71" y="134"/>
                </a:cxn>
                <a:cxn ang="0">
                  <a:pos x="62" y="112"/>
                </a:cxn>
                <a:cxn ang="0">
                  <a:pos x="82" y="106"/>
                </a:cxn>
                <a:cxn ang="0">
                  <a:pos x="121" y="140"/>
                </a:cxn>
                <a:cxn ang="0">
                  <a:pos x="139" y="112"/>
                </a:cxn>
                <a:cxn ang="0">
                  <a:pos x="133" y="68"/>
                </a:cxn>
                <a:cxn ang="0">
                  <a:pos x="165" y="57"/>
                </a:cxn>
                <a:cxn ang="0">
                  <a:pos x="220" y="101"/>
                </a:cxn>
                <a:cxn ang="0">
                  <a:pos x="224" y="63"/>
                </a:cxn>
                <a:cxn ang="0">
                  <a:pos x="224" y="63"/>
                </a:cxn>
              </a:cxnLst>
              <a:rect l="0" t="0" r="r" b="b"/>
              <a:pathLst>
                <a:path w="224" h="211">
                  <a:moveTo>
                    <a:pt x="224" y="63"/>
                  </a:moveTo>
                  <a:lnTo>
                    <a:pt x="192" y="24"/>
                  </a:lnTo>
                  <a:lnTo>
                    <a:pt x="133" y="0"/>
                  </a:lnTo>
                  <a:lnTo>
                    <a:pt x="94" y="12"/>
                  </a:lnTo>
                  <a:lnTo>
                    <a:pt x="71" y="57"/>
                  </a:lnTo>
                  <a:lnTo>
                    <a:pt x="27" y="68"/>
                  </a:lnTo>
                  <a:lnTo>
                    <a:pt x="6" y="78"/>
                  </a:lnTo>
                  <a:lnTo>
                    <a:pt x="0" y="134"/>
                  </a:lnTo>
                  <a:lnTo>
                    <a:pt x="27" y="161"/>
                  </a:lnTo>
                  <a:lnTo>
                    <a:pt x="27" y="211"/>
                  </a:lnTo>
                  <a:lnTo>
                    <a:pt x="76" y="200"/>
                  </a:lnTo>
                  <a:lnTo>
                    <a:pt x="82" y="155"/>
                  </a:lnTo>
                  <a:lnTo>
                    <a:pt x="71" y="134"/>
                  </a:lnTo>
                  <a:lnTo>
                    <a:pt x="62" y="112"/>
                  </a:lnTo>
                  <a:lnTo>
                    <a:pt x="82" y="106"/>
                  </a:lnTo>
                  <a:lnTo>
                    <a:pt x="121" y="140"/>
                  </a:lnTo>
                  <a:lnTo>
                    <a:pt x="139" y="112"/>
                  </a:lnTo>
                  <a:lnTo>
                    <a:pt x="133" y="68"/>
                  </a:lnTo>
                  <a:lnTo>
                    <a:pt x="165" y="57"/>
                  </a:lnTo>
                  <a:lnTo>
                    <a:pt x="220" y="101"/>
                  </a:lnTo>
                  <a:lnTo>
                    <a:pt x="224" y="63"/>
                  </a:lnTo>
                  <a:lnTo>
                    <a:pt x="224" y="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0" name="Freeform 294"/>
            <p:cNvSpPr>
              <a:spLocks/>
            </p:cNvSpPr>
            <p:nvPr/>
          </p:nvSpPr>
          <p:spPr bwMode="auto">
            <a:xfrm>
              <a:off x="3935" y="4161"/>
              <a:ext cx="381" cy="166"/>
            </a:xfrm>
            <a:custGeom>
              <a:avLst/>
              <a:gdLst/>
              <a:ahLst/>
              <a:cxnLst>
                <a:cxn ang="0">
                  <a:pos x="455" y="166"/>
                </a:cxn>
                <a:cxn ang="0">
                  <a:pos x="487" y="220"/>
                </a:cxn>
                <a:cxn ang="0">
                  <a:pos x="525" y="249"/>
                </a:cxn>
                <a:cxn ang="0">
                  <a:pos x="576" y="255"/>
                </a:cxn>
                <a:cxn ang="0">
                  <a:pos x="634" y="243"/>
                </a:cxn>
                <a:cxn ang="0">
                  <a:pos x="663" y="220"/>
                </a:cxn>
                <a:cxn ang="0">
                  <a:pos x="679" y="200"/>
                </a:cxn>
                <a:cxn ang="0">
                  <a:pos x="679" y="166"/>
                </a:cxn>
                <a:cxn ang="0">
                  <a:pos x="619" y="122"/>
                </a:cxn>
                <a:cxn ang="0">
                  <a:pos x="481" y="89"/>
                </a:cxn>
                <a:cxn ang="0">
                  <a:pos x="383" y="72"/>
                </a:cxn>
                <a:cxn ang="0">
                  <a:pos x="268" y="57"/>
                </a:cxn>
                <a:cxn ang="0">
                  <a:pos x="180" y="57"/>
                </a:cxn>
                <a:cxn ang="0">
                  <a:pos x="115" y="66"/>
                </a:cxn>
                <a:cxn ang="0">
                  <a:pos x="83" y="89"/>
                </a:cxn>
                <a:cxn ang="0">
                  <a:pos x="77" y="134"/>
                </a:cxn>
                <a:cxn ang="0">
                  <a:pos x="88" y="166"/>
                </a:cxn>
                <a:cxn ang="0">
                  <a:pos x="136" y="188"/>
                </a:cxn>
                <a:cxn ang="0">
                  <a:pos x="230" y="166"/>
                </a:cxn>
                <a:cxn ang="0">
                  <a:pos x="307" y="143"/>
                </a:cxn>
                <a:cxn ang="0">
                  <a:pos x="383" y="128"/>
                </a:cxn>
                <a:cxn ang="0">
                  <a:pos x="395" y="149"/>
                </a:cxn>
                <a:cxn ang="0">
                  <a:pos x="328" y="200"/>
                </a:cxn>
                <a:cxn ang="0">
                  <a:pos x="274" y="243"/>
                </a:cxn>
                <a:cxn ang="0">
                  <a:pos x="224" y="255"/>
                </a:cxn>
                <a:cxn ang="0">
                  <a:pos x="180" y="265"/>
                </a:cxn>
                <a:cxn ang="0">
                  <a:pos x="97" y="265"/>
                </a:cxn>
                <a:cxn ang="0">
                  <a:pos x="48" y="226"/>
                </a:cxn>
                <a:cxn ang="0">
                  <a:pos x="5" y="172"/>
                </a:cxn>
                <a:cxn ang="0">
                  <a:pos x="0" y="122"/>
                </a:cxn>
                <a:cxn ang="0">
                  <a:pos x="32" y="66"/>
                </a:cxn>
                <a:cxn ang="0">
                  <a:pos x="65" y="27"/>
                </a:cxn>
                <a:cxn ang="0">
                  <a:pos x="147" y="0"/>
                </a:cxn>
                <a:cxn ang="0">
                  <a:pos x="245" y="0"/>
                </a:cxn>
                <a:cxn ang="0">
                  <a:pos x="357" y="6"/>
                </a:cxn>
                <a:cxn ang="0">
                  <a:pos x="466" y="21"/>
                </a:cxn>
                <a:cxn ang="0">
                  <a:pos x="596" y="62"/>
                </a:cxn>
                <a:cxn ang="0">
                  <a:pos x="691" y="89"/>
                </a:cxn>
                <a:cxn ang="0">
                  <a:pos x="750" y="122"/>
                </a:cxn>
                <a:cxn ang="0">
                  <a:pos x="761" y="172"/>
                </a:cxn>
                <a:cxn ang="0">
                  <a:pos x="761" y="220"/>
                </a:cxn>
                <a:cxn ang="0">
                  <a:pos x="735" y="271"/>
                </a:cxn>
                <a:cxn ang="0">
                  <a:pos x="708" y="309"/>
                </a:cxn>
                <a:cxn ang="0">
                  <a:pos x="640" y="332"/>
                </a:cxn>
                <a:cxn ang="0">
                  <a:pos x="570" y="332"/>
                </a:cxn>
                <a:cxn ang="0">
                  <a:pos x="487" y="309"/>
                </a:cxn>
                <a:cxn ang="0">
                  <a:pos x="415" y="265"/>
                </a:cxn>
                <a:cxn ang="0">
                  <a:pos x="415" y="211"/>
                </a:cxn>
                <a:cxn ang="0">
                  <a:pos x="421" y="178"/>
                </a:cxn>
                <a:cxn ang="0">
                  <a:pos x="455" y="166"/>
                </a:cxn>
                <a:cxn ang="0">
                  <a:pos x="455" y="166"/>
                </a:cxn>
              </a:cxnLst>
              <a:rect l="0" t="0" r="r" b="b"/>
              <a:pathLst>
                <a:path w="761" h="332">
                  <a:moveTo>
                    <a:pt x="455" y="166"/>
                  </a:moveTo>
                  <a:lnTo>
                    <a:pt x="487" y="220"/>
                  </a:lnTo>
                  <a:lnTo>
                    <a:pt x="525" y="249"/>
                  </a:lnTo>
                  <a:lnTo>
                    <a:pt x="576" y="255"/>
                  </a:lnTo>
                  <a:lnTo>
                    <a:pt x="634" y="243"/>
                  </a:lnTo>
                  <a:lnTo>
                    <a:pt x="663" y="220"/>
                  </a:lnTo>
                  <a:lnTo>
                    <a:pt x="679" y="200"/>
                  </a:lnTo>
                  <a:lnTo>
                    <a:pt x="679" y="166"/>
                  </a:lnTo>
                  <a:lnTo>
                    <a:pt x="619" y="122"/>
                  </a:lnTo>
                  <a:lnTo>
                    <a:pt x="481" y="89"/>
                  </a:lnTo>
                  <a:lnTo>
                    <a:pt x="383" y="72"/>
                  </a:lnTo>
                  <a:lnTo>
                    <a:pt x="268" y="57"/>
                  </a:lnTo>
                  <a:lnTo>
                    <a:pt x="180" y="57"/>
                  </a:lnTo>
                  <a:lnTo>
                    <a:pt x="115" y="66"/>
                  </a:lnTo>
                  <a:lnTo>
                    <a:pt x="83" y="89"/>
                  </a:lnTo>
                  <a:lnTo>
                    <a:pt x="77" y="134"/>
                  </a:lnTo>
                  <a:lnTo>
                    <a:pt x="88" y="166"/>
                  </a:lnTo>
                  <a:lnTo>
                    <a:pt x="136" y="188"/>
                  </a:lnTo>
                  <a:lnTo>
                    <a:pt x="230" y="166"/>
                  </a:lnTo>
                  <a:lnTo>
                    <a:pt x="307" y="143"/>
                  </a:lnTo>
                  <a:lnTo>
                    <a:pt x="383" y="128"/>
                  </a:lnTo>
                  <a:lnTo>
                    <a:pt x="395" y="149"/>
                  </a:lnTo>
                  <a:lnTo>
                    <a:pt x="328" y="200"/>
                  </a:lnTo>
                  <a:lnTo>
                    <a:pt x="274" y="243"/>
                  </a:lnTo>
                  <a:lnTo>
                    <a:pt x="224" y="255"/>
                  </a:lnTo>
                  <a:lnTo>
                    <a:pt x="180" y="265"/>
                  </a:lnTo>
                  <a:lnTo>
                    <a:pt x="97" y="265"/>
                  </a:lnTo>
                  <a:lnTo>
                    <a:pt x="48" y="226"/>
                  </a:lnTo>
                  <a:lnTo>
                    <a:pt x="5" y="172"/>
                  </a:lnTo>
                  <a:lnTo>
                    <a:pt x="0" y="122"/>
                  </a:lnTo>
                  <a:lnTo>
                    <a:pt x="32" y="66"/>
                  </a:lnTo>
                  <a:lnTo>
                    <a:pt x="65" y="27"/>
                  </a:lnTo>
                  <a:lnTo>
                    <a:pt x="147" y="0"/>
                  </a:lnTo>
                  <a:lnTo>
                    <a:pt x="245" y="0"/>
                  </a:lnTo>
                  <a:lnTo>
                    <a:pt x="357" y="6"/>
                  </a:lnTo>
                  <a:lnTo>
                    <a:pt x="466" y="21"/>
                  </a:lnTo>
                  <a:lnTo>
                    <a:pt x="596" y="62"/>
                  </a:lnTo>
                  <a:lnTo>
                    <a:pt x="691" y="89"/>
                  </a:lnTo>
                  <a:lnTo>
                    <a:pt x="750" y="122"/>
                  </a:lnTo>
                  <a:lnTo>
                    <a:pt x="761" y="172"/>
                  </a:lnTo>
                  <a:lnTo>
                    <a:pt x="761" y="220"/>
                  </a:lnTo>
                  <a:lnTo>
                    <a:pt x="735" y="271"/>
                  </a:lnTo>
                  <a:lnTo>
                    <a:pt x="708" y="309"/>
                  </a:lnTo>
                  <a:lnTo>
                    <a:pt x="640" y="332"/>
                  </a:lnTo>
                  <a:lnTo>
                    <a:pt x="570" y="332"/>
                  </a:lnTo>
                  <a:lnTo>
                    <a:pt x="487" y="309"/>
                  </a:lnTo>
                  <a:lnTo>
                    <a:pt x="415" y="265"/>
                  </a:lnTo>
                  <a:lnTo>
                    <a:pt x="415" y="211"/>
                  </a:lnTo>
                  <a:lnTo>
                    <a:pt x="421" y="178"/>
                  </a:lnTo>
                  <a:lnTo>
                    <a:pt x="455" y="166"/>
                  </a:lnTo>
                  <a:lnTo>
                    <a:pt x="455" y="1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1" name="Freeform 295"/>
            <p:cNvSpPr>
              <a:spLocks/>
            </p:cNvSpPr>
            <p:nvPr/>
          </p:nvSpPr>
          <p:spPr bwMode="auto">
            <a:xfrm>
              <a:off x="3586" y="4548"/>
              <a:ext cx="288" cy="94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163" y="12"/>
                </a:cxn>
                <a:cxn ang="0">
                  <a:pos x="284" y="28"/>
                </a:cxn>
                <a:cxn ang="0">
                  <a:pos x="399" y="55"/>
                </a:cxn>
                <a:cxn ang="0">
                  <a:pos x="487" y="83"/>
                </a:cxn>
                <a:cxn ang="0">
                  <a:pos x="543" y="123"/>
                </a:cxn>
                <a:cxn ang="0">
                  <a:pos x="576" y="166"/>
                </a:cxn>
                <a:cxn ang="0">
                  <a:pos x="526" y="188"/>
                </a:cxn>
                <a:cxn ang="0">
                  <a:pos x="470" y="149"/>
                </a:cxn>
                <a:cxn ang="0">
                  <a:pos x="357" y="123"/>
                </a:cxn>
                <a:cxn ang="0">
                  <a:pos x="275" y="111"/>
                </a:cxn>
                <a:cxn ang="0">
                  <a:pos x="186" y="100"/>
                </a:cxn>
                <a:cxn ang="0">
                  <a:pos x="103" y="83"/>
                </a:cxn>
                <a:cxn ang="0">
                  <a:pos x="44" y="72"/>
                </a:cxn>
                <a:cxn ang="0">
                  <a:pos x="0" y="34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576" h="188">
                  <a:moveTo>
                    <a:pt x="33" y="0"/>
                  </a:moveTo>
                  <a:lnTo>
                    <a:pt x="163" y="12"/>
                  </a:lnTo>
                  <a:lnTo>
                    <a:pt x="284" y="28"/>
                  </a:lnTo>
                  <a:lnTo>
                    <a:pt x="399" y="55"/>
                  </a:lnTo>
                  <a:lnTo>
                    <a:pt x="487" y="83"/>
                  </a:lnTo>
                  <a:lnTo>
                    <a:pt x="543" y="123"/>
                  </a:lnTo>
                  <a:lnTo>
                    <a:pt x="576" y="166"/>
                  </a:lnTo>
                  <a:lnTo>
                    <a:pt x="526" y="188"/>
                  </a:lnTo>
                  <a:lnTo>
                    <a:pt x="470" y="149"/>
                  </a:lnTo>
                  <a:lnTo>
                    <a:pt x="357" y="123"/>
                  </a:lnTo>
                  <a:lnTo>
                    <a:pt x="275" y="111"/>
                  </a:lnTo>
                  <a:lnTo>
                    <a:pt x="186" y="100"/>
                  </a:lnTo>
                  <a:lnTo>
                    <a:pt x="103" y="83"/>
                  </a:lnTo>
                  <a:lnTo>
                    <a:pt x="44" y="72"/>
                  </a:lnTo>
                  <a:lnTo>
                    <a:pt x="0" y="34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2" name="Freeform 296"/>
            <p:cNvSpPr>
              <a:spLocks/>
            </p:cNvSpPr>
            <p:nvPr/>
          </p:nvSpPr>
          <p:spPr bwMode="auto">
            <a:xfrm>
              <a:off x="4019" y="4642"/>
              <a:ext cx="210" cy="111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93" y="38"/>
                </a:cxn>
                <a:cxn ang="0">
                  <a:pos x="241" y="72"/>
                </a:cxn>
                <a:cxn ang="0">
                  <a:pos x="335" y="100"/>
                </a:cxn>
                <a:cxn ang="0">
                  <a:pos x="373" y="122"/>
                </a:cxn>
                <a:cxn ang="0">
                  <a:pos x="412" y="160"/>
                </a:cxn>
                <a:cxn ang="0">
                  <a:pos x="418" y="223"/>
                </a:cxn>
                <a:cxn ang="0">
                  <a:pos x="379" y="205"/>
                </a:cxn>
                <a:cxn ang="0">
                  <a:pos x="280" y="183"/>
                </a:cxn>
                <a:cxn ang="0">
                  <a:pos x="176" y="155"/>
                </a:cxn>
                <a:cxn ang="0">
                  <a:pos x="93" y="128"/>
                </a:cxn>
                <a:cxn ang="0">
                  <a:pos x="44" y="100"/>
                </a:cxn>
                <a:cxn ang="0">
                  <a:pos x="0" y="66"/>
                </a:cxn>
                <a:cxn ang="0">
                  <a:pos x="0" y="38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418" h="223">
                  <a:moveTo>
                    <a:pt x="29" y="0"/>
                  </a:moveTo>
                  <a:lnTo>
                    <a:pt x="93" y="38"/>
                  </a:lnTo>
                  <a:lnTo>
                    <a:pt x="241" y="72"/>
                  </a:lnTo>
                  <a:lnTo>
                    <a:pt x="335" y="100"/>
                  </a:lnTo>
                  <a:lnTo>
                    <a:pt x="373" y="122"/>
                  </a:lnTo>
                  <a:lnTo>
                    <a:pt x="412" y="160"/>
                  </a:lnTo>
                  <a:lnTo>
                    <a:pt x="418" y="223"/>
                  </a:lnTo>
                  <a:lnTo>
                    <a:pt x="379" y="205"/>
                  </a:lnTo>
                  <a:lnTo>
                    <a:pt x="280" y="183"/>
                  </a:lnTo>
                  <a:lnTo>
                    <a:pt x="176" y="155"/>
                  </a:lnTo>
                  <a:lnTo>
                    <a:pt x="93" y="128"/>
                  </a:lnTo>
                  <a:lnTo>
                    <a:pt x="44" y="100"/>
                  </a:lnTo>
                  <a:lnTo>
                    <a:pt x="0" y="66"/>
                  </a:lnTo>
                  <a:lnTo>
                    <a:pt x="0" y="38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3" name="Freeform 297"/>
            <p:cNvSpPr>
              <a:spLocks/>
            </p:cNvSpPr>
            <p:nvPr/>
          </p:nvSpPr>
          <p:spPr bwMode="auto">
            <a:xfrm>
              <a:off x="3882" y="4532"/>
              <a:ext cx="83" cy="104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88" y="92"/>
                </a:cxn>
                <a:cxn ang="0">
                  <a:pos x="45" y="137"/>
                </a:cxn>
                <a:cxn ang="0">
                  <a:pos x="0" y="175"/>
                </a:cxn>
                <a:cxn ang="0">
                  <a:pos x="11" y="209"/>
                </a:cxn>
                <a:cxn ang="0">
                  <a:pos x="45" y="193"/>
                </a:cxn>
                <a:cxn ang="0">
                  <a:pos x="100" y="137"/>
                </a:cxn>
                <a:cxn ang="0">
                  <a:pos x="144" y="87"/>
                </a:cxn>
                <a:cxn ang="0">
                  <a:pos x="165" y="38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65" h="209">
                  <a:moveTo>
                    <a:pt x="132" y="0"/>
                  </a:moveTo>
                  <a:lnTo>
                    <a:pt x="88" y="92"/>
                  </a:lnTo>
                  <a:lnTo>
                    <a:pt x="45" y="137"/>
                  </a:lnTo>
                  <a:lnTo>
                    <a:pt x="0" y="175"/>
                  </a:lnTo>
                  <a:lnTo>
                    <a:pt x="11" y="209"/>
                  </a:lnTo>
                  <a:lnTo>
                    <a:pt x="45" y="193"/>
                  </a:lnTo>
                  <a:lnTo>
                    <a:pt x="100" y="137"/>
                  </a:lnTo>
                  <a:lnTo>
                    <a:pt x="144" y="87"/>
                  </a:lnTo>
                  <a:lnTo>
                    <a:pt x="165" y="38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4" name="Freeform 298"/>
            <p:cNvSpPr>
              <a:spLocks/>
            </p:cNvSpPr>
            <p:nvPr/>
          </p:nvSpPr>
          <p:spPr bwMode="auto">
            <a:xfrm>
              <a:off x="4110" y="4571"/>
              <a:ext cx="41" cy="1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110"/>
                </a:cxn>
                <a:cxn ang="0">
                  <a:pos x="32" y="247"/>
                </a:cxn>
                <a:cxn ang="0">
                  <a:pos x="82" y="260"/>
                </a:cxn>
                <a:cxn ang="0">
                  <a:pos x="49" y="132"/>
                </a:cxn>
                <a:cxn ang="0">
                  <a:pos x="38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2" h="260">
                  <a:moveTo>
                    <a:pt x="0" y="0"/>
                  </a:moveTo>
                  <a:lnTo>
                    <a:pt x="11" y="110"/>
                  </a:lnTo>
                  <a:lnTo>
                    <a:pt x="32" y="247"/>
                  </a:lnTo>
                  <a:lnTo>
                    <a:pt x="82" y="260"/>
                  </a:lnTo>
                  <a:lnTo>
                    <a:pt x="49" y="132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5" name="Freeform 299"/>
            <p:cNvSpPr>
              <a:spLocks/>
            </p:cNvSpPr>
            <p:nvPr/>
          </p:nvSpPr>
          <p:spPr bwMode="auto">
            <a:xfrm>
              <a:off x="3998" y="4556"/>
              <a:ext cx="52" cy="10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10" y="106"/>
                </a:cxn>
                <a:cxn ang="0">
                  <a:pos x="0" y="144"/>
                </a:cxn>
                <a:cxn ang="0">
                  <a:pos x="4" y="209"/>
                </a:cxn>
                <a:cxn ang="0">
                  <a:pos x="38" y="149"/>
                </a:cxn>
                <a:cxn ang="0">
                  <a:pos x="104" y="49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04" h="209">
                  <a:moveTo>
                    <a:pt x="60" y="0"/>
                  </a:moveTo>
                  <a:lnTo>
                    <a:pt x="10" y="106"/>
                  </a:lnTo>
                  <a:lnTo>
                    <a:pt x="0" y="144"/>
                  </a:lnTo>
                  <a:lnTo>
                    <a:pt x="4" y="209"/>
                  </a:lnTo>
                  <a:lnTo>
                    <a:pt x="38" y="149"/>
                  </a:lnTo>
                  <a:lnTo>
                    <a:pt x="104" y="49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6" name="Freeform 300"/>
            <p:cNvSpPr>
              <a:spLocks/>
            </p:cNvSpPr>
            <p:nvPr/>
          </p:nvSpPr>
          <p:spPr bwMode="auto">
            <a:xfrm>
              <a:off x="4057" y="4493"/>
              <a:ext cx="39" cy="193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17" y="109"/>
                </a:cxn>
                <a:cxn ang="0">
                  <a:pos x="29" y="220"/>
                </a:cxn>
                <a:cxn ang="0">
                  <a:pos x="11" y="342"/>
                </a:cxn>
                <a:cxn ang="0">
                  <a:pos x="62" y="386"/>
                </a:cxn>
                <a:cxn ang="0">
                  <a:pos x="74" y="252"/>
                </a:cxn>
                <a:cxn ang="0">
                  <a:pos x="77" y="109"/>
                </a:cxn>
                <a:cxn ang="0">
                  <a:pos x="62" y="32"/>
                </a:cxn>
                <a:cxn ang="0">
                  <a:pos x="35" y="0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77" h="386">
                  <a:moveTo>
                    <a:pt x="0" y="21"/>
                  </a:moveTo>
                  <a:lnTo>
                    <a:pt x="17" y="109"/>
                  </a:lnTo>
                  <a:lnTo>
                    <a:pt x="29" y="220"/>
                  </a:lnTo>
                  <a:lnTo>
                    <a:pt x="11" y="342"/>
                  </a:lnTo>
                  <a:lnTo>
                    <a:pt x="62" y="386"/>
                  </a:lnTo>
                  <a:lnTo>
                    <a:pt x="74" y="252"/>
                  </a:lnTo>
                  <a:lnTo>
                    <a:pt x="77" y="109"/>
                  </a:lnTo>
                  <a:lnTo>
                    <a:pt x="62" y="32"/>
                  </a:lnTo>
                  <a:lnTo>
                    <a:pt x="35" y="0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" name="Freeform 301"/>
            <p:cNvSpPr>
              <a:spLocks/>
            </p:cNvSpPr>
            <p:nvPr/>
          </p:nvSpPr>
          <p:spPr bwMode="auto">
            <a:xfrm>
              <a:off x="3814" y="4437"/>
              <a:ext cx="181" cy="180"/>
            </a:xfrm>
            <a:custGeom>
              <a:avLst/>
              <a:gdLst/>
              <a:ahLst/>
              <a:cxnLst>
                <a:cxn ang="0">
                  <a:pos x="319" y="0"/>
                </a:cxn>
                <a:cxn ang="0">
                  <a:pos x="242" y="96"/>
                </a:cxn>
                <a:cxn ang="0">
                  <a:pos x="141" y="173"/>
                </a:cxn>
                <a:cxn ang="0">
                  <a:pos x="65" y="250"/>
                </a:cxn>
                <a:cxn ang="0">
                  <a:pos x="0" y="350"/>
                </a:cxn>
                <a:cxn ang="0">
                  <a:pos x="49" y="360"/>
                </a:cxn>
                <a:cxn ang="0">
                  <a:pos x="65" y="305"/>
                </a:cxn>
                <a:cxn ang="0">
                  <a:pos x="164" y="217"/>
                </a:cxn>
                <a:cxn ang="0">
                  <a:pos x="262" y="139"/>
                </a:cxn>
                <a:cxn ang="0">
                  <a:pos x="330" y="68"/>
                </a:cxn>
                <a:cxn ang="0">
                  <a:pos x="363" y="24"/>
                </a:cxn>
                <a:cxn ang="0">
                  <a:pos x="319" y="0"/>
                </a:cxn>
                <a:cxn ang="0">
                  <a:pos x="319" y="0"/>
                </a:cxn>
              </a:cxnLst>
              <a:rect l="0" t="0" r="r" b="b"/>
              <a:pathLst>
                <a:path w="363" h="360">
                  <a:moveTo>
                    <a:pt x="319" y="0"/>
                  </a:moveTo>
                  <a:lnTo>
                    <a:pt x="242" y="96"/>
                  </a:lnTo>
                  <a:lnTo>
                    <a:pt x="141" y="173"/>
                  </a:lnTo>
                  <a:lnTo>
                    <a:pt x="65" y="250"/>
                  </a:lnTo>
                  <a:lnTo>
                    <a:pt x="0" y="350"/>
                  </a:lnTo>
                  <a:lnTo>
                    <a:pt x="49" y="360"/>
                  </a:lnTo>
                  <a:lnTo>
                    <a:pt x="65" y="305"/>
                  </a:lnTo>
                  <a:lnTo>
                    <a:pt x="164" y="217"/>
                  </a:lnTo>
                  <a:lnTo>
                    <a:pt x="262" y="139"/>
                  </a:lnTo>
                  <a:lnTo>
                    <a:pt x="330" y="68"/>
                  </a:lnTo>
                  <a:lnTo>
                    <a:pt x="363" y="24"/>
                  </a:lnTo>
                  <a:lnTo>
                    <a:pt x="319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8" name="Freeform 302"/>
            <p:cNvSpPr>
              <a:spLocks/>
            </p:cNvSpPr>
            <p:nvPr/>
          </p:nvSpPr>
          <p:spPr bwMode="auto">
            <a:xfrm>
              <a:off x="3882" y="4551"/>
              <a:ext cx="118" cy="141"/>
            </a:xfrm>
            <a:custGeom>
              <a:avLst/>
              <a:gdLst/>
              <a:ahLst/>
              <a:cxnLst>
                <a:cxn ang="0">
                  <a:pos x="203" y="0"/>
                </a:cxn>
                <a:cxn ang="0">
                  <a:pos x="121" y="111"/>
                </a:cxn>
                <a:cxn ang="0">
                  <a:pos x="62" y="203"/>
                </a:cxn>
                <a:cxn ang="0">
                  <a:pos x="0" y="254"/>
                </a:cxn>
                <a:cxn ang="0">
                  <a:pos x="62" y="282"/>
                </a:cxn>
                <a:cxn ang="0">
                  <a:pos x="83" y="248"/>
                </a:cxn>
                <a:cxn ang="0">
                  <a:pos x="160" y="160"/>
                </a:cxn>
                <a:cxn ang="0">
                  <a:pos x="236" y="34"/>
                </a:cxn>
                <a:cxn ang="0">
                  <a:pos x="203" y="0"/>
                </a:cxn>
                <a:cxn ang="0">
                  <a:pos x="203" y="0"/>
                </a:cxn>
              </a:cxnLst>
              <a:rect l="0" t="0" r="r" b="b"/>
              <a:pathLst>
                <a:path w="236" h="282">
                  <a:moveTo>
                    <a:pt x="203" y="0"/>
                  </a:moveTo>
                  <a:lnTo>
                    <a:pt x="121" y="111"/>
                  </a:lnTo>
                  <a:lnTo>
                    <a:pt x="62" y="203"/>
                  </a:lnTo>
                  <a:lnTo>
                    <a:pt x="0" y="254"/>
                  </a:lnTo>
                  <a:lnTo>
                    <a:pt x="62" y="282"/>
                  </a:lnTo>
                  <a:lnTo>
                    <a:pt x="83" y="248"/>
                  </a:lnTo>
                  <a:lnTo>
                    <a:pt x="160" y="160"/>
                  </a:lnTo>
                  <a:lnTo>
                    <a:pt x="236" y="34"/>
                  </a:lnTo>
                  <a:lnTo>
                    <a:pt x="203" y="0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9" name="Freeform 303"/>
            <p:cNvSpPr>
              <a:spLocks/>
            </p:cNvSpPr>
            <p:nvPr/>
          </p:nvSpPr>
          <p:spPr bwMode="auto">
            <a:xfrm>
              <a:off x="4003" y="4264"/>
              <a:ext cx="80" cy="157"/>
            </a:xfrm>
            <a:custGeom>
              <a:avLst/>
              <a:gdLst/>
              <a:ahLst/>
              <a:cxnLst>
                <a:cxn ang="0">
                  <a:pos x="94" y="12"/>
                </a:cxn>
                <a:cxn ang="0">
                  <a:pos x="94" y="95"/>
                </a:cxn>
                <a:cxn ang="0">
                  <a:pos x="62" y="187"/>
                </a:cxn>
                <a:cxn ang="0">
                  <a:pos x="0" y="315"/>
                </a:cxn>
                <a:cxn ang="0">
                  <a:pos x="50" y="309"/>
                </a:cxn>
                <a:cxn ang="0">
                  <a:pos x="106" y="204"/>
                </a:cxn>
                <a:cxn ang="0">
                  <a:pos x="144" y="115"/>
                </a:cxn>
                <a:cxn ang="0">
                  <a:pos x="160" y="0"/>
                </a:cxn>
                <a:cxn ang="0">
                  <a:pos x="94" y="12"/>
                </a:cxn>
                <a:cxn ang="0">
                  <a:pos x="94" y="12"/>
                </a:cxn>
              </a:cxnLst>
              <a:rect l="0" t="0" r="r" b="b"/>
              <a:pathLst>
                <a:path w="160" h="315">
                  <a:moveTo>
                    <a:pt x="94" y="12"/>
                  </a:moveTo>
                  <a:lnTo>
                    <a:pt x="94" y="95"/>
                  </a:lnTo>
                  <a:lnTo>
                    <a:pt x="62" y="187"/>
                  </a:lnTo>
                  <a:lnTo>
                    <a:pt x="0" y="315"/>
                  </a:lnTo>
                  <a:lnTo>
                    <a:pt x="50" y="309"/>
                  </a:lnTo>
                  <a:lnTo>
                    <a:pt x="106" y="204"/>
                  </a:lnTo>
                  <a:lnTo>
                    <a:pt x="144" y="115"/>
                  </a:lnTo>
                  <a:lnTo>
                    <a:pt x="160" y="0"/>
                  </a:lnTo>
                  <a:lnTo>
                    <a:pt x="94" y="12"/>
                  </a:lnTo>
                  <a:lnTo>
                    <a:pt x="94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0" name="Freeform 304"/>
            <p:cNvSpPr>
              <a:spLocks/>
            </p:cNvSpPr>
            <p:nvPr/>
          </p:nvSpPr>
          <p:spPr bwMode="auto">
            <a:xfrm>
              <a:off x="3998" y="4280"/>
              <a:ext cx="178" cy="241"/>
            </a:xfrm>
            <a:custGeom>
              <a:avLst/>
              <a:gdLst/>
              <a:ahLst/>
              <a:cxnLst>
                <a:cxn ang="0">
                  <a:pos x="289" y="0"/>
                </a:cxn>
                <a:cxn ang="0">
                  <a:pos x="274" y="106"/>
                </a:cxn>
                <a:cxn ang="0">
                  <a:pos x="269" y="177"/>
                </a:cxn>
                <a:cxn ang="0">
                  <a:pos x="278" y="237"/>
                </a:cxn>
                <a:cxn ang="0">
                  <a:pos x="240" y="231"/>
                </a:cxn>
                <a:cxn ang="0">
                  <a:pos x="213" y="205"/>
                </a:cxn>
                <a:cxn ang="0">
                  <a:pos x="181" y="237"/>
                </a:cxn>
                <a:cxn ang="0">
                  <a:pos x="154" y="305"/>
                </a:cxn>
                <a:cxn ang="0">
                  <a:pos x="119" y="365"/>
                </a:cxn>
                <a:cxn ang="0">
                  <a:pos x="81" y="382"/>
                </a:cxn>
                <a:cxn ang="0">
                  <a:pos x="38" y="359"/>
                </a:cxn>
                <a:cxn ang="0">
                  <a:pos x="21" y="338"/>
                </a:cxn>
                <a:cxn ang="0">
                  <a:pos x="0" y="347"/>
                </a:cxn>
                <a:cxn ang="0">
                  <a:pos x="4" y="392"/>
                </a:cxn>
                <a:cxn ang="0">
                  <a:pos x="33" y="436"/>
                </a:cxn>
                <a:cxn ang="0">
                  <a:pos x="54" y="481"/>
                </a:cxn>
                <a:cxn ang="0">
                  <a:pos x="77" y="448"/>
                </a:cxn>
                <a:cxn ang="0">
                  <a:pos x="92" y="421"/>
                </a:cxn>
                <a:cxn ang="0">
                  <a:pos x="136" y="404"/>
                </a:cxn>
                <a:cxn ang="0">
                  <a:pos x="193" y="338"/>
                </a:cxn>
                <a:cxn ang="0">
                  <a:pos x="231" y="270"/>
                </a:cxn>
                <a:cxn ang="0">
                  <a:pos x="257" y="293"/>
                </a:cxn>
                <a:cxn ang="0">
                  <a:pos x="307" y="293"/>
                </a:cxn>
                <a:cxn ang="0">
                  <a:pos x="346" y="288"/>
                </a:cxn>
                <a:cxn ang="0">
                  <a:pos x="355" y="237"/>
                </a:cxn>
                <a:cxn ang="0">
                  <a:pos x="349" y="210"/>
                </a:cxn>
                <a:cxn ang="0">
                  <a:pos x="329" y="160"/>
                </a:cxn>
                <a:cxn ang="0">
                  <a:pos x="334" y="82"/>
                </a:cxn>
                <a:cxn ang="0">
                  <a:pos x="334" y="5"/>
                </a:cxn>
                <a:cxn ang="0">
                  <a:pos x="289" y="0"/>
                </a:cxn>
                <a:cxn ang="0">
                  <a:pos x="289" y="0"/>
                </a:cxn>
              </a:cxnLst>
              <a:rect l="0" t="0" r="r" b="b"/>
              <a:pathLst>
                <a:path w="355" h="481">
                  <a:moveTo>
                    <a:pt x="289" y="0"/>
                  </a:moveTo>
                  <a:lnTo>
                    <a:pt x="274" y="106"/>
                  </a:lnTo>
                  <a:lnTo>
                    <a:pt x="269" y="177"/>
                  </a:lnTo>
                  <a:lnTo>
                    <a:pt x="278" y="237"/>
                  </a:lnTo>
                  <a:lnTo>
                    <a:pt x="240" y="231"/>
                  </a:lnTo>
                  <a:lnTo>
                    <a:pt x="213" y="205"/>
                  </a:lnTo>
                  <a:lnTo>
                    <a:pt x="181" y="237"/>
                  </a:lnTo>
                  <a:lnTo>
                    <a:pt x="154" y="305"/>
                  </a:lnTo>
                  <a:lnTo>
                    <a:pt x="119" y="365"/>
                  </a:lnTo>
                  <a:lnTo>
                    <a:pt x="81" y="382"/>
                  </a:lnTo>
                  <a:lnTo>
                    <a:pt x="38" y="359"/>
                  </a:lnTo>
                  <a:lnTo>
                    <a:pt x="21" y="338"/>
                  </a:lnTo>
                  <a:lnTo>
                    <a:pt x="0" y="347"/>
                  </a:lnTo>
                  <a:lnTo>
                    <a:pt x="4" y="392"/>
                  </a:lnTo>
                  <a:lnTo>
                    <a:pt x="33" y="436"/>
                  </a:lnTo>
                  <a:lnTo>
                    <a:pt x="54" y="481"/>
                  </a:lnTo>
                  <a:lnTo>
                    <a:pt x="77" y="448"/>
                  </a:lnTo>
                  <a:lnTo>
                    <a:pt x="92" y="421"/>
                  </a:lnTo>
                  <a:lnTo>
                    <a:pt x="136" y="404"/>
                  </a:lnTo>
                  <a:lnTo>
                    <a:pt x="193" y="338"/>
                  </a:lnTo>
                  <a:lnTo>
                    <a:pt x="231" y="270"/>
                  </a:lnTo>
                  <a:lnTo>
                    <a:pt x="257" y="293"/>
                  </a:lnTo>
                  <a:lnTo>
                    <a:pt x="307" y="293"/>
                  </a:lnTo>
                  <a:lnTo>
                    <a:pt x="346" y="288"/>
                  </a:lnTo>
                  <a:lnTo>
                    <a:pt x="355" y="237"/>
                  </a:lnTo>
                  <a:lnTo>
                    <a:pt x="349" y="210"/>
                  </a:lnTo>
                  <a:lnTo>
                    <a:pt x="329" y="160"/>
                  </a:lnTo>
                  <a:lnTo>
                    <a:pt x="334" y="82"/>
                  </a:lnTo>
                  <a:lnTo>
                    <a:pt x="334" y="5"/>
                  </a:lnTo>
                  <a:lnTo>
                    <a:pt x="289" y="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1" name="Freeform 305"/>
            <p:cNvSpPr>
              <a:spLocks/>
            </p:cNvSpPr>
            <p:nvPr/>
          </p:nvSpPr>
          <p:spPr bwMode="auto">
            <a:xfrm>
              <a:off x="4670" y="4612"/>
              <a:ext cx="22" cy="100"/>
            </a:xfrm>
            <a:custGeom>
              <a:avLst/>
              <a:gdLst/>
              <a:ahLst/>
              <a:cxnLst>
                <a:cxn ang="0">
                  <a:pos x="0" y="21"/>
                </a:cxn>
                <a:cxn ang="0">
                  <a:pos x="0" y="92"/>
                </a:cxn>
                <a:cxn ang="0">
                  <a:pos x="11" y="160"/>
                </a:cxn>
                <a:cxn ang="0">
                  <a:pos x="20" y="200"/>
                </a:cxn>
                <a:cxn ang="0">
                  <a:pos x="43" y="160"/>
                </a:cxn>
                <a:cxn ang="0">
                  <a:pos x="32" y="87"/>
                </a:cxn>
                <a:cxn ang="0">
                  <a:pos x="43" y="21"/>
                </a:cxn>
                <a:cxn ang="0">
                  <a:pos x="26" y="0"/>
                </a:cxn>
                <a:cxn ang="0">
                  <a:pos x="0" y="21"/>
                </a:cxn>
                <a:cxn ang="0">
                  <a:pos x="0" y="21"/>
                </a:cxn>
              </a:cxnLst>
              <a:rect l="0" t="0" r="r" b="b"/>
              <a:pathLst>
                <a:path w="43" h="200">
                  <a:moveTo>
                    <a:pt x="0" y="21"/>
                  </a:moveTo>
                  <a:lnTo>
                    <a:pt x="0" y="92"/>
                  </a:lnTo>
                  <a:lnTo>
                    <a:pt x="11" y="160"/>
                  </a:lnTo>
                  <a:lnTo>
                    <a:pt x="20" y="200"/>
                  </a:lnTo>
                  <a:lnTo>
                    <a:pt x="43" y="160"/>
                  </a:lnTo>
                  <a:lnTo>
                    <a:pt x="32" y="87"/>
                  </a:lnTo>
                  <a:lnTo>
                    <a:pt x="43" y="21"/>
                  </a:lnTo>
                  <a:lnTo>
                    <a:pt x="26" y="0"/>
                  </a:lnTo>
                  <a:lnTo>
                    <a:pt x="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2" name="Freeform 306"/>
            <p:cNvSpPr>
              <a:spLocks/>
            </p:cNvSpPr>
            <p:nvPr/>
          </p:nvSpPr>
          <p:spPr bwMode="auto">
            <a:xfrm>
              <a:off x="4557" y="4623"/>
              <a:ext cx="36" cy="80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26" y="101"/>
                </a:cxn>
                <a:cxn ang="0">
                  <a:pos x="60" y="161"/>
                </a:cxn>
                <a:cxn ang="0">
                  <a:pos x="71" y="101"/>
                </a:cxn>
                <a:cxn ang="0">
                  <a:pos x="66" y="33"/>
                </a:cxn>
                <a:cxn ang="0">
                  <a:pos x="38" y="0"/>
                </a:cxn>
                <a:cxn ang="0">
                  <a:pos x="0" y="45"/>
                </a:cxn>
                <a:cxn ang="0">
                  <a:pos x="0" y="45"/>
                </a:cxn>
              </a:cxnLst>
              <a:rect l="0" t="0" r="r" b="b"/>
              <a:pathLst>
                <a:path w="71" h="161">
                  <a:moveTo>
                    <a:pt x="0" y="45"/>
                  </a:moveTo>
                  <a:lnTo>
                    <a:pt x="26" y="101"/>
                  </a:lnTo>
                  <a:lnTo>
                    <a:pt x="60" y="161"/>
                  </a:lnTo>
                  <a:lnTo>
                    <a:pt x="71" y="101"/>
                  </a:lnTo>
                  <a:lnTo>
                    <a:pt x="66" y="33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3" name="Freeform 307"/>
            <p:cNvSpPr>
              <a:spLocks/>
            </p:cNvSpPr>
            <p:nvPr/>
          </p:nvSpPr>
          <p:spPr bwMode="auto">
            <a:xfrm>
              <a:off x="4606" y="4645"/>
              <a:ext cx="34" cy="113"/>
            </a:xfrm>
            <a:custGeom>
              <a:avLst/>
              <a:gdLst/>
              <a:ahLst/>
              <a:cxnLst>
                <a:cxn ang="0">
                  <a:pos x="6" y="32"/>
                </a:cxn>
                <a:cxn ang="0">
                  <a:pos x="0" y="83"/>
                </a:cxn>
                <a:cxn ang="0">
                  <a:pos x="29" y="143"/>
                </a:cxn>
                <a:cxn ang="0">
                  <a:pos x="61" y="226"/>
                </a:cxn>
                <a:cxn ang="0">
                  <a:pos x="67" y="177"/>
                </a:cxn>
                <a:cxn ang="0">
                  <a:pos x="49" y="98"/>
                </a:cxn>
                <a:cxn ang="0">
                  <a:pos x="38" y="12"/>
                </a:cxn>
                <a:cxn ang="0">
                  <a:pos x="11" y="0"/>
                </a:cxn>
                <a:cxn ang="0">
                  <a:pos x="6" y="32"/>
                </a:cxn>
                <a:cxn ang="0">
                  <a:pos x="6" y="32"/>
                </a:cxn>
              </a:cxnLst>
              <a:rect l="0" t="0" r="r" b="b"/>
              <a:pathLst>
                <a:path w="67" h="226">
                  <a:moveTo>
                    <a:pt x="6" y="32"/>
                  </a:moveTo>
                  <a:lnTo>
                    <a:pt x="0" y="83"/>
                  </a:lnTo>
                  <a:lnTo>
                    <a:pt x="29" y="143"/>
                  </a:lnTo>
                  <a:lnTo>
                    <a:pt x="61" y="226"/>
                  </a:lnTo>
                  <a:lnTo>
                    <a:pt x="67" y="177"/>
                  </a:lnTo>
                  <a:lnTo>
                    <a:pt x="49" y="98"/>
                  </a:lnTo>
                  <a:lnTo>
                    <a:pt x="38" y="12"/>
                  </a:lnTo>
                  <a:lnTo>
                    <a:pt x="11" y="0"/>
                  </a:lnTo>
                  <a:lnTo>
                    <a:pt x="6" y="32"/>
                  </a:lnTo>
                  <a:lnTo>
                    <a:pt x="6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4" name="Freeform 308"/>
            <p:cNvSpPr>
              <a:spLocks/>
            </p:cNvSpPr>
            <p:nvPr/>
          </p:nvSpPr>
          <p:spPr bwMode="auto">
            <a:xfrm>
              <a:off x="3724" y="4719"/>
              <a:ext cx="211" cy="451"/>
            </a:xfrm>
            <a:custGeom>
              <a:avLst/>
              <a:gdLst/>
              <a:ahLst/>
              <a:cxnLst>
                <a:cxn ang="0">
                  <a:pos x="339" y="0"/>
                </a:cxn>
                <a:cxn ang="0">
                  <a:pos x="295" y="77"/>
                </a:cxn>
                <a:cxn ang="0">
                  <a:pos x="240" y="205"/>
                </a:cxn>
                <a:cxn ang="0">
                  <a:pos x="185" y="311"/>
                </a:cxn>
                <a:cxn ang="0">
                  <a:pos x="119" y="433"/>
                </a:cxn>
                <a:cxn ang="0">
                  <a:pos x="38" y="531"/>
                </a:cxn>
                <a:cxn ang="0">
                  <a:pos x="0" y="596"/>
                </a:cxn>
                <a:cxn ang="0">
                  <a:pos x="9" y="685"/>
                </a:cxn>
                <a:cxn ang="0">
                  <a:pos x="38" y="792"/>
                </a:cxn>
                <a:cxn ang="0">
                  <a:pos x="85" y="902"/>
                </a:cxn>
                <a:cxn ang="0">
                  <a:pos x="124" y="873"/>
                </a:cxn>
                <a:cxn ang="0">
                  <a:pos x="206" y="768"/>
                </a:cxn>
                <a:cxn ang="0">
                  <a:pos x="301" y="647"/>
                </a:cxn>
                <a:cxn ang="0">
                  <a:pos x="306" y="564"/>
                </a:cxn>
                <a:cxn ang="0">
                  <a:pos x="333" y="433"/>
                </a:cxn>
                <a:cxn ang="0">
                  <a:pos x="372" y="266"/>
                </a:cxn>
                <a:cxn ang="0">
                  <a:pos x="422" y="111"/>
                </a:cxn>
                <a:cxn ang="0">
                  <a:pos x="372" y="127"/>
                </a:cxn>
                <a:cxn ang="0">
                  <a:pos x="327" y="222"/>
                </a:cxn>
                <a:cxn ang="0">
                  <a:pos x="295" y="344"/>
                </a:cxn>
                <a:cxn ang="0">
                  <a:pos x="263" y="513"/>
                </a:cxn>
                <a:cxn ang="0">
                  <a:pos x="229" y="653"/>
                </a:cxn>
                <a:cxn ang="0">
                  <a:pos x="168" y="742"/>
                </a:cxn>
                <a:cxn ang="0">
                  <a:pos x="108" y="807"/>
                </a:cxn>
                <a:cxn ang="0">
                  <a:pos x="85" y="730"/>
                </a:cxn>
                <a:cxn ang="0">
                  <a:pos x="64" y="653"/>
                </a:cxn>
                <a:cxn ang="0">
                  <a:pos x="53" y="602"/>
                </a:cxn>
                <a:cxn ang="0">
                  <a:pos x="108" y="525"/>
                </a:cxn>
                <a:cxn ang="0">
                  <a:pos x="185" y="398"/>
                </a:cxn>
                <a:cxn ang="0">
                  <a:pos x="245" y="282"/>
                </a:cxn>
                <a:cxn ang="0">
                  <a:pos x="295" y="177"/>
                </a:cxn>
                <a:cxn ang="0">
                  <a:pos x="339" y="68"/>
                </a:cxn>
                <a:cxn ang="0">
                  <a:pos x="384" y="0"/>
                </a:cxn>
                <a:cxn ang="0">
                  <a:pos x="339" y="0"/>
                </a:cxn>
                <a:cxn ang="0">
                  <a:pos x="339" y="0"/>
                </a:cxn>
              </a:cxnLst>
              <a:rect l="0" t="0" r="r" b="b"/>
              <a:pathLst>
                <a:path w="422" h="902">
                  <a:moveTo>
                    <a:pt x="339" y="0"/>
                  </a:moveTo>
                  <a:lnTo>
                    <a:pt x="295" y="77"/>
                  </a:lnTo>
                  <a:lnTo>
                    <a:pt x="240" y="205"/>
                  </a:lnTo>
                  <a:lnTo>
                    <a:pt x="185" y="311"/>
                  </a:lnTo>
                  <a:lnTo>
                    <a:pt x="119" y="433"/>
                  </a:lnTo>
                  <a:lnTo>
                    <a:pt x="38" y="531"/>
                  </a:lnTo>
                  <a:lnTo>
                    <a:pt x="0" y="596"/>
                  </a:lnTo>
                  <a:lnTo>
                    <a:pt x="9" y="685"/>
                  </a:lnTo>
                  <a:lnTo>
                    <a:pt x="38" y="792"/>
                  </a:lnTo>
                  <a:lnTo>
                    <a:pt x="85" y="902"/>
                  </a:lnTo>
                  <a:lnTo>
                    <a:pt x="124" y="873"/>
                  </a:lnTo>
                  <a:lnTo>
                    <a:pt x="206" y="768"/>
                  </a:lnTo>
                  <a:lnTo>
                    <a:pt x="301" y="647"/>
                  </a:lnTo>
                  <a:lnTo>
                    <a:pt x="306" y="564"/>
                  </a:lnTo>
                  <a:lnTo>
                    <a:pt x="333" y="433"/>
                  </a:lnTo>
                  <a:lnTo>
                    <a:pt x="372" y="266"/>
                  </a:lnTo>
                  <a:lnTo>
                    <a:pt x="422" y="111"/>
                  </a:lnTo>
                  <a:lnTo>
                    <a:pt x="372" y="127"/>
                  </a:lnTo>
                  <a:lnTo>
                    <a:pt x="327" y="222"/>
                  </a:lnTo>
                  <a:lnTo>
                    <a:pt x="295" y="344"/>
                  </a:lnTo>
                  <a:lnTo>
                    <a:pt x="263" y="513"/>
                  </a:lnTo>
                  <a:lnTo>
                    <a:pt x="229" y="653"/>
                  </a:lnTo>
                  <a:lnTo>
                    <a:pt x="168" y="742"/>
                  </a:lnTo>
                  <a:lnTo>
                    <a:pt x="108" y="807"/>
                  </a:lnTo>
                  <a:lnTo>
                    <a:pt x="85" y="730"/>
                  </a:lnTo>
                  <a:lnTo>
                    <a:pt x="64" y="653"/>
                  </a:lnTo>
                  <a:lnTo>
                    <a:pt x="53" y="602"/>
                  </a:lnTo>
                  <a:lnTo>
                    <a:pt x="108" y="525"/>
                  </a:lnTo>
                  <a:lnTo>
                    <a:pt x="185" y="398"/>
                  </a:lnTo>
                  <a:lnTo>
                    <a:pt x="245" y="282"/>
                  </a:lnTo>
                  <a:lnTo>
                    <a:pt x="295" y="177"/>
                  </a:lnTo>
                  <a:lnTo>
                    <a:pt x="339" y="68"/>
                  </a:lnTo>
                  <a:lnTo>
                    <a:pt x="384" y="0"/>
                  </a:lnTo>
                  <a:lnTo>
                    <a:pt x="339" y="0"/>
                  </a:lnTo>
                  <a:lnTo>
                    <a:pt x="33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5" name="Freeform 309"/>
            <p:cNvSpPr>
              <a:spLocks/>
            </p:cNvSpPr>
            <p:nvPr/>
          </p:nvSpPr>
          <p:spPr bwMode="auto">
            <a:xfrm>
              <a:off x="3645" y="4905"/>
              <a:ext cx="136" cy="6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5" y="39"/>
                </a:cxn>
                <a:cxn ang="0">
                  <a:pos x="196" y="56"/>
                </a:cxn>
                <a:cxn ang="0">
                  <a:pos x="272" y="71"/>
                </a:cxn>
                <a:cxn ang="0">
                  <a:pos x="243" y="127"/>
                </a:cxn>
                <a:cxn ang="0">
                  <a:pos x="156" y="102"/>
                </a:cxn>
                <a:cxn ang="0">
                  <a:pos x="52" y="68"/>
                </a:cxn>
                <a:cxn ang="0">
                  <a:pos x="0" y="34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72" h="127">
                  <a:moveTo>
                    <a:pt x="25" y="0"/>
                  </a:moveTo>
                  <a:lnTo>
                    <a:pt x="135" y="39"/>
                  </a:lnTo>
                  <a:lnTo>
                    <a:pt x="196" y="56"/>
                  </a:lnTo>
                  <a:lnTo>
                    <a:pt x="272" y="71"/>
                  </a:lnTo>
                  <a:lnTo>
                    <a:pt x="243" y="127"/>
                  </a:lnTo>
                  <a:lnTo>
                    <a:pt x="156" y="102"/>
                  </a:lnTo>
                  <a:lnTo>
                    <a:pt x="52" y="68"/>
                  </a:lnTo>
                  <a:lnTo>
                    <a:pt x="0" y="34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6" name="Freeform 310"/>
            <p:cNvSpPr>
              <a:spLocks/>
            </p:cNvSpPr>
            <p:nvPr/>
          </p:nvSpPr>
          <p:spPr bwMode="auto">
            <a:xfrm>
              <a:off x="3874" y="4955"/>
              <a:ext cx="164" cy="52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49" y="39"/>
                </a:cxn>
                <a:cxn ang="0">
                  <a:pos x="130" y="39"/>
                </a:cxn>
                <a:cxn ang="0">
                  <a:pos x="198" y="27"/>
                </a:cxn>
                <a:cxn ang="0">
                  <a:pos x="262" y="4"/>
                </a:cxn>
                <a:cxn ang="0">
                  <a:pos x="301" y="0"/>
                </a:cxn>
                <a:cxn ang="0">
                  <a:pos x="328" y="48"/>
                </a:cxn>
                <a:cxn ang="0">
                  <a:pos x="274" y="82"/>
                </a:cxn>
                <a:cxn ang="0">
                  <a:pos x="213" y="99"/>
                </a:cxn>
                <a:cxn ang="0">
                  <a:pos x="159" y="105"/>
                </a:cxn>
                <a:cxn ang="0">
                  <a:pos x="83" y="105"/>
                </a:cxn>
                <a:cxn ang="0">
                  <a:pos x="11" y="87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328" h="105">
                  <a:moveTo>
                    <a:pt x="0" y="22"/>
                  </a:moveTo>
                  <a:lnTo>
                    <a:pt x="49" y="39"/>
                  </a:lnTo>
                  <a:lnTo>
                    <a:pt x="130" y="39"/>
                  </a:lnTo>
                  <a:lnTo>
                    <a:pt x="198" y="27"/>
                  </a:lnTo>
                  <a:lnTo>
                    <a:pt x="262" y="4"/>
                  </a:lnTo>
                  <a:lnTo>
                    <a:pt x="301" y="0"/>
                  </a:lnTo>
                  <a:lnTo>
                    <a:pt x="328" y="48"/>
                  </a:lnTo>
                  <a:lnTo>
                    <a:pt x="274" y="82"/>
                  </a:lnTo>
                  <a:lnTo>
                    <a:pt x="213" y="99"/>
                  </a:lnTo>
                  <a:lnTo>
                    <a:pt x="159" y="105"/>
                  </a:lnTo>
                  <a:lnTo>
                    <a:pt x="83" y="105"/>
                  </a:lnTo>
                  <a:lnTo>
                    <a:pt x="11" y="87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" name="Freeform 311"/>
            <p:cNvSpPr>
              <a:spLocks/>
            </p:cNvSpPr>
            <p:nvPr/>
          </p:nvSpPr>
          <p:spPr bwMode="auto">
            <a:xfrm>
              <a:off x="4187" y="5093"/>
              <a:ext cx="170" cy="20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127" y="54"/>
                </a:cxn>
                <a:cxn ang="0">
                  <a:pos x="175" y="120"/>
                </a:cxn>
                <a:cxn ang="0">
                  <a:pos x="242" y="200"/>
                </a:cxn>
                <a:cxn ang="0">
                  <a:pos x="302" y="243"/>
                </a:cxn>
                <a:cxn ang="0">
                  <a:pos x="326" y="277"/>
                </a:cxn>
                <a:cxn ang="0">
                  <a:pos x="340" y="321"/>
                </a:cxn>
                <a:cxn ang="0">
                  <a:pos x="332" y="354"/>
                </a:cxn>
                <a:cxn ang="0">
                  <a:pos x="305" y="379"/>
                </a:cxn>
                <a:cxn ang="0">
                  <a:pos x="250" y="392"/>
                </a:cxn>
                <a:cxn ang="0">
                  <a:pos x="158" y="410"/>
                </a:cxn>
                <a:cxn ang="0">
                  <a:pos x="110" y="354"/>
                </a:cxn>
                <a:cxn ang="0">
                  <a:pos x="187" y="354"/>
                </a:cxn>
                <a:cxn ang="0">
                  <a:pos x="250" y="332"/>
                </a:cxn>
                <a:cxn ang="0">
                  <a:pos x="256" y="298"/>
                </a:cxn>
                <a:cxn ang="0">
                  <a:pos x="199" y="248"/>
                </a:cxn>
                <a:cxn ang="0">
                  <a:pos x="136" y="188"/>
                </a:cxn>
                <a:cxn ang="0">
                  <a:pos x="83" y="122"/>
                </a:cxn>
                <a:cxn ang="0">
                  <a:pos x="0" y="1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340" h="410">
                  <a:moveTo>
                    <a:pt x="72" y="0"/>
                  </a:moveTo>
                  <a:lnTo>
                    <a:pt x="127" y="54"/>
                  </a:lnTo>
                  <a:lnTo>
                    <a:pt x="175" y="120"/>
                  </a:lnTo>
                  <a:lnTo>
                    <a:pt x="242" y="200"/>
                  </a:lnTo>
                  <a:lnTo>
                    <a:pt x="302" y="243"/>
                  </a:lnTo>
                  <a:lnTo>
                    <a:pt x="326" y="277"/>
                  </a:lnTo>
                  <a:lnTo>
                    <a:pt x="340" y="321"/>
                  </a:lnTo>
                  <a:lnTo>
                    <a:pt x="332" y="354"/>
                  </a:lnTo>
                  <a:lnTo>
                    <a:pt x="305" y="379"/>
                  </a:lnTo>
                  <a:lnTo>
                    <a:pt x="250" y="392"/>
                  </a:lnTo>
                  <a:lnTo>
                    <a:pt x="158" y="410"/>
                  </a:lnTo>
                  <a:lnTo>
                    <a:pt x="110" y="354"/>
                  </a:lnTo>
                  <a:lnTo>
                    <a:pt x="187" y="354"/>
                  </a:lnTo>
                  <a:lnTo>
                    <a:pt x="250" y="332"/>
                  </a:lnTo>
                  <a:lnTo>
                    <a:pt x="256" y="298"/>
                  </a:lnTo>
                  <a:lnTo>
                    <a:pt x="199" y="248"/>
                  </a:lnTo>
                  <a:lnTo>
                    <a:pt x="136" y="188"/>
                  </a:lnTo>
                  <a:lnTo>
                    <a:pt x="83" y="122"/>
                  </a:lnTo>
                  <a:lnTo>
                    <a:pt x="0" y="1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8" name="Freeform 312"/>
            <p:cNvSpPr>
              <a:spLocks/>
            </p:cNvSpPr>
            <p:nvPr/>
          </p:nvSpPr>
          <p:spPr bwMode="auto">
            <a:xfrm>
              <a:off x="3929" y="4457"/>
              <a:ext cx="403" cy="660"/>
            </a:xfrm>
            <a:custGeom>
              <a:avLst/>
              <a:gdLst/>
              <a:ahLst/>
              <a:cxnLst>
                <a:cxn ang="0">
                  <a:pos x="422" y="0"/>
                </a:cxn>
                <a:cxn ang="0">
                  <a:pos x="516" y="95"/>
                </a:cxn>
                <a:cxn ang="0">
                  <a:pos x="608" y="223"/>
                </a:cxn>
                <a:cxn ang="0">
                  <a:pos x="686" y="349"/>
                </a:cxn>
                <a:cxn ang="0">
                  <a:pos x="729" y="425"/>
                </a:cxn>
                <a:cxn ang="0">
                  <a:pos x="762" y="506"/>
                </a:cxn>
                <a:cxn ang="0">
                  <a:pos x="790" y="603"/>
                </a:cxn>
                <a:cxn ang="0">
                  <a:pos x="807" y="754"/>
                </a:cxn>
                <a:cxn ang="0">
                  <a:pos x="807" y="859"/>
                </a:cxn>
                <a:cxn ang="0">
                  <a:pos x="801" y="974"/>
                </a:cxn>
                <a:cxn ang="0">
                  <a:pos x="783" y="1080"/>
                </a:cxn>
                <a:cxn ang="0">
                  <a:pos x="766" y="1144"/>
                </a:cxn>
                <a:cxn ang="0">
                  <a:pos x="733" y="1211"/>
                </a:cxn>
                <a:cxn ang="0">
                  <a:pos x="677" y="1273"/>
                </a:cxn>
                <a:cxn ang="0">
                  <a:pos x="597" y="1322"/>
                </a:cxn>
                <a:cxn ang="0">
                  <a:pos x="499" y="1318"/>
                </a:cxn>
                <a:cxn ang="0">
                  <a:pos x="427" y="1307"/>
                </a:cxn>
                <a:cxn ang="0">
                  <a:pos x="357" y="1273"/>
                </a:cxn>
                <a:cxn ang="0">
                  <a:pos x="280" y="1205"/>
                </a:cxn>
                <a:cxn ang="0">
                  <a:pos x="210" y="1107"/>
                </a:cxn>
                <a:cxn ang="0">
                  <a:pos x="153" y="1001"/>
                </a:cxn>
                <a:cxn ang="0">
                  <a:pos x="109" y="891"/>
                </a:cxn>
                <a:cxn ang="0">
                  <a:pos x="60" y="769"/>
                </a:cxn>
                <a:cxn ang="0">
                  <a:pos x="17" y="659"/>
                </a:cxn>
                <a:cxn ang="0">
                  <a:pos x="0" y="588"/>
                </a:cxn>
                <a:cxn ang="0">
                  <a:pos x="17" y="543"/>
                </a:cxn>
                <a:cxn ang="0">
                  <a:pos x="55" y="549"/>
                </a:cxn>
                <a:cxn ang="0">
                  <a:pos x="89" y="665"/>
                </a:cxn>
                <a:cxn ang="0">
                  <a:pos x="142" y="808"/>
                </a:cxn>
                <a:cxn ang="0">
                  <a:pos x="198" y="947"/>
                </a:cxn>
                <a:cxn ang="0">
                  <a:pos x="263" y="1057"/>
                </a:cxn>
                <a:cxn ang="0">
                  <a:pos x="334" y="1145"/>
                </a:cxn>
                <a:cxn ang="0">
                  <a:pos x="407" y="1196"/>
                </a:cxn>
                <a:cxn ang="0">
                  <a:pos x="484" y="1223"/>
                </a:cxn>
                <a:cxn ang="0">
                  <a:pos x="560" y="1223"/>
                </a:cxn>
                <a:cxn ang="0">
                  <a:pos x="623" y="1194"/>
                </a:cxn>
                <a:cxn ang="0">
                  <a:pos x="675" y="1136"/>
                </a:cxn>
                <a:cxn ang="0">
                  <a:pos x="704" y="1053"/>
                </a:cxn>
                <a:cxn ang="0">
                  <a:pos x="720" y="959"/>
                </a:cxn>
                <a:cxn ang="0">
                  <a:pos x="724" y="837"/>
                </a:cxn>
                <a:cxn ang="0">
                  <a:pos x="724" y="725"/>
                </a:cxn>
                <a:cxn ang="0">
                  <a:pos x="704" y="617"/>
                </a:cxn>
                <a:cxn ang="0">
                  <a:pos x="681" y="520"/>
                </a:cxn>
                <a:cxn ang="0">
                  <a:pos x="637" y="422"/>
                </a:cxn>
                <a:cxn ang="0">
                  <a:pos x="565" y="306"/>
                </a:cxn>
                <a:cxn ang="0">
                  <a:pos x="484" y="172"/>
                </a:cxn>
                <a:cxn ang="0">
                  <a:pos x="412" y="68"/>
                </a:cxn>
                <a:cxn ang="0">
                  <a:pos x="384" y="29"/>
                </a:cxn>
                <a:cxn ang="0">
                  <a:pos x="422" y="0"/>
                </a:cxn>
                <a:cxn ang="0">
                  <a:pos x="422" y="0"/>
                </a:cxn>
              </a:cxnLst>
              <a:rect l="0" t="0" r="r" b="b"/>
              <a:pathLst>
                <a:path w="807" h="1322">
                  <a:moveTo>
                    <a:pt x="422" y="0"/>
                  </a:moveTo>
                  <a:lnTo>
                    <a:pt x="516" y="95"/>
                  </a:lnTo>
                  <a:lnTo>
                    <a:pt x="608" y="223"/>
                  </a:lnTo>
                  <a:lnTo>
                    <a:pt x="686" y="349"/>
                  </a:lnTo>
                  <a:lnTo>
                    <a:pt x="729" y="425"/>
                  </a:lnTo>
                  <a:lnTo>
                    <a:pt x="762" y="506"/>
                  </a:lnTo>
                  <a:lnTo>
                    <a:pt x="790" y="603"/>
                  </a:lnTo>
                  <a:lnTo>
                    <a:pt x="807" y="754"/>
                  </a:lnTo>
                  <a:lnTo>
                    <a:pt x="807" y="859"/>
                  </a:lnTo>
                  <a:lnTo>
                    <a:pt x="801" y="974"/>
                  </a:lnTo>
                  <a:lnTo>
                    <a:pt x="783" y="1080"/>
                  </a:lnTo>
                  <a:lnTo>
                    <a:pt x="766" y="1144"/>
                  </a:lnTo>
                  <a:lnTo>
                    <a:pt x="733" y="1211"/>
                  </a:lnTo>
                  <a:lnTo>
                    <a:pt x="677" y="1273"/>
                  </a:lnTo>
                  <a:lnTo>
                    <a:pt x="597" y="1322"/>
                  </a:lnTo>
                  <a:lnTo>
                    <a:pt x="499" y="1318"/>
                  </a:lnTo>
                  <a:lnTo>
                    <a:pt x="427" y="1307"/>
                  </a:lnTo>
                  <a:lnTo>
                    <a:pt x="357" y="1273"/>
                  </a:lnTo>
                  <a:lnTo>
                    <a:pt x="280" y="1205"/>
                  </a:lnTo>
                  <a:lnTo>
                    <a:pt x="210" y="1107"/>
                  </a:lnTo>
                  <a:lnTo>
                    <a:pt x="153" y="1001"/>
                  </a:lnTo>
                  <a:lnTo>
                    <a:pt x="109" y="891"/>
                  </a:lnTo>
                  <a:lnTo>
                    <a:pt x="60" y="769"/>
                  </a:lnTo>
                  <a:lnTo>
                    <a:pt x="17" y="659"/>
                  </a:lnTo>
                  <a:lnTo>
                    <a:pt x="0" y="588"/>
                  </a:lnTo>
                  <a:lnTo>
                    <a:pt x="17" y="543"/>
                  </a:lnTo>
                  <a:lnTo>
                    <a:pt x="55" y="549"/>
                  </a:lnTo>
                  <a:lnTo>
                    <a:pt x="89" y="665"/>
                  </a:lnTo>
                  <a:lnTo>
                    <a:pt x="142" y="808"/>
                  </a:lnTo>
                  <a:lnTo>
                    <a:pt x="198" y="947"/>
                  </a:lnTo>
                  <a:lnTo>
                    <a:pt x="263" y="1057"/>
                  </a:lnTo>
                  <a:lnTo>
                    <a:pt x="334" y="1145"/>
                  </a:lnTo>
                  <a:lnTo>
                    <a:pt x="407" y="1196"/>
                  </a:lnTo>
                  <a:lnTo>
                    <a:pt x="484" y="1223"/>
                  </a:lnTo>
                  <a:lnTo>
                    <a:pt x="560" y="1223"/>
                  </a:lnTo>
                  <a:lnTo>
                    <a:pt x="623" y="1194"/>
                  </a:lnTo>
                  <a:lnTo>
                    <a:pt x="675" y="1136"/>
                  </a:lnTo>
                  <a:lnTo>
                    <a:pt x="704" y="1053"/>
                  </a:lnTo>
                  <a:lnTo>
                    <a:pt x="720" y="959"/>
                  </a:lnTo>
                  <a:lnTo>
                    <a:pt x="724" y="837"/>
                  </a:lnTo>
                  <a:lnTo>
                    <a:pt x="724" y="725"/>
                  </a:lnTo>
                  <a:lnTo>
                    <a:pt x="704" y="617"/>
                  </a:lnTo>
                  <a:lnTo>
                    <a:pt x="681" y="520"/>
                  </a:lnTo>
                  <a:lnTo>
                    <a:pt x="637" y="422"/>
                  </a:lnTo>
                  <a:lnTo>
                    <a:pt x="565" y="306"/>
                  </a:lnTo>
                  <a:lnTo>
                    <a:pt x="484" y="172"/>
                  </a:lnTo>
                  <a:lnTo>
                    <a:pt x="412" y="68"/>
                  </a:lnTo>
                  <a:lnTo>
                    <a:pt x="384" y="29"/>
                  </a:lnTo>
                  <a:lnTo>
                    <a:pt x="422" y="0"/>
                  </a:lnTo>
                  <a:lnTo>
                    <a:pt x="4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9" name="Freeform 313"/>
            <p:cNvSpPr>
              <a:spLocks/>
            </p:cNvSpPr>
            <p:nvPr/>
          </p:nvSpPr>
          <p:spPr bwMode="auto">
            <a:xfrm>
              <a:off x="3328" y="4371"/>
              <a:ext cx="697" cy="585"/>
            </a:xfrm>
            <a:custGeom>
              <a:avLst/>
              <a:gdLst/>
              <a:ahLst/>
              <a:cxnLst>
                <a:cxn ang="0">
                  <a:pos x="1229" y="0"/>
                </a:cxn>
                <a:cxn ang="0">
                  <a:pos x="966" y="28"/>
                </a:cxn>
                <a:cxn ang="0">
                  <a:pos x="671" y="94"/>
                </a:cxn>
                <a:cxn ang="0">
                  <a:pos x="435" y="174"/>
                </a:cxn>
                <a:cxn ang="0">
                  <a:pos x="202" y="314"/>
                </a:cxn>
                <a:cxn ang="0">
                  <a:pos x="57" y="477"/>
                </a:cxn>
                <a:cxn ang="0">
                  <a:pos x="0" y="676"/>
                </a:cxn>
                <a:cxn ang="0">
                  <a:pos x="22" y="867"/>
                </a:cxn>
                <a:cxn ang="0">
                  <a:pos x="64" y="993"/>
                </a:cxn>
                <a:cxn ang="0">
                  <a:pos x="132" y="1095"/>
                </a:cxn>
                <a:cxn ang="0">
                  <a:pos x="239" y="1168"/>
                </a:cxn>
                <a:cxn ang="0">
                  <a:pos x="375" y="1156"/>
                </a:cxn>
                <a:cxn ang="0">
                  <a:pos x="505" y="1114"/>
                </a:cxn>
                <a:cxn ang="0">
                  <a:pos x="677" y="1017"/>
                </a:cxn>
                <a:cxn ang="0">
                  <a:pos x="856" y="874"/>
                </a:cxn>
                <a:cxn ang="0">
                  <a:pos x="998" y="742"/>
                </a:cxn>
                <a:cxn ang="0">
                  <a:pos x="1142" y="608"/>
                </a:cxn>
                <a:cxn ang="0">
                  <a:pos x="1004" y="662"/>
                </a:cxn>
                <a:cxn ang="0">
                  <a:pos x="824" y="801"/>
                </a:cxn>
                <a:cxn ang="0">
                  <a:pos x="617" y="965"/>
                </a:cxn>
                <a:cxn ang="0">
                  <a:pos x="452" y="1047"/>
                </a:cxn>
                <a:cxn ang="0">
                  <a:pos x="277" y="1062"/>
                </a:cxn>
                <a:cxn ang="0">
                  <a:pos x="172" y="996"/>
                </a:cxn>
                <a:cxn ang="0">
                  <a:pos x="89" y="830"/>
                </a:cxn>
                <a:cxn ang="0">
                  <a:pos x="78" y="676"/>
                </a:cxn>
                <a:cxn ang="0">
                  <a:pos x="149" y="482"/>
                </a:cxn>
                <a:cxn ang="0">
                  <a:pos x="317" y="337"/>
                </a:cxn>
                <a:cxn ang="0">
                  <a:pos x="561" y="216"/>
                </a:cxn>
                <a:cxn ang="0">
                  <a:pos x="862" y="126"/>
                </a:cxn>
                <a:cxn ang="0">
                  <a:pos x="1176" y="72"/>
                </a:cxn>
                <a:cxn ang="0">
                  <a:pos x="1394" y="72"/>
                </a:cxn>
                <a:cxn ang="0">
                  <a:pos x="1355" y="11"/>
                </a:cxn>
              </a:cxnLst>
              <a:rect l="0" t="0" r="r" b="b"/>
              <a:pathLst>
                <a:path w="1394" h="1170">
                  <a:moveTo>
                    <a:pt x="1355" y="11"/>
                  </a:moveTo>
                  <a:lnTo>
                    <a:pt x="1229" y="0"/>
                  </a:lnTo>
                  <a:lnTo>
                    <a:pt x="1095" y="11"/>
                  </a:lnTo>
                  <a:lnTo>
                    <a:pt x="966" y="28"/>
                  </a:lnTo>
                  <a:lnTo>
                    <a:pt x="836" y="49"/>
                  </a:lnTo>
                  <a:lnTo>
                    <a:pt x="671" y="94"/>
                  </a:lnTo>
                  <a:lnTo>
                    <a:pt x="561" y="132"/>
                  </a:lnTo>
                  <a:lnTo>
                    <a:pt x="435" y="174"/>
                  </a:lnTo>
                  <a:lnTo>
                    <a:pt x="306" y="240"/>
                  </a:lnTo>
                  <a:lnTo>
                    <a:pt x="202" y="314"/>
                  </a:lnTo>
                  <a:lnTo>
                    <a:pt x="124" y="380"/>
                  </a:lnTo>
                  <a:lnTo>
                    <a:pt x="57" y="477"/>
                  </a:lnTo>
                  <a:lnTo>
                    <a:pt x="22" y="560"/>
                  </a:lnTo>
                  <a:lnTo>
                    <a:pt x="0" y="676"/>
                  </a:lnTo>
                  <a:lnTo>
                    <a:pt x="6" y="791"/>
                  </a:lnTo>
                  <a:lnTo>
                    <a:pt x="22" y="867"/>
                  </a:lnTo>
                  <a:lnTo>
                    <a:pt x="49" y="944"/>
                  </a:lnTo>
                  <a:lnTo>
                    <a:pt x="64" y="993"/>
                  </a:lnTo>
                  <a:lnTo>
                    <a:pt x="98" y="1053"/>
                  </a:lnTo>
                  <a:lnTo>
                    <a:pt x="132" y="1095"/>
                  </a:lnTo>
                  <a:lnTo>
                    <a:pt x="185" y="1139"/>
                  </a:lnTo>
                  <a:lnTo>
                    <a:pt x="239" y="1168"/>
                  </a:lnTo>
                  <a:lnTo>
                    <a:pt x="308" y="1170"/>
                  </a:lnTo>
                  <a:lnTo>
                    <a:pt x="375" y="1156"/>
                  </a:lnTo>
                  <a:lnTo>
                    <a:pt x="430" y="1141"/>
                  </a:lnTo>
                  <a:lnTo>
                    <a:pt x="505" y="1114"/>
                  </a:lnTo>
                  <a:lnTo>
                    <a:pt x="585" y="1073"/>
                  </a:lnTo>
                  <a:lnTo>
                    <a:pt x="677" y="1017"/>
                  </a:lnTo>
                  <a:lnTo>
                    <a:pt x="778" y="944"/>
                  </a:lnTo>
                  <a:lnTo>
                    <a:pt x="856" y="874"/>
                  </a:lnTo>
                  <a:lnTo>
                    <a:pt x="945" y="797"/>
                  </a:lnTo>
                  <a:lnTo>
                    <a:pt x="998" y="742"/>
                  </a:lnTo>
                  <a:lnTo>
                    <a:pt x="1087" y="691"/>
                  </a:lnTo>
                  <a:lnTo>
                    <a:pt x="1142" y="608"/>
                  </a:lnTo>
                  <a:lnTo>
                    <a:pt x="1075" y="625"/>
                  </a:lnTo>
                  <a:lnTo>
                    <a:pt x="1004" y="662"/>
                  </a:lnTo>
                  <a:lnTo>
                    <a:pt x="894" y="737"/>
                  </a:lnTo>
                  <a:lnTo>
                    <a:pt x="824" y="801"/>
                  </a:lnTo>
                  <a:lnTo>
                    <a:pt x="718" y="888"/>
                  </a:lnTo>
                  <a:lnTo>
                    <a:pt x="617" y="965"/>
                  </a:lnTo>
                  <a:lnTo>
                    <a:pt x="525" y="1013"/>
                  </a:lnTo>
                  <a:lnTo>
                    <a:pt x="452" y="1047"/>
                  </a:lnTo>
                  <a:lnTo>
                    <a:pt x="346" y="1068"/>
                  </a:lnTo>
                  <a:lnTo>
                    <a:pt x="277" y="1062"/>
                  </a:lnTo>
                  <a:lnTo>
                    <a:pt x="219" y="1041"/>
                  </a:lnTo>
                  <a:lnTo>
                    <a:pt x="172" y="996"/>
                  </a:lnTo>
                  <a:lnTo>
                    <a:pt x="116" y="913"/>
                  </a:lnTo>
                  <a:lnTo>
                    <a:pt x="89" y="830"/>
                  </a:lnTo>
                  <a:lnTo>
                    <a:pt x="78" y="747"/>
                  </a:lnTo>
                  <a:lnTo>
                    <a:pt x="78" y="676"/>
                  </a:lnTo>
                  <a:lnTo>
                    <a:pt x="98" y="574"/>
                  </a:lnTo>
                  <a:lnTo>
                    <a:pt x="149" y="482"/>
                  </a:lnTo>
                  <a:lnTo>
                    <a:pt x="222" y="409"/>
                  </a:lnTo>
                  <a:lnTo>
                    <a:pt x="317" y="337"/>
                  </a:lnTo>
                  <a:lnTo>
                    <a:pt x="441" y="266"/>
                  </a:lnTo>
                  <a:lnTo>
                    <a:pt x="561" y="216"/>
                  </a:lnTo>
                  <a:lnTo>
                    <a:pt x="715" y="163"/>
                  </a:lnTo>
                  <a:lnTo>
                    <a:pt x="862" y="126"/>
                  </a:lnTo>
                  <a:lnTo>
                    <a:pt x="1027" y="94"/>
                  </a:lnTo>
                  <a:lnTo>
                    <a:pt x="1176" y="72"/>
                  </a:lnTo>
                  <a:lnTo>
                    <a:pt x="1302" y="66"/>
                  </a:lnTo>
                  <a:lnTo>
                    <a:pt x="1394" y="72"/>
                  </a:lnTo>
                  <a:lnTo>
                    <a:pt x="1355" y="11"/>
                  </a:lnTo>
                  <a:lnTo>
                    <a:pt x="1355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0" name="Freeform 314"/>
            <p:cNvSpPr>
              <a:spLocks/>
            </p:cNvSpPr>
            <p:nvPr/>
          </p:nvSpPr>
          <p:spPr bwMode="auto">
            <a:xfrm>
              <a:off x="4466" y="4678"/>
              <a:ext cx="133" cy="542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214" y="68"/>
                </a:cxn>
                <a:cxn ang="0">
                  <a:pos x="242" y="128"/>
                </a:cxn>
                <a:cxn ang="0">
                  <a:pos x="236" y="183"/>
                </a:cxn>
                <a:cxn ang="0">
                  <a:pos x="208" y="243"/>
                </a:cxn>
                <a:cxn ang="0">
                  <a:pos x="188" y="326"/>
                </a:cxn>
                <a:cxn ang="0">
                  <a:pos x="150" y="394"/>
                </a:cxn>
                <a:cxn ang="0">
                  <a:pos x="115" y="474"/>
                </a:cxn>
                <a:cxn ang="0">
                  <a:pos x="88" y="564"/>
                </a:cxn>
                <a:cxn ang="0">
                  <a:pos x="67" y="653"/>
                </a:cxn>
                <a:cxn ang="0">
                  <a:pos x="67" y="747"/>
                </a:cxn>
                <a:cxn ang="0">
                  <a:pos x="99" y="836"/>
                </a:cxn>
                <a:cxn ang="0">
                  <a:pos x="115" y="908"/>
                </a:cxn>
                <a:cxn ang="0">
                  <a:pos x="155" y="979"/>
                </a:cxn>
                <a:cxn ang="0">
                  <a:pos x="208" y="1024"/>
                </a:cxn>
                <a:cxn ang="0">
                  <a:pos x="265" y="1084"/>
                </a:cxn>
                <a:cxn ang="0">
                  <a:pos x="220" y="1078"/>
                </a:cxn>
                <a:cxn ang="0">
                  <a:pos x="155" y="1030"/>
                </a:cxn>
                <a:cxn ang="0">
                  <a:pos x="99" y="962"/>
                </a:cxn>
                <a:cxn ang="0">
                  <a:pos x="61" y="890"/>
                </a:cxn>
                <a:cxn ang="0">
                  <a:pos x="23" y="785"/>
                </a:cxn>
                <a:cxn ang="0">
                  <a:pos x="0" y="679"/>
                </a:cxn>
                <a:cxn ang="0">
                  <a:pos x="6" y="602"/>
                </a:cxn>
                <a:cxn ang="0">
                  <a:pos x="23" y="531"/>
                </a:cxn>
                <a:cxn ang="0">
                  <a:pos x="49" y="448"/>
                </a:cxn>
                <a:cxn ang="0">
                  <a:pos x="88" y="343"/>
                </a:cxn>
                <a:cxn ang="0">
                  <a:pos x="127" y="237"/>
                </a:cxn>
                <a:cxn ang="0">
                  <a:pos x="150" y="166"/>
                </a:cxn>
                <a:cxn ang="0">
                  <a:pos x="150" y="83"/>
                </a:cxn>
                <a:cxn ang="0">
                  <a:pos x="159" y="0"/>
                </a:cxn>
                <a:cxn ang="0">
                  <a:pos x="159" y="0"/>
                </a:cxn>
              </a:cxnLst>
              <a:rect l="0" t="0" r="r" b="b"/>
              <a:pathLst>
                <a:path w="265" h="1084">
                  <a:moveTo>
                    <a:pt x="159" y="0"/>
                  </a:moveTo>
                  <a:lnTo>
                    <a:pt x="214" y="68"/>
                  </a:lnTo>
                  <a:lnTo>
                    <a:pt x="242" y="128"/>
                  </a:lnTo>
                  <a:lnTo>
                    <a:pt x="236" y="183"/>
                  </a:lnTo>
                  <a:lnTo>
                    <a:pt x="208" y="243"/>
                  </a:lnTo>
                  <a:lnTo>
                    <a:pt x="188" y="326"/>
                  </a:lnTo>
                  <a:lnTo>
                    <a:pt x="150" y="394"/>
                  </a:lnTo>
                  <a:lnTo>
                    <a:pt x="115" y="474"/>
                  </a:lnTo>
                  <a:lnTo>
                    <a:pt x="88" y="564"/>
                  </a:lnTo>
                  <a:lnTo>
                    <a:pt x="67" y="653"/>
                  </a:lnTo>
                  <a:lnTo>
                    <a:pt x="67" y="747"/>
                  </a:lnTo>
                  <a:lnTo>
                    <a:pt x="99" y="836"/>
                  </a:lnTo>
                  <a:lnTo>
                    <a:pt x="115" y="908"/>
                  </a:lnTo>
                  <a:lnTo>
                    <a:pt x="155" y="979"/>
                  </a:lnTo>
                  <a:lnTo>
                    <a:pt x="208" y="1024"/>
                  </a:lnTo>
                  <a:lnTo>
                    <a:pt x="265" y="1084"/>
                  </a:lnTo>
                  <a:lnTo>
                    <a:pt x="220" y="1078"/>
                  </a:lnTo>
                  <a:lnTo>
                    <a:pt x="155" y="1030"/>
                  </a:lnTo>
                  <a:lnTo>
                    <a:pt x="99" y="962"/>
                  </a:lnTo>
                  <a:lnTo>
                    <a:pt x="61" y="890"/>
                  </a:lnTo>
                  <a:lnTo>
                    <a:pt x="23" y="785"/>
                  </a:lnTo>
                  <a:lnTo>
                    <a:pt x="0" y="679"/>
                  </a:lnTo>
                  <a:lnTo>
                    <a:pt x="6" y="602"/>
                  </a:lnTo>
                  <a:lnTo>
                    <a:pt x="23" y="531"/>
                  </a:lnTo>
                  <a:lnTo>
                    <a:pt x="49" y="448"/>
                  </a:lnTo>
                  <a:lnTo>
                    <a:pt x="88" y="343"/>
                  </a:lnTo>
                  <a:lnTo>
                    <a:pt x="127" y="237"/>
                  </a:lnTo>
                  <a:lnTo>
                    <a:pt x="150" y="166"/>
                  </a:lnTo>
                  <a:lnTo>
                    <a:pt x="150" y="83"/>
                  </a:lnTo>
                  <a:lnTo>
                    <a:pt x="159" y="0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1" name="Freeform 315"/>
            <p:cNvSpPr>
              <a:spLocks/>
            </p:cNvSpPr>
            <p:nvPr/>
          </p:nvSpPr>
          <p:spPr bwMode="auto">
            <a:xfrm>
              <a:off x="4628" y="4686"/>
              <a:ext cx="304" cy="594"/>
            </a:xfrm>
            <a:custGeom>
              <a:avLst/>
              <a:gdLst/>
              <a:ahLst/>
              <a:cxnLst>
                <a:cxn ang="0">
                  <a:pos x="253" y="99"/>
                </a:cxn>
                <a:cxn ang="0">
                  <a:pos x="417" y="243"/>
                </a:cxn>
                <a:cxn ang="0">
                  <a:pos x="543" y="399"/>
                </a:cxn>
                <a:cxn ang="0">
                  <a:pos x="599" y="579"/>
                </a:cxn>
                <a:cxn ang="0">
                  <a:pos x="599" y="785"/>
                </a:cxn>
                <a:cxn ang="0">
                  <a:pos x="527" y="973"/>
                </a:cxn>
                <a:cxn ang="0">
                  <a:pos x="401" y="1122"/>
                </a:cxn>
                <a:cxn ang="0">
                  <a:pos x="181" y="1188"/>
                </a:cxn>
                <a:cxn ang="0">
                  <a:pos x="83" y="1150"/>
                </a:cxn>
                <a:cxn ang="0">
                  <a:pos x="121" y="1067"/>
                </a:cxn>
                <a:cxn ang="0">
                  <a:pos x="230" y="979"/>
                </a:cxn>
                <a:cxn ang="0">
                  <a:pos x="302" y="828"/>
                </a:cxn>
                <a:cxn ang="0">
                  <a:pos x="340" y="653"/>
                </a:cxn>
                <a:cxn ang="0">
                  <a:pos x="330" y="487"/>
                </a:cxn>
                <a:cxn ang="0">
                  <a:pos x="253" y="314"/>
                </a:cxn>
                <a:cxn ang="0">
                  <a:pos x="138" y="199"/>
                </a:cxn>
                <a:cxn ang="0">
                  <a:pos x="45" y="99"/>
                </a:cxn>
                <a:cxn ang="0">
                  <a:pos x="39" y="0"/>
                </a:cxn>
                <a:cxn ang="0">
                  <a:pos x="148" y="134"/>
                </a:cxn>
                <a:cxn ang="0">
                  <a:pos x="313" y="320"/>
                </a:cxn>
                <a:cxn ang="0">
                  <a:pos x="378" y="499"/>
                </a:cxn>
                <a:cxn ang="0">
                  <a:pos x="406" y="674"/>
                </a:cxn>
                <a:cxn ang="0">
                  <a:pos x="368" y="873"/>
                </a:cxn>
                <a:cxn ang="0">
                  <a:pos x="262" y="1045"/>
                </a:cxn>
                <a:cxn ang="0">
                  <a:pos x="247" y="1122"/>
                </a:cxn>
                <a:cxn ang="0">
                  <a:pos x="411" y="1018"/>
                </a:cxn>
                <a:cxn ang="0">
                  <a:pos x="493" y="853"/>
                </a:cxn>
                <a:cxn ang="0">
                  <a:pos x="532" y="662"/>
                </a:cxn>
                <a:cxn ang="0">
                  <a:pos x="504" y="499"/>
                </a:cxn>
                <a:cxn ang="0">
                  <a:pos x="423" y="332"/>
                </a:cxn>
                <a:cxn ang="0">
                  <a:pos x="285" y="193"/>
                </a:cxn>
                <a:cxn ang="0">
                  <a:pos x="160" y="56"/>
                </a:cxn>
                <a:cxn ang="0">
                  <a:pos x="192" y="0"/>
                </a:cxn>
              </a:cxnLst>
              <a:rect l="0" t="0" r="r" b="b"/>
              <a:pathLst>
                <a:path w="608" h="1188">
                  <a:moveTo>
                    <a:pt x="192" y="0"/>
                  </a:moveTo>
                  <a:lnTo>
                    <a:pt x="253" y="99"/>
                  </a:lnTo>
                  <a:lnTo>
                    <a:pt x="319" y="166"/>
                  </a:lnTo>
                  <a:lnTo>
                    <a:pt x="417" y="243"/>
                  </a:lnTo>
                  <a:lnTo>
                    <a:pt x="489" y="314"/>
                  </a:lnTo>
                  <a:lnTo>
                    <a:pt x="543" y="399"/>
                  </a:lnTo>
                  <a:lnTo>
                    <a:pt x="582" y="499"/>
                  </a:lnTo>
                  <a:lnTo>
                    <a:pt x="599" y="579"/>
                  </a:lnTo>
                  <a:lnTo>
                    <a:pt x="608" y="696"/>
                  </a:lnTo>
                  <a:lnTo>
                    <a:pt x="599" y="785"/>
                  </a:lnTo>
                  <a:lnTo>
                    <a:pt x="570" y="864"/>
                  </a:lnTo>
                  <a:lnTo>
                    <a:pt x="527" y="973"/>
                  </a:lnTo>
                  <a:lnTo>
                    <a:pt x="466" y="1056"/>
                  </a:lnTo>
                  <a:lnTo>
                    <a:pt x="401" y="1122"/>
                  </a:lnTo>
                  <a:lnTo>
                    <a:pt x="313" y="1167"/>
                  </a:lnTo>
                  <a:lnTo>
                    <a:pt x="181" y="1188"/>
                  </a:lnTo>
                  <a:lnTo>
                    <a:pt x="115" y="1188"/>
                  </a:lnTo>
                  <a:lnTo>
                    <a:pt x="83" y="1150"/>
                  </a:lnTo>
                  <a:lnTo>
                    <a:pt x="83" y="1090"/>
                  </a:lnTo>
                  <a:lnTo>
                    <a:pt x="121" y="1067"/>
                  </a:lnTo>
                  <a:lnTo>
                    <a:pt x="181" y="1028"/>
                  </a:lnTo>
                  <a:lnTo>
                    <a:pt x="230" y="979"/>
                  </a:lnTo>
                  <a:lnTo>
                    <a:pt x="274" y="896"/>
                  </a:lnTo>
                  <a:lnTo>
                    <a:pt x="302" y="828"/>
                  </a:lnTo>
                  <a:lnTo>
                    <a:pt x="330" y="740"/>
                  </a:lnTo>
                  <a:lnTo>
                    <a:pt x="340" y="653"/>
                  </a:lnTo>
                  <a:lnTo>
                    <a:pt x="340" y="570"/>
                  </a:lnTo>
                  <a:lnTo>
                    <a:pt x="330" y="487"/>
                  </a:lnTo>
                  <a:lnTo>
                    <a:pt x="302" y="392"/>
                  </a:lnTo>
                  <a:lnTo>
                    <a:pt x="253" y="314"/>
                  </a:lnTo>
                  <a:lnTo>
                    <a:pt x="198" y="253"/>
                  </a:lnTo>
                  <a:lnTo>
                    <a:pt x="138" y="199"/>
                  </a:lnTo>
                  <a:lnTo>
                    <a:pt x="94" y="160"/>
                  </a:lnTo>
                  <a:lnTo>
                    <a:pt x="45" y="99"/>
                  </a:lnTo>
                  <a:lnTo>
                    <a:pt x="0" y="11"/>
                  </a:lnTo>
                  <a:lnTo>
                    <a:pt x="39" y="0"/>
                  </a:lnTo>
                  <a:lnTo>
                    <a:pt x="83" y="77"/>
                  </a:lnTo>
                  <a:lnTo>
                    <a:pt x="148" y="134"/>
                  </a:lnTo>
                  <a:lnTo>
                    <a:pt x="230" y="205"/>
                  </a:lnTo>
                  <a:lnTo>
                    <a:pt x="313" y="320"/>
                  </a:lnTo>
                  <a:lnTo>
                    <a:pt x="351" y="399"/>
                  </a:lnTo>
                  <a:lnTo>
                    <a:pt x="378" y="499"/>
                  </a:lnTo>
                  <a:lnTo>
                    <a:pt x="401" y="576"/>
                  </a:lnTo>
                  <a:lnTo>
                    <a:pt x="406" y="674"/>
                  </a:lnTo>
                  <a:lnTo>
                    <a:pt x="395" y="774"/>
                  </a:lnTo>
                  <a:lnTo>
                    <a:pt x="368" y="873"/>
                  </a:lnTo>
                  <a:lnTo>
                    <a:pt x="325" y="968"/>
                  </a:lnTo>
                  <a:lnTo>
                    <a:pt x="262" y="1045"/>
                  </a:lnTo>
                  <a:lnTo>
                    <a:pt x="171" y="1128"/>
                  </a:lnTo>
                  <a:lnTo>
                    <a:pt x="247" y="1122"/>
                  </a:lnTo>
                  <a:lnTo>
                    <a:pt x="330" y="1078"/>
                  </a:lnTo>
                  <a:lnTo>
                    <a:pt x="411" y="1018"/>
                  </a:lnTo>
                  <a:lnTo>
                    <a:pt x="466" y="950"/>
                  </a:lnTo>
                  <a:lnTo>
                    <a:pt x="493" y="853"/>
                  </a:lnTo>
                  <a:lnTo>
                    <a:pt x="522" y="751"/>
                  </a:lnTo>
                  <a:lnTo>
                    <a:pt x="532" y="662"/>
                  </a:lnTo>
                  <a:lnTo>
                    <a:pt x="527" y="576"/>
                  </a:lnTo>
                  <a:lnTo>
                    <a:pt x="504" y="499"/>
                  </a:lnTo>
                  <a:lnTo>
                    <a:pt x="478" y="410"/>
                  </a:lnTo>
                  <a:lnTo>
                    <a:pt x="423" y="332"/>
                  </a:lnTo>
                  <a:lnTo>
                    <a:pt x="357" y="249"/>
                  </a:lnTo>
                  <a:lnTo>
                    <a:pt x="285" y="193"/>
                  </a:lnTo>
                  <a:lnTo>
                    <a:pt x="224" y="134"/>
                  </a:lnTo>
                  <a:lnTo>
                    <a:pt x="160" y="56"/>
                  </a:lnTo>
                  <a:lnTo>
                    <a:pt x="19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2" name="Freeform 316"/>
            <p:cNvSpPr>
              <a:spLocks/>
            </p:cNvSpPr>
            <p:nvPr/>
          </p:nvSpPr>
          <p:spPr bwMode="auto">
            <a:xfrm>
              <a:off x="4404" y="4758"/>
              <a:ext cx="269" cy="598"/>
            </a:xfrm>
            <a:custGeom>
              <a:avLst/>
              <a:gdLst/>
              <a:ahLst/>
              <a:cxnLst>
                <a:cxn ang="0">
                  <a:pos x="283" y="0"/>
                </a:cxn>
                <a:cxn ang="0">
                  <a:pos x="200" y="110"/>
                </a:cxn>
                <a:cxn ang="0">
                  <a:pos x="102" y="249"/>
                </a:cxn>
                <a:cxn ang="0">
                  <a:pos x="47" y="359"/>
                </a:cxn>
                <a:cxn ang="0">
                  <a:pos x="15" y="460"/>
                </a:cxn>
                <a:cxn ang="0">
                  <a:pos x="0" y="559"/>
                </a:cxn>
                <a:cxn ang="0">
                  <a:pos x="0" y="642"/>
                </a:cxn>
                <a:cxn ang="0">
                  <a:pos x="20" y="724"/>
                </a:cxn>
                <a:cxn ang="0">
                  <a:pos x="64" y="796"/>
                </a:cxn>
                <a:cxn ang="0">
                  <a:pos x="124" y="875"/>
                </a:cxn>
                <a:cxn ang="0">
                  <a:pos x="217" y="953"/>
                </a:cxn>
                <a:cxn ang="0">
                  <a:pos x="312" y="991"/>
                </a:cxn>
                <a:cxn ang="0">
                  <a:pos x="383" y="1030"/>
                </a:cxn>
                <a:cxn ang="0">
                  <a:pos x="453" y="1039"/>
                </a:cxn>
                <a:cxn ang="0">
                  <a:pos x="498" y="1113"/>
                </a:cxn>
                <a:cxn ang="0">
                  <a:pos x="531" y="1196"/>
                </a:cxn>
                <a:cxn ang="0">
                  <a:pos x="536" y="1146"/>
                </a:cxn>
                <a:cxn ang="0">
                  <a:pos x="510" y="1039"/>
                </a:cxn>
                <a:cxn ang="0">
                  <a:pos x="465" y="985"/>
                </a:cxn>
                <a:cxn ang="0">
                  <a:pos x="404" y="968"/>
                </a:cxn>
                <a:cxn ang="0">
                  <a:pos x="321" y="941"/>
                </a:cxn>
                <a:cxn ang="0">
                  <a:pos x="251" y="908"/>
                </a:cxn>
                <a:cxn ang="0">
                  <a:pos x="191" y="858"/>
                </a:cxn>
                <a:cxn ang="0">
                  <a:pos x="135" y="796"/>
                </a:cxn>
                <a:cxn ang="0">
                  <a:pos x="96" y="736"/>
                </a:cxn>
                <a:cxn ang="0">
                  <a:pos x="76" y="659"/>
                </a:cxn>
                <a:cxn ang="0">
                  <a:pos x="58" y="587"/>
                </a:cxn>
                <a:cxn ang="0">
                  <a:pos x="76" y="499"/>
                </a:cxn>
                <a:cxn ang="0">
                  <a:pos x="96" y="410"/>
                </a:cxn>
                <a:cxn ang="0">
                  <a:pos x="141" y="321"/>
                </a:cxn>
                <a:cxn ang="0">
                  <a:pos x="245" y="154"/>
                </a:cxn>
                <a:cxn ang="0">
                  <a:pos x="283" y="0"/>
                </a:cxn>
                <a:cxn ang="0">
                  <a:pos x="283" y="0"/>
                </a:cxn>
              </a:cxnLst>
              <a:rect l="0" t="0" r="r" b="b"/>
              <a:pathLst>
                <a:path w="536" h="1196">
                  <a:moveTo>
                    <a:pt x="283" y="0"/>
                  </a:moveTo>
                  <a:lnTo>
                    <a:pt x="200" y="110"/>
                  </a:lnTo>
                  <a:lnTo>
                    <a:pt x="102" y="249"/>
                  </a:lnTo>
                  <a:lnTo>
                    <a:pt x="47" y="359"/>
                  </a:lnTo>
                  <a:lnTo>
                    <a:pt x="15" y="460"/>
                  </a:lnTo>
                  <a:lnTo>
                    <a:pt x="0" y="559"/>
                  </a:lnTo>
                  <a:lnTo>
                    <a:pt x="0" y="642"/>
                  </a:lnTo>
                  <a:lnTo>
                    <a:pt x="20" y="724"/>
                  </a:lnTo>
                  <a:lnTo>
                    <a:pt x="64" y="796"/>
                  </a:lnTo>
                  <a:lnTo>
                    <a:pt x="124" y="875"/>
                  </a:lnTo>
                  <a:lnTo>
                    <a:pt x="217" y="953"/>
                  </a:lnTo>
                  <a:lnTo>
                    <a:pt x="312" y="991"/>
                  </a:lnTo>
                  <a:lnTo>
                    <a:pt x="383" y="1030"/>
                  </a:lnTo>
                  <a:lnTo>
                    <a:pt x="453" y="1039"/>
                  </a:lnTo>
                  <a:lnTo>
                    <a:pt x="498" y="1113"/>
                  </a:lnTo>
                  <a:lnTo>
                    <a:pt x="531" y="1196"/>
                  </a:lnTo>
                  <a:lnTo>
                    <a:pt x="536" y="1146"/>
                  </a:lnTo>
                  <a:lnTo>
                    <a:pt x="510" y="1039"/>
                  </a:lnTo>
                  <a:lnTo>
                    <a:pt x="465" y="985"/>
                  </a:lnTo>
                  <a:lnTo>
                    <a:pt x="404" y="968"/>
                  </a:lnTo>
                  <a:lnTo>
                    <a:pt x="321" y="941"/>
                  </a:lnTo>
                  <a:lnTo>
                    <a:pt x="251" y="908"/>
                  </a:lnTo>
                  <a:lnTo>
                    <a:pt x="191" y="858"/>
                  </a:lnTo>
                  <a:lnTo>
                    <a:pt x="135" y="796"/>
                  </a:lnTo>
                  <a:lnTo>
                    <a:pt x="96" y="736"/>
                  </a:lnTo>
                  <a:lnTo>
                    <a:pt x="76" y="659"/>
                  </a:lnTo>
                  <a:lnTo>
                    <a:pt x="58" y="587"/>
                  </a:lnTo>
                  <a:lnTo>
                    <a:pt x="76" y="499"/>
                  </a:lnTo>
                  <a:lnTo>
                    <a:pt x="96" y="410"/>
                  </a:lnTo>
                  <a:lnTo>
                    <a:pt x="141" y="321"/>
                  </a:lnTo>
                  <a:lnTo>
                    <a:pt x="245" y="154"/>
                  </a:lnTo>
                  <a:lnTo>
                    <a:pt x="283" y="0"/>
                  </a:lnTo>
                  <a:lnTo>
                    <a:pt x="28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3" name="Freeform 317"/>
            <p:cNvSpPr>
              <a:spLocks/>
            </p:cNvSpPr>
            <p:nvPr/>
          </p:nvSpPr>
          <p:spPr bwMode="auto">
            <a:xfrm>
              <a:off x="3107" y="4775"/>
              <a:ext cx="249" cy="323"/>
            </a:xfrm>
            <a:custGeom>
              <a:avLst/>
              <a:gdLst/>
              <a:ahLst/>
              <a:cxnLst>
                <a:cxn ang="0">
                  <a:pos x="404" y="0"/>
                </a:cxn>
                <a:cxn ang="0">
                  <a:pos x="316" y="99"/>
                </a:cxn>
                <a:cxn ang="0">
                  <a:pos x="240" y="215"/>
                </a:cxn>
                <a:cxn ang="0">
                  <a:pos x="185" y="316"/>
                </a:cxn>
                <a:cxn ang="0">
                  <a:pos x="119" y="426"/>
                </a:cxn>
                <a:cxn ang="0">
                  <a:pos x="41" y="536"/>
                </a:cxn>
                <a:cxn ang="0">
                  <a:pos x="0" y="625"/>
                </a:cxn>
                <a:cxn ang="0">
                  <a:pos x="32" y="646"/>
                </a:cxn>
                <a:cxn ang="0">
                  <a:pos x="74" y="625"/>
                </a:cxn>
                <a:cxn ang="0">
                  <a:pos x="130" y="563"/>
                </a:cxn>
                <a:cxn ang="0">
                  <a:pos x="195" y="470"/>
                </a:cxn>
                <a:cxn ang="0">
                  <a:pos x="263" y="348"/>
                </a:cxn>
                <a:cxn ang="0">
                  <a:pos x="343" y="215"/>
                </a:cxn>
                <a:cxn ang="0">
                  <a:pos x="404" y="126"/>
                </a:cxn>
                <a:cxn ang="0">
                  <a:pos x="464" y="66"/>
                </a:cxn>
                <a:cxn ang="0">
                  <a:pos x="499" y="16"/>
                </a:cxn>
                <a:cxn ang="0">
                  <a:pos x="404" y="0"/>
                </a:cxn>
                <a:cxn ang="0">
                  <a:pos x="404" y="0"/>
                </a:cxn>
              </a:cxnLst>
              <a:rect l="0" t="0" r="r" b="b"/>
              <a:pathLst>
                <a:path w="499" h="646">
                  <a:moveTo>
                    <a:pt x="404" y="0"/>
                  </a:moveTo>
                  <a:lnTo>
                    <a:pt x="316" y="99"/>
                  </a:lnTo>
                  <a:lnTo>
                    <a:pt x="240" y="215"/>
                  </a:lnTo>
                  <a:lnTo>
                    <a:pt x="185" y="316"/>
                  </a:lnTo>
                  <a:lnTo>
                    <a:pt x="119" y="426"/>
                  </a:lnTo>
                  <a:lnTo>
                    <a:pt x="41" y="536"/>
                  </a:lnTo>
                  <a:lnTo>
                    <a:pt x="0" y="625"/>
                  </a:lnTo>
                  <a:lnTo>
                    <a:pt x="32" y="646"/>
                  </a:lnTo>
                  <a:lnTo>
                    <a:pt x="74" y="625"/>
                  </a:lnTo>
                  <a:lnTo>
                    <a:pt x="130" y="563"/>
                  </a:lnTo>
                  <a:lnTo>
                    <a:pt x="195" y="470"/>
                  </a:lnTo>
                  <a:lnTo>
                    <a:pt x="263" y="348"/>
                  </a:lnTo>
                  <a:lnTo>
                    <a:pt x="343" y="215"/>
                  </a:lnTo>
                  <a:lnTo>
                    <a:pt x="404" y="126"/>
                  </a:lnTo>
                  <a:lnTo>
                    <a:pt x="464" y="66"/>
                  </a:lnTo>
                  <a:lnTo>
                    <a:pt x="499" y="16"/>
                  </a:lnTo>
                  <a:lnTo>
                    <a:pt x="404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4" name="Freeform 318"/>
            <p:cNvSpPr>
              <a:spLocks/>
            </p:cNvSpPr>
            <p:nvPr/>
          </p:nvSpPr>
          <p:spPr bwMode="auto">
            <a:xfrm>
              <a:off x="3131" y="4889"/>
              <a:ext cx="507" cy="356"/>
            </a:xfrm>
            <a:custGeom>
              <a:avLst/>
              <a:gdLst/>
              <a:ahLst/>
              <a:cxnLst>
                <a:cxn ang="0">
                  <a:pos x="50" y="430"/>
                </a:cxn>
                <a:cxn ang="0">
                  <a:pos x="182" y="460"/>
                </a:cxn>
                <a:cxn ang="0">
                  <a:pos x="296" y="503"/>
                </a:cxn>
                <a:cxn ang="0">
                  <a:pos x="435" y="558"/>
                </a:cxn>
                <a:cxn ang="0">
                  <a:pos x="528" y="586"/>
                </a:cxn>
                <a:cxn ang="0">
                  <a:pos x="594" y="597"/>
                </a:cxn>
                <a:cxn ang="0">
                  <a:pos x="637" y="580"/>
                </a:cxn>
                <a:cxn ang="0">
                  <a:pos x="670" y="552"/>
                </a:cxn>
                <a:cxn ang="0">
                  <a:pos x="709" y="503"/>
                </a:cxn>
                <a:cxn ang="0">
                  <a:pos x="747" y="398"/>
                </a:cxn>
                <a:cxn ang="0">
                  <a:pos x="824" y="258"/>
                </a:cxn>
                <a:cxn ang="0">
                  <a:pos x="906" y="116"/>
                </a:cxn>
                <a:cxn ang="0">
                  <a:pos x="989" y="0"/>
                </a:cxn>
                <a:cxn ang="0">
                  <a:pos x="1015" y="95"/>
                </a:cxn>
                <a:cxn ang="0">
                  <a:pos x="939" y="220"/>
                </a:cxn>
                <a:cxn ang="0">
                  <a:pos x="862" y="347"/>
                </a:cxn>
                <a:cxn ang="0">
                  <a:pos x="802" y="460"/>
                </a:cxn>
                <a:cxn ang="0">
                  <a:pos x="735" y="591"/>
                </a:cxn>
                <a:cxn ang="0">
                  <a:pos x="697" y="669"/>
                </a:cxn>
                <a:cxn ang="0">
                  <a:pos x="643" y="701"/>
                </a:cxn>
                <a:cxn ang="0">
                  <a:pos x="576" y="712"/>
                </a:cxn>
                <a:cxn ang="0">
                  <a:pos x="478" y="680"/>
                </a:cxn>
                <a:cxn ang="0">
                  <a:pos x="352" y="624"/>
                </a:cxn>
                <a:cxn ang="0">
                  <a:pos x="254" y="580"/>
                </a:cxn>
                <a:cxn ang="0">
                  <a:pos x="142" y="535"/>
                </a:cxn>
                <a:cxn ang="0">
                  <a:pos x="77" y="514"/>
                </a:cxn>
                <a:cxn ang="0">
                  <a:pos x="12" y="514"/>
                </a:cxn>
                <a:cxn ang="0">
                  <a:pos x="0" y="469"/>
                </a:cxn>
                <a:cxn ang="0">
                  <a:pos x="18" y="443"/>
                </a:cxn>
                <a:cxn ang="0">
                  <a:pos x="50" y="430"/>
                </a:cxn>
                <a:cxn ang="0">
                  <a:pos x="50" y="430"/>
                </a:cxn>
              </a:cxnLst>
              <a:rect l="0" t="0" r="r" b="b"/>
              <a:pathLst>
                <a:path w="1015" h="712">
                  <a:moveTo>
                    <a:pt x="50" y="430"/>
                  </a:moveTo>
                  <a:lnTo>
                    <a:pt x="182" y="460"/>
                  </a:lnTo>
                  <a:lnTo>
                    <a:pt x="296" y="503"/>
                  </a:lnTo>
                  <a:lnTo>
                    <a:pt x="435" y="558"/>
                  </a:lnTo>
                  <a:lnTo>
                    <a:pt x="528" y="586"/>
                  </a:lnTo>
                  <a:lnTo>
                    <a:pt x="594" y="597"/>
                  </a:lnTo>
                  <a:lnTo>
                    <a:pt x="637" y="580"/>
                  </a:lnTo>
                  <a:lnTo>
                    <a:pt x="670" y="552"/>
                  </a:lnTo>
                  <a:lnTo>
                    <a:pt x="709" y="503"/>
                  </a:lnTo>
                  <a:lnTo>
                    <a:pt x="747" y="398"/>
                  </a:lnTo>
                  <a:lnTo>
                    <a:pt x="824" y="258"/>
                  </a:lnTo>
                  <a:lnTo>
                    <a:pt x="906" y="116"/>
                  </a:lnTo>
                  <a:lnTo>
                    <a:pt x="989" y="0"/>
                  </a:lnTo>
                  <a:lnTo>
                    <a:pt x="1015" y="95"/>
                  </a:lnTo>
                  <a:lnTo>
                    <a:pt x="939" y="220"/>
                  </a:lnTo>
                  <a:lnTo>
                    <a:pt x="862" y="347"/>
                  </a:lnTo>
                  <a:lnTo>
                    <a:pt x="802" y="460"/>
                  </a:lnTo>
                  <a:lnTo>
                    <a:pt x="735" y="591"/>
                  </a:lnTo>
                  <a:lnTo>
                    <a:pt x="697" y="669"/>
                  </a:lnTo>
                  <a:lnTo>
                    <a:pt x="643" y="701"/>
                  </a:lnTo>
                  <a:lnTo>
                    <a:pt x="576" y="712"/>
                  </a:lnTo>
                  <a:lnTo>
                    <a:pt x="478" y="680"/>
                  </a:lnTo>
                  <a:lnTo>
                    <a:pt x="352" y="624"/>
                  </a:lnTo>
                  <a:lnTo>
                    <a:pt x="254" y="580"/>
                  </a:lnTo>
                  <a:lnTo>
                    <a:pt x="142" y="535"/>
                  </a:lnTo>
                  <a:lnTo>
                    <a:pt x="77" y="514"/>
                  </a:lnTo>
                  <a:lnTo>
                    <a:pt x="12" y="514"/>
                  </a:lnTo>
                  <a:lnTo>
                    <a:pt x="0" y="469"/>
                  </a:lnTo>
                  <a:lnTo>
                    <a:pt x="18" y="443"/>
                  </a:lnTo>
                  <a:lnTo>
                    <a:pt x="50" y="430"/>
                  </a:lnTo>
                  <a:lnTo>
                    <a:pt x="50" y="4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5" name="Freeform 319"/>
            <p:cNvSpPr>
              <a:spLocks/>
            </p:cNvSpPr>
            <p:nvPr/>
          </p:nvSpPr>
          <p:spPr bwMode="auto">
            <a:xfrm>
              <a:off x="4000" y="5662"/>
              <a:ext cx="223" cy="9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7" y="77"/>
                </a:cxn>
                <a:cxn ang="0">
                  <a:pos x="100" y="115"/>
                </a:cxn>
                <a:cxn ang="0">
                  <a:pos x="209" y="166"/>
                </a:cxn>
                <a:cxn ang="0">
                  <a:pos x="336" y="198"/>
                </a:cxn>
                <a:cxn ang="0">
                  <a:pos x="446" y="198"/>
                </a:cxn>
                <a:cxn ang="0">
                  <a:pos x="406" y="166"/>
                </a:cxn>
                <a:cxn ang="0">
                  <a:pos x="309" y="126"/>
                </a:cxn>
                <a:cxn ang="0">
                  <a:pos x="209" y="88"/>
                </a:cxn>
                <a:cxn ang="0">
                  <a:pos x="126" y="66"/>
                </a:cxn>
                <a:cxn ang="0">
                  <a:pos x="68" y="34"/>
                </a:cxn>
                <a:cxn ang="0">
                  <a:pos x="39" y="0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446" h="198">
                  <a:moveTo>
                    <a:pt x="0" y="28"/>
                  </a:moveTo>
                  <a:lnTo>
                    <a:pt x="17" y="77"/>
                  </a:lnTo>
                  <a:lnTo>
                    <a:pt x="100" y="115"/>
                  </a:lnTo>
                  <a:lnTo>
                    <a:pt x="209" y="166"/>
                  </a:lnTo>
                  <a:lnTo>
                    <a:pt x="336" y="198"/>
                  </a:lnTo>
                  <a:lnTo>
                    <a:pt x="446" y="198"/>
                  </a:lnTo>
                  <a:lnTo>
                    <a:pt x="406" y="166"/>
                  </a:lnTo>
                  <a:lnTo>
                    <a:pt x="309" y="126"/>
                  </a:lnTo>
                  <a:lnTo>
                    <a:pt x="209" y="88"/>
                  </a:lnTo>
                  <a:lnTo>
                    <a:pt x="126" y="66"/>
                  </a:lnTo>
                  <a:lnTo>
                    <a:pt x="68" y="34"/>
                  </a:lnTo>
                  <a:lnTo>
                    <a:pt x="39" y="0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6" name="Freeform 320"/>
            <p:cNvSpPr>
              <a:spLocks/>
            </p:cNvSpPr>
            <p:nvPr/>
          </p:nvSpPr>
          <p:spPr bwMode="auto">
            <a:xfrm>
              <a:off x="3301" y="5764"/>
              <a:ext cx="200" cy="58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171" y="33"/>
                </a:cxn>
                <a:cxn ang="0">
                  <a:pos x="259" y="44"/>
                </a:cxn>
                <a:cxn ang="0">
                  <a:pos x="335" y="71"/>
                </a:cxn>
                <a:cxn ang="0">
                  <a:pos x="401" y="101"/>
                </a:cxn>
                <a:cxn ang="0">
                  <a:pos x="369" y="116"/>
                </a:cxn>
                <a:cxn ang="0">
                  <a:pos x="286" y="107"/>
                </a:cxn>
                <a:cxn ang="0">
                  <a:pos x="182" y="95"/>
                </a:cxn>
                <a:cxn ang="0">
                  <a:pos x="106" y="77"/>
                </a:cxn>
                <a:cxn ang="0">
                  <a:pos x="29" y="56"/>
                </a:cxn>
                <a:cxn ang="0">
                  <a:pos x="0" y="27"/>
                </a:cxn>
                <a:cxn ang="0">
                  <a:pos x="32" y="0"/>
                </a:cxn>
                <a:cxn ang="0">
                  <a:pos x="32" y="0"/>
                </a:cxn>
              </a:cxnLst>
              <a:rect l="0" t="0" r="r" b="b"/>
              <a:pathLst>
                <a:path w="401" h="116">
                  <a:moveTo>
                    <a:pt x="32" y="0"/>
                  </a:moveTo>
                  <a:lnTo>
                    <a:pt x="171" y="33"/>
                  </a:lnTo>
                  <a:lnTo>
                    <a:pt x="259" y="44"/>
                  </a:lnTo>
                  <a:lnTo>
                    <a:pt x="335" y="71"/>
                  </a:lnTo>
                  <a:lnTo>
                    <a:pt x="401" y="101"/>
                  </a:lnTo>
                  <a:lnTo>
                    <a:pt x="369" y="116"/>
                  </a:lnTo>
                  <a:lnTo>
                    <a:pt x="286" y="107"/>
                  </a:lnTo>
                  <a:lnTo>
                    <a:pt x="182" y="95"/>
                  </a:lnTo>
                  <a:lnTo>
                    <a:pt x="106" y="77"/>
                  </a:lnTo>
                  <a:lnTo>
                    <a:pt x="29" y="56"/>
                  </a:lnTo>
                  <a:lnTo>
                    <a:pt x="0" y="27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" name="Freeform 321"/>
            <p:cNvSpPr>
              <a:spLocks/>
            </p:cNvSpPr>
            <p:nvPr/>
          </p:nvSpPr>
          <p:spPr bwMode="auto">
            <a:xfrm>
              <a:off x="4146" y="5684"/>
              <a:ext cx="87" cy="50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110" y="40"/>
                </a:cxn>
                <a:cxn ang="0">
                  <a:pos x="175" y="89"/>
                </a:cxn>
                <a:cxn ang="0">
                  <a:pos x="143" y="101"/>
                </a:cxn>
                <a:cxn ang="0">
                  <a:pos x="54" y="57"/>
                </a:cxn>
                <a:cxn ang="0">
                  <a:pos x="12" y="40"/>
                </a:cxn>
                <a:cxn ang="0">
                  <a:pos x="0" y="0"/>
                </a:cxn>
                <a:cxn ang="0">
                  <a:pos x="45" y="0"/>
                </a:cxn>
                <a:cxn ang="0">
                  <a:pos x="45" y="0"/>
                </a:cxn>
              </a:cxnLst>
              <a:rect l="0" t="0" r="r" b="b"/>
              <a:pathLst>
                <a:path w="175" h="101">
                  <a:moveTo>
                    <a:pt x="45" y="0"/>
                  </a:moveTo>
                  <a:lnTo>
                    <a:pt x="110" y="40"/>
                  </a:lnTo>
                  <a:lnTo>
                    <a:pt x="175" y="89"/>
                  </a:lnTo>
                  <a:lnTo>
                    <a:pt x="143" y="101"/>
                  </a:lnTo>
                  <a:lnTo>
                    <a:pt x="54" y="57"/>
                  </a:lnTo>
                  <a:lnTo>
                    <a:pt x="12" y="40"/>
                  </a:lnTo>
                  <a:lnTo>
                    <a:pt x="0" y="0"/>
                  </a:lnTo>
                  <a:lnTo>
                    <a:pt x="45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" name="Freeform 322"/>
            <p:cNvSpPr>
              <a:spLocks/>
            </p:cNvSpPr>
            <p:nvPr/>
          </p:nvSpPr>
          <p:spPr bwMode="auto">
            <a:xfrm>
              <a:off x="3850" y="5353"/>
              <a:ext cx="230" cy="274"/>
            </a:xfrm>
            <a:custGeom>
              <a:avLst/>
              <a:gdLst/>
              <a:ahLst/>
              <a:cxnLst>
                <a:cxn ang="0">
                  <a:pos x="55" y="22"/>
                </a:cxn>
                <a:cxn ang="0">
                  <a:pos x="76" y="60"/>
                </a:cxn>
                <a:cxn ang="0">
                  <a:pos x="133" y="99"/>
                </a:cxn>
                <a:cxn ang="0">
                  <a:pos x="219" y="143"/>
                </a:cxn>
                <a:cxn ang="0">
                  <a:pos x="335" y="199"/>
                </a:cxn>
                <a:cxn ang="0">
                  <a:pos x="413" y="253"/>
                </a:cxn>
                <a:cxn ang="0">
                  <a:pos x="451" y="309"/>
                </a:cxn>
                <a:cxn ang="0">
                  <a:pos x="461" y="392"/>
                </a:cxn>
                <a:cxn ang="0">
                  <a:pos x="451" y="476"/>
                </a:cxn>
                <a:cxn ang="0">
                  <a:pos x="401" y="547"/>
                </a:cxn>
                <a:cxn ang="0">
                  <a:pos x="395" y="497"/>
                </a:cxn>
                <a:cxn ang="0">
                  <a:pos x="389" y="425"/>
                </a:cxn>
                <a:cxn ang="0">
                  <a:pos x="363" y="354"/>
                </a:cxn>
                <a:cxn ang="0">
                  <a:pos x="286" y="291"/>
                </a:cxn>
                <a:cxn ang="0">
                  <a:pos x="197" y="243"/>
                </a:cxn>
                <a:cxn ang="0">
                  <a:pos x="104" y="188"/>
                </a:cxn>
                <a:cxn ang="0">
                  <a:pos x="44" y="143"/>
                </a:cxn>
                <a:cxn ang="0">
                  <a:pos x="0" y="99"/>
                </a:cxn>
                <a:cxn ang="0">
                  <a:pos x="0" y="54"/>
                </a:cxn>
                <a:cxn ang="0">
                  <a:pos x="17" y="0"/>
                </a:cxn>
                <a:cxn ang="0">
                  <a:pos x="55" y="22"/>
                </a:cxn>
                <a:cxn ang="0">
                  <a:pos x="55" y="22"/>
                </a:cxn>
              </a:cxnLst>
              <a:rect l="0" t="0" r="r" b="b"/>
              <a:pathLst>
                <a:path w="461" h="547">
                  <a:moveTo>
                    <a:pt x="55" y="22"/>
                  </a:moveTo>
                  <a:lnTo>
                    <a:pt x="76" y="60"/>
                  </a:lnTo>
                  <a:lnTo>
                    <a:pt x="133" y="99"/>
                  </a:lnTo>
                  <a:lnTo>
                    <a:pt x="219" y="143"/>
                  </a:lnTo>
                  <a:lnTo>
                    <a:pt x="335" y="199"/>
                  </a:lnTo>
                  <a:lnTo>
                    <a:pt x="413" y="253"/>
                  </a:lnTo>
                  <a:lnTo>
                    <a:pt x="451" y="309"/>
                  </a:lnTo>
                  <a:lnTo>
                    <a:pt x="461" y="392"/>
                  </a:lnTo>
                  <a:lnTo>
                    <a:pt x="451" y="476"/>
                  </a:lnTo>
                  <a:lnTo>
                    <a:pt x="401" y="547"/>
                  </a:lnTo>
                  <a:lnTo>
                    <a:pt x="395" y="497"/>
                  </a:lnTo>
                  <a:lnTo>
                    <a:pt x="389" y="425"/>
                  </a:lnTo>
                  <a:lnTo>
                    <a:pt x="363" y="354"/>
                  </a:lnTo>
                  <a:lnTo>
                    <a:pt x="286" y="291"/>
                  </a:lnTo>
                  <a:lnTo>
                    <a:pt x="197" y="243"/>
                  </a:lnTo>
                  <a:lnTo>
                    <a:pt x="104" y="188"/>
                  </a:lnTo>
                  <a:lnTo>
                    <a:pt x="44" y="143"/>
                  </a:lnTo>
                  <a:lnTo>
                    <a:pt x="0" y="99"/>
                  </a:lnTo>
                  <a:lnTo>
                    <a:pt x="0" y="54"/>
                  </a:lnTo>
                  <a:lnTo>
                    <a:pt x="17" y="0"/>
                  </a:lnTo>
                  <a:lnTo>
                    <a:pt x="55" y="22"/>
                  </a:lnTo>
                  <a:lnTo>
                    <a:pt x="55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9" name="Freeform 323"/>
            <p:cNvSpPr>
              <a:spLocks/>
            </p:cNvSpPr>
            <p:nvPr/>
          </p:nvSpPr>
          <p:spPr bwMode="auto">
            <a:xfrm>
              <a:off x="3443" y="5319"/>
              <a:ext cx="401" cy="438"/>
            </a:xfrm>
            <a:custGeom>
              <a:avLst/>
              <a:gdLst/>
              <a:ahLst/>
              <a:cxnLst>
                <a:cxn ang="0">
                  <a:pos x="735" y="36"/>
                </a:cxn>
                <a:cxn ang="0">
                  <a:pos x="723" y="145"/>
                </a:cxn>
                <a:cxn ang="0">
                  <a:pos x="708" y="222"/>
                </a:cxn>
                <a:cxn ang="0">
                  <a:pos x="685" y="305"/>
                </a:cxn>
                <a:cxn ang="0">
                  <a:pos x="631" y="401"/>
                </a:cxn>
                <a:cxn ang="0">
                  <a:pos x="570" y="472"/>
                </a:cxn>
                <a:cxn ang="0">
                  <a:pos x="487" y="544"/>
                </a:cxn>
                <a:cxn ang="0">
                  <a:pos x="395" y="604"/>
                </a:cxn>
                <a:cxn ang="0">
                  <a:pos x="286" y="665"/>
                </a:cxn>
                <a:cxn ang="0">
                  <a:pos x="198" y="687"/>
                </a:cxn>
                <a:cxn ang="0">
                  <a:pos x="94" y="721"/>
                </a:cxn>
                <a:cxn ang="0">
                  <a:pos x="32" y="770"/>
                </a:cxn>
                <a:cxn ang="0">
                  <a:pos x="0" y="831"/>
                </a:cxn>
                <a:cxn ang="0">
                  <a:pos x="6" y="876"/>
                </a:cxn>
                <a:cxn ang="0">
                  <a:pos x="44" y="858"/>
                </a:cxn>
                <a:cxn ang="0">
                  <a:pos x="121" y="802"/>
                </a:cxn>
                <a:cxn ang="0">
                  <a:pos x="230" y="764"/>
                </a:cxn>
                <a:cxn ang="0">
                  <a:pos x="351" y="721"/>
                </a:cxn>
                <a:cxn ang="0">
                  <a:pos x="478" y="659"/>
                </a:cxn>
                <a:cxn ang="0">
                  <a:pos x="582" y="582"/>
                </a:cxn>
                <a:cxn ang="0">
                  <a:pos x="669" y="493"/>
                </a:cxn>
                <a:cxn ang="0">
                  <a:pos x="723" y="410"/>
                </a:cxn>
                <a:cxn ang="0">
                  <a:pos x="779" y="321"/>
                </a:cxn>
                <a:cxn ang="0">
                  <a:pos x="801" y="234"/>
                </a:cxn>
                <a:cxn ang="0">
                  <a:pos x="801" y="96"/>
                </a:cxn>
                <a:cxn ang="0">
                  <a:pos x="801" y="0"/>
                </a:cxn>
                <a:cxn ang="0">
                  <a:pos x="773" y="0"/>
                </a:cxn>
                <a:cxn ang="0">
                  <a:pos x="735" y="36"/>
                </a:cxn>
                <a:cxn ang="0">
                  <a:pos x="735" y="36"/>
                </a:cxn>
              </a:cxnLst>
              <a:rect l="0" t="0" r="r" b="b"/>
              <a:pathLst>
                <a:path w="801" h="876">
                  <a:moveTo>
                    <a:pt x="735" y="36"/>
                  </a:moveTo>
                  <a:lnTo>
                    <a:pt x="723" y="145"/>
                  </a:lnTo>
                  <a:lnTo>
                    <a:pt x="708" y="222"/>
                  </a:lnTo>
                  <a:lnTo>
                    <a:pt x="685" y="305"/>
                  </a:lnTo>
                  <a:lnTo>
                    <a:pt x="631" y="401"/>
                  </a:lnTo>
                  <a:lnTo>
                    <a:pt x="570" y="472"/>
                  </a:lnTo>
                  <a:lnTo>
                    <a:pt x="487" y="544"/>
                  </a:lnTo>
                  <a:lnTo>
                    <a:pt x="395" y="604"/>
                  </a:lnTo>
                  <a:lnTo>
                    <a:pt x="286" y="665"/>
                  </a:lnTo>
                  <a:lnTo>
                    <a:pt x="198" y="687"/>
                  </a:lnTo>
                  <a:lnTo>
                    <a:pt x="94" y="721"/>
                  </a:lnTo>
                  <a:lnTo>
                    <a:pt x="32" y="770"/>
                  </a:lnTo>
                  <a:lnTo>
                    <a:pt x="0" y="831"/>
                  </a:lnTo>
                  <a:lnTo>
                    <a:pt x="6" y="876"/>
                  </a:lnTo>
                  <a:lnTo>
                    <a:pt x="44" y="858"/>
                  </a:lnTo>
                  <a:lnTo>
                    <a:pt x="121" y="802"/>
                  </a:lnTo>
                  <a:lnTo>
                    <a:pt x="230" y="764"/>
                  </a:lnTo>
                  <a:lnTo>
                    <a:pt x="351" y="721"/>
                  </a:lnTo>
                  <a:lnTo>
                    <a:pt x="478" y="659"/>
                  </a:lnTo>
                  <a:lnTo>
                    <a:pt x="582" y="582"/>
                  </a:lnTo>
                  <a:lnTo>
                    <a:pt x="669" y="493"/>
                  </a:lnTo>
                  <a:lnTo>
                    <a:pt x="723" y="410"/>
                  </a:lnTo>
                  <a:lnTo>
                    <a:pt x="779" y="321"/>
                  </a:lnTo>
                  <a:lnTo>
                    <a:pt x="801" y="234"/>
                  </a:lnTo>
                  <a:lnTo>
                    <a:pt x="801" y="96"/>
                  </a:lnTo>
                  <a:lnTo>
                    <a:pt x="801" y="0"/>
                  </a:lnTo>
                  <a:lnTo>
                    <a:pt x="773" y="0"/>
                  </a:lnTo>
                  <a:lnTo>
                    <a:pt x="735" y="36"/>
                  </a:lnTo>
                  <a:lnTo>
                    <a:pt x="735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0" name="Freeform 324"/>
            <p:cNvSpPr>
              <a:spLocks/>
            </p:cNvSpPr>
            <p:nvPr/>
          </p:nvSpPr>
          <p:spPr bwMode="auto">
            <a:xfrm>
              <a:off x="3265" y="5181"/>
              <a:ext cx="184" cy="57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100"/>
                </a:cxn>
                <a:cxn ang="0">
                  <a:pos x="23" y="192"/>
                </a:cxn>
                <a:cxn ang="0">
                  <a:pos x="45" y="275"/>
                </a:cxn>
                <a:cxn ang="0">
                  <a:pos x="77" y="359"/>
                </a:cxn>
                <a:cxn ang="0">
                  <a:pos x="126" y="442"/>
                </a:cxn>
                <a:cxn ang="0">
                  <a:pos x="186" y="519"/>
                </a:cxn>
                <a:cxn ang="0">
                  <a:pos x="236" y="563"/>
                </a:cxn>
                <a:cxn ang="0">
                  <a:pos x="253" y="614"/>
                </a:cxn>
                <a:cxn ang="0">
                  <a:pos x="221" y="640"/>
                </a:cxn>
                <a:cxn ang="0">
                  <a:pos x="215" y="679"/>
                </a:cxn>
                <a:cxn ang="0">
                  <a:pos x="224" y="717"/>
                </a:cxn>
                <a:cxn ang="0">
                  <a:pos x="198" y="774"/>
                </a:cxn>
                <a:cxn ang="0">
                  <a:pos x="154" y="879"/>
                </a:cxn>
                <a:cxn ang="0">
                  <a:pos x="115" y="962"/>
                </a:cxn>
                <a:cxn ang="0">
                  <a:pos x="77" y="1039"/>
                </a:cxn>
                <a:cxn ang="0">
                  <a:pos x="0" y="1116"/>
                </a:cxn>
                <a:cxn ang="0">
                  <a:pos x="94" y="1139"/>
                </a:cxn>
                <a:cxn ang="0">
                  <a:pos x="148" y="1062"/>
                </a:cxn>
                <a:cxn ang="0">
                  <a:pos x="224" y="928"/>
                </a:cxn>
                <a:cxn ang="0">
                  <a:pos x="275" y="785"/>
                </a:cxn>
                <a:cxn ang="0">
                  <a:pos x="325" y="742"/>
                </a:cxn>
                <a:cxn ang="0">
                  <a:pos x="336" y="708"/>
                </a:cxn>
                <a:cxn ang="0">
                  <a:pos x="330" y="663"/>
                </a:cxn>
                <a:cxn ang="0">
                  <a:pos x="368" y="608"/>
                </a:cxn>
                <a:cxn ang="0">
                  <a:pos x="357" y="563"/>
                </a:cxn>
                <a:cxn ang="0">
                  <a:pos x="275" y="474"/>
                </a:cxn>
                <a:cxn ang="0">
                  <a:pos x="186" y="388"/>
                </a:cxn>
                <a:cxn ang="0">
                  <a:pos x="144" y="311"/>
                </a:cxn>
                <a:cxn ang="0">
                  <a:pos x="100" y="209"/>
                </a:cxn>
                <a:cxn ang="0">
                  <a:pos x="77" y="106"/>
                </a:cxn>
                <a:cxn ang="0">
                  <a:pos x="83" y="0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368" h="1139">
                  <a:moveTo>
                    <a:pt x="11" y="5"/>
                  </a:moveTo>
                  <a:lnTo>
                    <a:pt x="11" y="100"/>
                  </a:lnTo>
                  <a:lnTo>
                    <a:pt x="23" y="192"/>
                  </a:lnTo>
                  <a:lnTo>
                    <a:pt x="45" y="275"/>
                  </a:lnTo>
                  <a:lnTo>
                    <a:pt x="77" y="359"/>
                  </a:lnTo>
                  <a:lnTo>
                    <a:pt x="126" y="442"/>
                  </a:lnTo>
                  <a:lnTo>
                    <a:pt x="186" y="519"/>
                  </a:lnTo>
                  <a:lnTo>
                    <a:pt x="236" y="563"/>
                  </a:lnTo>
                  <a:lnTo>
                    <a:pt x="253" y="614"/>
                  </a:lnTo>
                  <a:lnTo>
                    <a:pt x="221" y="640"/>
                  </a:lnTo>
                  <a:lnTo>
                    <a:pt x="215" y="679"/>
                  </a:lnTo>
                  <a:lnTo>
                    <a:pt x="224" y="717"/>
                  </a:lnTo>
                  <a:lnTo>
                    <a:pt x="198" y="774"/>
                  </a:lnTo>
                  <a:lnTo>
                    <a:pt x="154" y="879"/>
                  </a:lnTo>
                  <a:lnTo>
                    <a:pt x="115" y="962"/>
                  </a:lnTo>
                  <a:lnTo>
                    <a:pt x="77" y="1039"/>
                  </a:lnTo>
                  <a:lnTo>
                    <a:pt x="0" y="1116"/>
                  </a:lnTo>
                  <a:lnTo>
                    <a:pt x="94" y="1139"/>
                  </a:lnTo>
                  <a:lnTo>
                    <a:pt x="148" y="1062"/>
                  </a:lnTo>
                  <a:lnTo>
                    <a:pt x="224" y="928"/>
                  </a:lnTo>
                  <a:lnTo>
                    <a:pt x="275" y="785"/>
                  </a:lnTo>
                  <a:lnTo>
                    <a:pt x="325" y="742"/>
                  </a:lnTo>
                  <a:lnTo>
                    <a:pt x="336" y="708"/>
                  </a:lnTo>
                  <a:lnTo>
                    <a:pt x="330" y="663"/>
                  </a:lnTo>
                  <a:lnTo>
                    <a:pt x="368" y="608"/>
                  </a:lnTo>
                  <a:lnTo>
                    <a:pt x="357" y="563"/>
                  </a:lnTo>
                  <a:lnTo>
                    <a:pt x="275" y="474"/>
                  </a:lnTo>
                  <a:lnTo>
                    <a:pt x="186" y="388"/>
                  </a:lnTo>
                  <a:lnTo>
                    <a:pt x="144" y="311"/>
                  </a:lnTo>
                  <a:lnTo>
                    <a:pt x="100" y="209"/>
                  </a:lnTo>
                  <a:lnTo>
                    <a:pt x="77" y="106"/>
                  </a:lnTo>
                  <a:lnTo>
                    <a:pt x="83" y="0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1" name="Freeform 325"/>
            <p:cNvSpPr>
              <a:spLocks/>
            </p:cNvSpPr>
            <p:nvPr/>
          </p:nvSpPr>
          <p:spPr bwMode="auto">
            <a:xfrm>
              <a:off x="4135" y="5151"/>
              <a:ext cx="192" cy="533"/>
            </a:xfrm>
            <a:custGeom>
              <a:avLst/>
              <a:gdLst/>
              <a:ahLst/>
              <a:cxnLst>
                <a:cxn ang="0">
                  <a:pos x="93" y="32"/>
                </a:cxn>
                <a:cxn ang="0">
                  <a:pos x="110" y="103"/>
                </a:cxn>
                <a:cxn ang="0">
                  <a:pos x="158" y="192"/>
                </a:cxn>
                <a:cxn ang="0">
                  <a:pos x="214" y="303"/>
                </a:cxn>
                <a:cxn ang="0">
                  <a:pos x="279" y="403"/>
                </a:cxn>
                <a:cxn ang="0">
                  <a:pos x="291" y="469"/>
                </a:cxn>
                <a:cxn ang="0">
                  <a:pos x="297" y="552"/>
                </a:cxn>
                <a:cxn ang="0">
                  <a:pos x="291" y="629"/>
                </a:cxn>
                <a:cxn ang="0">
                  <a:pos x="274" y="706"/>
                </a:cxn>
                <a:cxn ang="0">
                  <a:pos x="246" y="774"/>
                </a:cxn>
                <a:cxn ang="0">
                  <a:pos x="202" y="834"/>
                </a:cxn>
                <a:cxn ang="0">
                  <a:pos x="136" y="890"/>
                </a:cxn>
                <a:cxn ang="0">
                  <a:pos x="98" y="939"/>
                </a:cxn>
                <a:cxn ang="0">
                  <a:pos x="0" y="1065"/>
                </a:cxn>
                <a:cxn ang="0">
                  <a:pos x="72" y="1050"/>
                </a:cxn>
                <a:cxn ang="0">
                  <a:pos x="148" y="1011"/>
                </a:cxn>
                <a:cxn ang="0">
                  <a:pos x="225" y="962"/>
                </a:cxn>
                <a:cxn ang="0">
                  <a:pos x="285" y="890"/>
                </a:cxn>
                <a:cxn ang="0">
                  <a:pos x="346" y="777"/>
                </a:cxn>
                <a:cxn ang="0">
                  <a:pos x="373" y="679"/>
                </a:cxn>
                <a:cxn ang="0">
                  <a:pos x="384" y="563"/>
                </a:cxn>
                <a:cxn ang="0">
                  <a:pos x="373" y="469"/>
                </a:cxn>
                <a:cxn ang="0">
                  <a:pos x="350" y="397"/>
                </a:cxn>
                <a:cxn ang="0">
                  <a:pos x="312" y="308"/>
                </a:cxn>
                <a:cxn ang="0">
                  <a:pos x="291" y="249"/>
                </a:cxn>
                <a:cxn ang="0">
                  <a:pos x="231" y="169"/>
                </a:cxn>
                <a:cxn ang="0">
                  <a:pos x="170" y="54"/>
                </a:cxn>
                <a:cxn ang="0">
                  <a:pos x="131" y="0"/>
                </a:cxn>
                <a:cxn ang="0">
                  <a:pos x="93" y="32"/>
                </a:cxn>
                <a:cxn ang="0">
                  <a:pos x="93" y="32"/>
                </a:cxn>
              </a:cxnLst>
              <a:rect l="0" t="0" r="r" b="b"/>
              <a:pathLst>
                <a:path w="384" h="1065">
                  <a:moveTo>
                    <a:pt x="93" y="32"/>
                  </a:moveTo>
                  <a:lnTo>
                    <a:pt x="110" y="103"/>
                  </a:lnTo>
                  <a:lnTo>
                    <a:pt x="158" y="192"/>
                  </a:lnTo>
                  <a:lnTo>
                    <a:pt x="214" y="303"/>
                  </a:lnTo>
                  <a:lnTo>
                    <a:pt x="279" y="403"/>
                  </a:lnTo>
                  <a:lnTo>
                    <a:pt x="291" y="469"/>
                  </a:lnTo>
                  <a:lnTo>
                    <a:pt x="297" y="552"/>
                  </a:lnTo>
                  <a:lnTo>
                    <a:pt x="291" y="629"/>
                  </a:lnTo>
                  <a:lnTo>
                    <a:pt x="274" y="706"/>
                  </a:lnTo>
                  <a:lnTo>
                    <a:pt x="246" y="774"/>
                  </a:lnTo>
                  <a:lnTo>
                    <a:pt x="202" y="834"/>
                  </a:lnTo>
                  <a:lnTo>
                    <a:pt x="136" y="890"/>
                  </a:lnTo>
                  <a:lnTo>
                    <a:pt x="98" y="939"/>
                  </a:lnTo>
                  <a:lnTo>
                    <a:pt x="0" y="1065"/>
                  </a:lnTo>
                  <a:lnTo>
                    <a:pt x="72" y="1050"/>
                  </a:lnTo>
                  <a:lnTo>
                    <a:pt x="148" y="1011"/>
                  </a:lnTo>
                  <a:lnTo>
                    <a:pt x="225" y="962"/>
                  </a:lnTo>
                  <a:lnTo>
                    <a:pt x="285" y="890"/>
                  </a:lnTo>
                  <a:lnTo>
                    <a:pt x="346" y="777"/>
                  </a:lnTo>
                  <a:lnTo>
                    <a:pt x="373" y="679"/>
                  </a:lnTo>
                  <a:lnTo>
                    <a:pt x="384" y="563"/>
                  </a:lnTo>
                  <a:lnTo>
                    <a:pt x="373" y="469"/>
                  </a:lnTo>
                  <a:lnTo>
                    <a:pt x="350" y="397"/>
                  </a:lnTo>
                  <a:lnTo>
                    <a:pt x="312" y="308"/>
                  </a:lnTo>
                  <a:lnTo>
                    <a:pt x="291" y="249"/>
                  </a:lnTo>
                  <a:lnTo>
                    <a:pt x="231" y="169"/>
                  </a:lnTo>
                  <a:lnTo>
                    <a:pt x="170" y="54"/>
                  </a:lnTo>
                  <a:lnTo>
                    <a:pt x="131" y="0"/>
                  </a:lnTo>
                  <a:lnTo>
                    <a:pt x="93" y="32"/>
                  </a:lnTo>
                  <a:lnTo>
                    <a:pt x="93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2" name="Freeform 326"/>
            <p:cNvSpPr>
              <a:spLocks/>
            </p:cNvSpPr>
            <p:nvPr/>
          </p:nvSpPr>
          <p:spPr bwMode="auto">
            <a:xfrm>
              <a:off x="3452" y="5757"/>
              <a:ext cx="93" cy="36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15" y="20"/>
                </a:cxn>
                <a:cxn ang="0">
                  <a:pos x="187" y="71"/>
                </a:cxn>
                <a:cxn ang="0">
                  <a:pos x="110" y="71"/>
                </a:cxn>
                <a:cxn ang="0">
                  <a:pos x="32" y="48"/>
                </a:cxn>
                <a:cxn ang="0">
                  <a:pos x="0" y="26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187" h="71">
                  <a:moveTo>
                    <a:pt x="38" y="0"/>
                  </a:moveTo>
                  <a:lnTo>
                    <a:pt x="115" y="20"/>
                  </a:lnTo>
                  <a:lnTo>
                    <a:pt x="187" y="71"/>
                  </a:lnTo>
                  <a:lnTo>
                    <a:pt x="110" y="71"/>
                  </a:lnTo>
                  <a:lnTo>
                    <a:pt x="32" y="48"/>
                  </a:lnTo>
                  <a:lnTo>
                    <a:pt x="0" y="26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3" name="Freeform 327"/>
            <p:cNvSpPr>
              <a:spLocks/>
            </p:cNvSpPr>
            <p:nvPr/>
          </p:nvSpPr>
          <p:spPr bwMode="auto">
            <a:xfrm>
              <a:off x="3562" y="5770"/>
              <a:ext cx="941" cy="158"/>
            </a:xfrm>
            <a:custGeom>
              <a:avLst/>
              <a:gdLst/>
              <a:ahLst/>
              <a:cxnLst>
                <a:cxn ang="0">
                  <a:pos x="0" y="99"/>
                </a:cxn>
                <a:cxn ang="0">
                  <a:pos x="198" y="99"/>
                </a:cxn>
                <a:cxn ang="0">
                  <a:pos x="389" y="122"/>
                </a:cxn>
                <a:cxn ang="0">
                  <a:pos x="554" y="139"/>
                </a:cxn>
                <a:cxn ang="0">
                  <a:pos x="664" y="150"/>
                </a:cxn>
                <a:cxn ang="0">
                  <a:pos x="762" y="105"/>
                </a:cxn>
                <a:cxn ang="0">
                  <a:pos x="850" y="73"/>
                </a:cxn>
                <a:cxn ang="0">
                  <a:pos x="954" y="54"/>
                </a:cxn>
                <a:cxn ang="0">
                  <a:pos x="1066" y="54"/>
                </a:cxn>
                <a:cxn ang="0">
                  <a:pos x="1186" y="66"/>
                </a:cxn>
                <a:cxn ang="0">
                  <a:pos x="1334" y="84"/>
                </a:cxn>
                <a:cxn ang="0">
                  <a:pos x="1334" y="39"/>
                </a:cxn>
                <a:cxn ang="0">
                  <a:pos x="1378" y="0"/>
                </a:cxn>
                <a:cxn ang="0">
                  <a:pos x="1449" y="13"/>
                </a:cxn>
                <a:cxn ang="0">
                  <a:pos x="1553" y="51"/>
                </a:cxn>
                <a:cxn ang="0">
                  <a:pos x="1635" y="99"/>
                </a:cxn>
                <a:cxn ang="0">
                  <a:pos x="1674" y="144"/>
                </a:cxn>
                <a:cxn ang="0">
                  <a:pos x="1701" y="173"/>
                </a:cxn>
                <a:cxn ang="0">
                  <a:pos x="1771" y="199"/>
                </a:cxn>
                <a:cxn ang="0">
                  <a:pos x="1859" y="244"/>
                </a:cxn>
                <a:cxn ang="0">
                  <a:pos x="1883" y="282"/>
                </a:cxn>
                <a:cxn ang="0">
                  <a:pos x="1859" y="316"/>
                </a:cxn>
                <a:cxn ang="0">
                  <a:pos x="1771" y="288"/>
                </a:cxn>
                <a:cxn ang="0">
                  <a:pos x="1646" y="271"/>
                </a:cxn>
                <a:cxn ang="0">
                  <a:pos x="1547" y="256"/>
                </a:cxn>
                <a:cxn ang="0">
                  <a:pos x="1455" y="256"/>
                </a:cxn>
                <a:cxn ang="0">
                  <a:pos x="1381" y="271"/>
                </a:cxn>
                <a:cxn ang="0">
                  <a:pos x="1289" y="298"/>
                </a:cxn>
                <a:cxn ang="0">
                  <a:pos x="1174" y="298"/>
                </a:cxn>
                <a:cxn ang="0">
                  <a:pos x="933" y="271"/>
                </a:cxn>
                <a:cxn ang="0">
                  <a:pos x="675" y="227"/>
                </a:cxn>
                <a:cxn ang="0">
                  <a:pos x="395" y="188"/>
                </a:cxn>
                <a:cxn ang="0">
                  <a:pos x="138" y="161"/>
                </a:cxn>
                <a:cxn ang="0">
                  <a:pos x="15" y="150"/>
                </a:cxn>
                <a:cxn ang="0">
                  <a:pos x="0" y="99"/>
                </a:cxn>
                <a:cxn ang="0">
                  <a:pos x="0" y="99"/>
                </a:cxn>
              </a:cxnLst>
              <a:rect l="0" t="0" r="r" b="b"/>
              <a:pathLst>
                <a:path w="1883" h="316">
                  <a:moveTo>
                    <a:pt x="0" y="99"/>
                  </a:moveTo>
                  <a:lnTo>
                    <a:pt x="198" y="99"/>
                  </a:lnTo>
                  <a:lnTo>
                    <a:pt x="389" y="122"/>
                  </a:lnTo>
                  <a:lnTo>
                    <a:pt x="554" y="139"/>
                  </a:lnTo>
                  <a:lnTo>
                    <a:pt x="664" y="150"/>
                  </a:lnTo>
                  <a:lnTo>
                    <a:pt x="762" y="105"/>
                  </a:lnTo>
                  <a:lnTo>
                    <a:pt x="850" y="73"/>
                  </a:lnTo>
                  <a:lnTo>
                    <a:pt x="954" y="54"/>
                  </a:lnTo>
                  <a:lnTo>
                    <a:pt x="1066" y="54"/>
                  </a:lnTo>
                  <a:lnTo>
                    <a:pt x="1186" y="66"/>
                  </a:lnTo>
                  <a:lnTo>
                    <a:pt x="1334" y="84"/>
                  </a:lnTo>
                  <a:lnTo>
                    <a:pt x="1334" y="39"/>
                  </a:lnTo>
                  <a:lnTo>
                    <a:pt x="1378" y="0"/>
                  </a:lnTo>
                  <a:lnTo>
                    <a:pt x="1449" y="13"/>
                  </a:lnTo>
                  <a:lnTo>
                    <a:pt x="1553" y="51"/>
                  </a:lnTo>
                  <a:lnTo>
                    <a:pt x="1635" y="99"/>
                  </a:lnTo>
                  <a:lnTo>
                    <a:pt x="1674" y="144"/>
                  </a:lnTo>
                  <a:lnTo>
                    <a:pt x="1701" y="173"/>
                  </a:lnTo>
                  <a:lnTo>
                    <a:pt x="1771" y="199"/>
                  </a:lnTo>
                  <a:lnTo>
                    <a:pt x="1859" y="244"/>
                  </a:lnTo>
                  <a:lnTo>
                    <a:pt x="1883" y="282"/>
                  </a:lnTo>
                  <a:lnTo>
                    <a:pt x="1859" y="316"/>
                  </a:lnTo>
                  <a:lnTo>
                    <a:pt x="1771" y="288"/>
                  </a:lnTo>
                  <a:lnTo>
                    <a:pt x="1646" y="271"/>
                  </a:lnTo>
                  <a:lnTo>
                    <a:pt x="1547" y="256"/>
                  </a:lnTo>
                  <a:lnTo>
                    <a:pt x="1455" y="256"/>
                  </a:lnTo>
                  <a:lnTo>
                    <a:pt x="1381" y="271"/>
                  </a:lnTo>
                  <a:lnTo>
                    <a:pt x="1289" y="298"/>
                  </a:lnTo>
                  <a:lnTo>
                    <a:pt x="1174" y="298"/>
                  </a:lnTo>
                  <a:lnTo>
                    <a:pt x="933" y="271"/>
                  </a:lnTo>
                  <a:lnTo>
                    <a:pt x="675" y="227"/>
                  </a:lnTo>
                  <a:lnTo>
                    <a:pt x="395" y="188"/>
                  </a:lnTo>
                  <a:lnTo>
                    <a:pt x="138" y="161"/>
                  </a:lnTo>
                  <a:lnTo>
                    <a:pt x="15" y="150"/>
                  </a:lnTo>
                  <a:lnTo>
                    <a:pt x="0" y="99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4" name="Freeform 328"/>
            <p:cNvSpPr>
              <a:spLocks/>
            </p:cNvSpPr>
            <p:nvPr/>
          </p:nvSpPr>
          <p:spPr bwMode="auto">
            <a:xfrm>
              <a:off x="4654" y="5861"/>
              <a:ext cx="430" cy="117"/>
            </a:xfrm>
            <a:custGeom>
              <a:avLst/>
              <a:gdLst/>
              <a:ahLst/>
              <a:cxnLst>
                <a:cxn ang="0">
                  <a:pos x="27" y="95"/>
                </a:cxn>
                <a:cxn ang="0">
                  <a:pos x="203" y="100"/>
                </a:cxn>
                <a:cxn ang="0">
                  <a:pos x="333" y="112"/>
                </a:cxn>
                <a:cxn ang="0">
                  <a:pos x="482" y="151"/>
                </a:cxn>
                <a:cxn ang="0">
                  <a:pos x="635" y="205"/>
                </a:cxn>
                <a:cxn ang="0">
                  <a:pos x="741" y="234"/>
                </a:cxn>
                <a:cxn ang="0">
                  <a:pos x="806" y="222"/>
                </a:cxn>
                <a:cxn ang="0">
                  <a:pos x="851" y="183"/>
                </a:cxn>
                <a:cxn ang="0">
                  <a:pos x="861" y="134"/>
                </a:cxn>
                <a:cxn ang="0">
                  <a:pos x="839" y="83"/>
                </a:cxn>
                <a:cxn ang="0">
                  <a:pos x="794" y="45"/>
                </a:cxn>
                <a:cxn ang="0">
                  <a:pos x="708" y="23"/>
                </a:cxn>
                <a:cxn ang="0">
                  <a:pos x="635" y="0"/>
                </a:cxn>
                <a:cxn ang="0">
                  <a:pos x="532" y="0"/>
                </a:cxn>
                <a:cxn ang="0">
                  <a:pos x="411" y="17"/>
                </a:cxn>
                <a:cxn ang="0">
                  <a:pos x="241" y="29"/>
                </a:cxn>
                <a:cxn ang="0">
                  <a:pos x="125" y="35"/>
                </a:cxn>
                <a:cxn ang="0">
                  <a:pos x="0" y="45"/>
                </a:cxn>
                <a:cxn ang="0">
                  <a:pos x="27" y="95"/>
                </a:cxn>
                <a:cxn ang="0">
                  <a:pos x="27" y="95"/>
                </a:cxn>
              </a:cxnLst>
              <a:rect l="0" t="0" r="r" b="b"/>
              <a:pathLst>
                <a:path w="861" h="234">
                  <a:moveTo>
                    <a:pt x="27" y="95"/>
                  </a:moveTo>
                  <a:lnTo>
                    <a:pt x="203" y="100"/>
                  </a:lnTo>
                  <a:lnTo>
                    <a:pt x="333" y="112"/>
                  </a:lnTo>
                  <a:lnTo>
                    <a:pt x="482" y="151"/>
                  </a:lnTo>
                  <a:lnTo>
                    <a:pt x="635" y="205"/>
                  </a:lnTo>
                  <a:lnTo>
                    <a:pt x="741" y="234"/>
                  </a:lnTo>
                  <a:lnTo>
                    <a:pt x="806" y="222"/>
                  </a:lnTo>
                  <a:lnTo>
                    <a:pt x="851" y="183"/>
                  </a:lnTo>
                  <a:lnTo>
                    <a:pt x="861" y="134"/>
                  </a:lnTo>
                  <a:lnTo>
                    <a:pt x="839" y="83"/>
                  </a:lnTo>
                  <a:lnTo>
                    <a:pt x="794" y="45"/>
                  </a:lnTo>
                  <a:lnTo>
                    <a:pt x="708" y="23"/>
                  </a:lnTo>
                  <a:lnTo>
                    <a:pt x="635" y="0"/>
                  </a:lnTo>
                  <a:lnTo>
                    <a:pt x="532" y="0"/>
                  </a:lnTo>
                  <a:lnTo>
                    <a:pt x="411" y="17"/>
                  </a:lnTo>
                  <a:lnTo>
                    <a:pt x="241" y="29"/>
                  </a:lnTo>
                  <a:lnTo>
                    <a:pt x="125" y="35"/>
                  </a:lnTo>
                  <a:lnTo>
                    <a:pt x="0" y="45"/>
                  </a:lnTo>
                  <a:lnTo>
                    <a:pt x="27" y="95"/>
                  </a:lnTo>
                  <a:lnTo>
                    <a:pt x="27" y="9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5" name="Freeform 329"/>
            <p:cNvSpPr>
              <a:spLocks/>
            </p:cNvSpPr>
            <p:nvPr/>
          </p:nvSpPr>
          <p:spPr bwMode="auto">
            <a:xfrm>
              <a:off x="4549" y="5375"/>
              <a:ext cx="134" cy="559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61" y="192"/>
                </a:cxn>
                <a:cxn ang="0">
                  <a:pos x="103" y="264"/>
                </a:cxn>
                <a:cxn ang="0">
                  <a:pos x="126" y="320"/>
                </a:cxn>
                <a:cxn ang="0">
                  <a:pos x="115" y="419"/>
                </a:cxn>
                <a:cxn ang="0">
                  <a:pos x="77" y="563"/>
                </a:cxn>
                <a:cxn ang="0">
                  <a:pos x="26" y="695"/>
                </a:cxn>
                <a:cxn ang="0">
                  <a:pos x="5" y="802"/>
                </a:cxn>
                <a:cxn ang="0">
                  <a:pos x="5" y="885"/>
                </a:cxn>
                <a:cxn ang="0">
                  <a:pos x="26" y="983"/>
                </a:cxn>
                <a:cxn ang="0">
                  <a:pos x="49" y="1066"/>
                </a:cxn>
                <a:cxn ang="0">
                  <a:pos x="94" y="1116"/>
                </a:cxn>
                <a:cxn ang="0">
                  <a:pos x="138" y="1093"/>
                </a:cxn>
                <a:cxn ang="0">
                  <a:pos x="100" y="1010"/>
                </a:cxn>
                <a:cxn ang="0">
                  <a:pos x="83" y="885"/>
                </a:cxn>
                <a:cxn ang="0">
                  <a:pos x="83" y="796"/>
                </a:cxn>
                <a:cxn ang="0">
                  <a:pos x="115" y="657"/>
                </a:cxn>
                <a:cxn ang="0">
                  <a:pos x="170" y="491"/>
                </a:cxn>
                <a:cxn ang="0">
                  <a:pos x="215" y="354"/>
                </a:cxn>
                <a:cxn ang="0">
                  <a:pos x="236" y="281"/>
                </a:cxn>
                <a:cxn ang="0">
                  <a:pos x="268" y="187"/>
                </a:cxn>
                <a:cxn ang="0">
                  <a:pos x="268" y="0"/>
                </a:cxn>
                <a:cxn ang="0">
                  <a:pos x="247" y="43"/>
                </a:cxn>
                <a:cxn ang="0">
                  <a:pos x="236" y="125"/>
                </a:cxn>
                <a:cxn ang="0">
                  <a:pos x="209" y="208"/>
                </a:cxn>
                <a:cxn ang="0">
                  <a:pos x="182" y="297"/>
                </a:cxn>
                <a:cxn ang="0">
                  <a:pos x="153" y="243"/>
                </a:cxn>
                <a:cxn ang="0">
                  <a:pos x="103" y="181"/>
                </a:cxn>
                <a:cxn ang="0">
                  <a:pos x="55" y="149"/>
                </a:cxn>
                <a:cxn ang="0">
                  <a:pos x="0" y="131"/>
                </a:cxn>
                <a:cxn ang="0">
                  <a:pos x="0" y="131"/>
                </a:cxn>
              </a:cxnLst>
              <a:rect l="0" t="0" r="r" b="b"/>
              <a:pathLst>
                <a:path w="268" h="1116">
                  <a:moveTo>
                    <a:pt x="0" y="131"/>
                  </a:moveTo>
                  <a:lnTo>
                    <a:pt x="61" y="192"/>
                  </a:lnTo>
                  <a:lnTo>
                    <a:pt x="103" y="264"/>
                  </a:lnTo>
                  <a:lnTo>
                    <a:pt x="126" y="320"/>
                  </a:lnTo>
                  <a:lnTo>
                    <a:pt x="115" y="419"/>
                  </a:lnTo>
                  <a:lnTo>
                    <a:pt x="77" y="563"/>
                  </a:lnTo>
                  <a:lnTo>
                    <a:pt x="26" y="695"/>
                  </a:lnTo>
                  <a:lnTo>
                    <a:pt x="5" y="802"/>
                  </a:lnTo>
                  <a:lnTo>
                    <a:pt x="5" y="885"/>
                  </a:lnTo>
                  <a:lnTo>
                    <a:pt x="26" y="983"/>
                  </a:lnTo>
                  <a:lnTo>
                    <a:pt x="49" y="1066"/>
                  </a:lnTo>
                  <a:lnTo>
                    <a:pt x="94" y="1116"/>
                  </a:lnTo>
                  <a:lnTo>
                    <a:pt x="138" y="1093"/>
                  </a:lnTo>
                  <a:lnTo>
                    <a:pt x="100" y="1010"/>
                  </a:lnTo>
                  <a:lnTo>
                    <a:pt x="83" y="885"/>
                  </a:lnTo>
                  <a:lnTo>
                    <a:pt x="83" y="796"/>
                  </a:lnTo>
                  <a:lnTo>
                    <a:pt x="115" y="657"/>
                  </a:lnTo>
                  <a:lnTo>
                    <a:pt x="170" y="491"/>
                  </a:lnTo>
                  <a:lnTo>
                    <a:pt x="215" y="354"/>
                  </a:lnTo>
                  <a:lnTo>
                    <a:pt x="236" y="281"/>
                  </a:lnTo>
                  <a:lnTo>
                    <a:pt x="268" y="187"/>
                  </a:lnTo>
                  <a:lnTo>
                    <a:pt x="268" y="0"/>
                  </a:lnTo>
                  <a:lnTo>
                    <a:pt x="247" y="43"/>
                  </a:lnTo>
                  <a:lnTo>
                    <a:pt x="236" y="125"/>
                  </a:lnTo>
                  <a:lnTo>
                    <a:pt x="209" y="208"/>
                  </a:lnTo>
                  <a:lnTo>
                    <a:pt x="182" y="297"/>
                  </a:lnTo>
                  <a:lnTo>
                    <a:pt x="153" y="243"/>
                  </a:lnTo>
                  <a:lnTo>
                    <a:pt x="103" y="181"/>
                  </a:lnTo>
                  <a:lnTo>
                    <a:pt x="55" y="149"/>
                  </a:lnTo>
                  <a:lnTo>
                    <a:pt x="0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6" name="Freeform 330"/>
            <p:cNvSpPr>
              <a:spLocks/>
            </p:cNvSpPr>
            <p:nvPr/>
          </p:nvSpPr>
          <p:spPr bwMode="auto">
            <a:xfrm>
              <a:off x="4673" y="5258"/>
              <a:ext cx="52" cy="266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72" y="106"/>
                </a:cxn>
                <a:cxn ang="0">
                  <a:pos x="93" y="177"/>
                </a:cxn>
                <a:cxn ang="0">
                  <a:pos x="104" y="249"/>
                </a:cxn>
                <a:cxn ang="0">
                  <a:pos x="104" y="311"/>
                </a:cxn>
                <a:cxn ang="0">
                  <a:pos x="93" y="377"/>
                </a:cxn>
                <a:cxn ang="0">
                  <a:pos x="66" y="531"/>
                </a:cxn>
                <a:cxn ang="0">
                  <a:pos x="55" y="465"/>
                </a:cxn>
                <a:cxn ang="0">
                  <a:pos x="66" y="359"/>
                </a:cxn>
                <a:cxn ang="0">
                  <a:pos x="55" y="234"/>
                </a:cxn>
                <a:cxn ang="0">
                  <a:pos x="33" y="138"/>
                </a:cxn>
                <a:cxn ang="0">
                  <a:pos x="21" y="79"/>
                </a:cxn>
                <a:cxn ang="0">
                  <a:pos x="0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104" h="531">
                  <a:moveTo>
                    <a:pt x="27" y="0"/>
                  </a:moveTo>
                  <a:lnTo>
                    <a:pt x="72" y="106"/>
                  </a:lnTo>
                  <a:lnTo>
                    <a:pt x="93" y="177"/>
                  </a:lnTo>
                  <a:lnTo>
                    <a:pt x="104" y="249"/>
                  </a:lnTo>
                  <a:lnTo>
                    <a:pt x="104" y="311"/>
                  </a:lnTo>
                  <a:lnTo>
                    <a:pt x="93" y="377"/>
                  </a:lnTo>
                  <a:lnTo>
                    <a:pt x="66" y="531"/>
                  </a:lnTo>
                  <a:lnTo>
                    <a:pt x="55" y="465"/>
                  </a:lnTo>
                  <a:lnTo>
                    <a:pt x="66" y="359"/>
                  </a:lnTo>
                  <a:lnTo>
                    <a:pt x="55" y="234"/>
                  </a:lnTo>
                  <a:lnTo>
                    <a:pt x="33" y="138"/>
                  </a:lnTo>
                  <a:lnTo>
                    <a:pt x="21" y="79"/>
                  </a:lnTo>
                  <a:lnTo>
                    <a:pt x="0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" name="Freeform 331"/>
            <p:cNvSpPr>
              <a:spLocks/>
            </p:cNvSpPr>
            <p:nvPr/>
          </p:nvSpPr>
          <p:spPr bwMode="auto">
            <a:xfrm>
              <a:off x="4596" y="5734"/>
              <a:ext cx="55" cy="169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50" y="93"/>
                </a:cxn>
                <a:cxn ang="0">
                  <a:pos x="50" y="170"/>
                </a:cxn>
                <a:cxn ang="0">
                  <a:pos x="70" y="259"/>
                </a:cxn>
                <a:cxn ang="0">
                  <a:pos x="110" y="315"/>
                </a:cxn>
                <a:cxn ang="0">
                  <a:pos x="70" y="336"/>
                </a:cxn>
                <a:cxn ang="0">
                  <a:pos x="32" y="310"/>
                </a:cxn>
                <a:cxn ang="0">
                  <a:pos x="6" y="227"/>
                </a:cxn>
                <a:cxn ang="0">
                  <a:pos x="0" y="131"/>
                </a:cxn>
                <a:cxn ang="0">
                  <a:pos x="21" y="39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110" h="336">
                  <a:moveTo>
                    <a:pt x="65" y="0"/>
                  </a:moveTo>
                  <a:lnTo>
                    <a:pt x="50" y="93"/>
                  </a:lnTo>
                  <a:lnTo>
                    <a:pt x="50" y="170"/>
                  </a:lnTo>
                  <a:lnTo>
                    <a:pt x="70" y="259"/>
                  </a:lnTo>
                  <a:lnTo>
                    <a:pt x="110" y="315"/>
                  </a:lnTo>
                  <a:lnTo>
                    <a:pt x="70" y="336"/>
                  </a:lnTo>
                  <a:lnTo>
                    <a:pt x="32" y="310"/>
                  </a:lnTo>
                  <a:lnTo>
                    <a:pt x="6" y="227"/>
                  </a:lnTo>
                  <a:lnTo>
                    <a:pt x="0" y="131"/>
                  </a:lnTo>
                  <a:lnTo>
                    <a:pt x="21" y="39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" name="Freeform 332"/>
            <p:cNvSpPr>
              <a:spLocks/>
            </p:cNvSpPr>
            <p:nvPr/>
          </p:nvSpPr>
          <p:spPr bwMode="auto">
            <a:xfrm>
              <a:off x="4445" y="5311"/>
              <a:ext cx="212" cy="22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72" y="54"/>
                </a:cxn>
                <a:cxn ang="0">
                  <a:pos x="116" y="89"/>
                </a:cxn>
                <a:cxn ang="0">
                  <a:pos x="181" y="122"/>
                </a:cxn>
                <a:cxn ang="0">
                  <a:pos x="257" y="131"/>
                </a:cxn>
                <a:cxn ang="0">
                  <a:pos x="311" y="166"/>
                </a:cxn>
                <a:cxn ang="0">
                  <a:pos x="355" y="211"/>
                </a:cxn>
                <a:cxn ang="0">
                  <a:pos x="378" y="243"/>
                </a:cxn>
                <a:cxn ang="0">
                  <a:pos x="394" y="288"/>
                </a:cxn>
                <a:cxn ang="0">
                  <a:pos x="423" y="409"/>
                </a:cxn>
                <a:cxn ang="0">
                  <a:pos x="390" y="442"/>
                </a:cxn>
                <a:cxn ang="0">
                  <a:pos x="372" y="342"/>
                </a:cxn>
                <a:cxn ang="0">
                  <a:pos x="329" y="271"/>
                </a:cxn>
                <a:cxn ang="0">
                  <a:pos x="279" y="211"/>
                </a:cxn>
                <a:cxn ang="0">
                  <a:pos x="219" y="176"/>
                </a:cxn>
                <a:cxn ang="0">
                  <a:pos x="148" y="160"/>
                </a:cxn>
                <a:cxn ang="0">
                  <a:pos x="49" y="92"/>
                </a:cxn>
                <a:cxn ang="0">
                  <a:pos x="0" y="45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423" h="442">
                  <a:moveTo>
                    <a:pt x="4" y="0"/>
                  </a:moveTo>
                  <a:lnTo>
                    <a:pt x="72" y="54"/>
                  </a:lnTo>
                  <a:lnTo>
                    <a:pt x="116" y="89"/>
                  </a:lnTo>
                  <a:lnTo>
                    <a:pt x="181" y="122"/>
                  </a:lnTo>
                  <a:lnTo>
                    <a:pt x="257" y="131"/>
                  </a:lnTo>
                  <a:lnTo>
                    <a:pt x="311" y="166"/>
                  </a:lnTo>
                  <a:lnTo>
                    <a:pt x="355" y="211"/>
                  </a:lnTo>
                  <a:lnTo>
                    <a:pt x="378" y="243"/>
                  </a:lnTo>
                  <a:lnTo>
                    <a:pt x="394" y="288"/>
                  </a:lnTo>
                  <a:lnTo>
                    <a:pt x="423" y="409"/>
                  </a:lnTo>
                  <a:lnTo>
                    <a:pt x="390" y="442"/>
                  </a:lnTo>
                  <a:lnTo>
                    <a:pt x="372" y="342"/>
                  </a:lnTo>
                  <a:lnTo>
                    <a:pt x="329" y="271"/>
                  </a:lnTo>
                  <a:lnTo>
                    <a:pt x="279" y="211"/>
                  </a:lnTo>
                  <a:lnTo>
                    <a:pt x="219" y="176"/>
                  </a:lnTo>
                  <a:lnTo>
                    <a:pt x="148" y="160"/>
                  </a:lnTo>
                  <a:lnTo>
                    <a:pt x="49" y="92"/>
                  </a:lnTo>
                  <a:lnTo>
                    <a:pt x="0" y="4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9" name="Freeform 333"/>
            <p:cNvSpPr>
              <a:spLocks/>
            </p:cNvSpPr>
            <p:nvPr/>
          </p:nvSpPr>
          <p:spPr bwMode="auto">
            <a:xfrm>
              <a:off x="4631" y="5419"/>
              <a:ext cx="368" cy="351"/>
            </a:xfrm>
            <a:custGeom>
              <a:avLst/>
              <a:gdLst/>
              <a:ahLst/>
              <a:cxnLst>
                <a:cxn ang="0">
                  <a:pos x="12" y="659"/>
                </a:cxn>
                <a:cxn ang="0">
                  <a:pos x="45" y="632"/>
                </a:cxn>
                <a:cxn ang="0">
                  <a:pos x="133" y="614"/>
                </a:cxn>
                <a:cxn ang="0">
                  <a:pos x="210" y="588"/>
                </a:cxn>
                <a:cxn ang="0">
                  <a:pos x="275" y="543"/>
                </a:cxn>
                <a:cxn ang="0">
                  <a:pos x="329" y="493"/>
                </a:cxn>
                <a:cxn ang="0">
                  <a:pos x="373" y="433"/>
                </a:cxn>
                <a:cxn ang="0">
                  <a:pos x="412" y="311"/>
                </a:cxn>
                <a:cxn ang="0">
                  <a:pos x="456" y="223"/>
                </a:cxn>
                <a:cxn ang="0">
                  <a:pos x="494" y="151"/>
                </a:cxn>
                <a:cxn ang="0">
                  <a:pos x="550" y="95"/>
                </a:cxn>
                <a:cxn ang="0">
                  <a:pos x="615" y="57"/>
                </a:cxn>
                <a:cxn ang="0">
                  <a:pos x="648" y="35"/>
                </a:cxn>
                <a:cxn ang="0">
                  <a:pos x="642" y="6"/>
                </a:cxn>
                <a:cxn ang="0">
                  <a:pos x="692" y="0"/>
                </a:cxn>
                <a:cxn ang="0">
                  <a:pos x="735" y="18"/>
                </a:cxn>
                <a:cxn ang="0">
                  <a:pos x="735" y="57"/>
                </a:cxn>
                <a:cxn ang="0">
                  <a:pos x="677" y="83"/>
                </a:cxn>
                <a:cxn ang="0">
                  <a:pos x="609" y="128"/>
                </a:cxn>
                <a:cxn ang="0">
                  <a:pos x="565" y="178"/>
                </a:cxn>
                <a:cxn ang="0">
                  <a:pos x="522" y="261"/>
                </a:cxn>
                <a:cxn ang="0">
                  <a:pos x="484" y="371"/>
                </a:cxn>
                <a:cxn ang="0">
                  <a:pos x="450" y="448"/>
                </a:cxn>
                <a:cxn ang="0">
                  <a:pos x="396" y="526"/>
                </a:cxn>
                <a:cxn ang="0">
                  <a:pos x="340" y="582"/>
                </a:cxn>
                <a:cxn ang="0">
                  <a:pos x="263" y="637"/>
                </a:cxn>
                <a:cxn ang="0">
                  <a:pos x="161" y="671"/>
                </a:cxn>
                <a:cxn ang="0">
                  <a:pos x="78" y="697"/>
                </a:cxn>
                <a:cxn ang="0">
                  <a:pos x="0" y="703"/>
                </a:cxn>
                <a:cxn ang="0">
                  <a:pos x="12" y="659"/>
                </a:cxn>
                <a:cxn ang="0">
                  <a:pos x="12" y="659"/>
                </a:cxn>
              </a:cxnLst>
              <a:rect l="0" t="0" r="r" b="b"/>
              <a:pathLst>
                <a:path w="735" h="703">
                  <a:moveTo>
                    <a:pt x="12" y="659"/>
                  </a:moveTo>
                  <a:lnTo>
                    <a:pt x="45" y="632"/>
                  </a:lnTo>
                  <a:lnTo>
                    <a:pt x="133" y="614"/>
                  </a:lnTo>
                  <a:lnTo>
                    <a:pt x="210" y="588"/>
                  </a:lnTo>
                  <a:lnTo>
                    <a:pt x="275" y="543"/>
                  </a:lnTo>
                  <a:lnTo>
                    <a:pt x="329" y="493"/>
                  </a:lnTo>
                  <a:lnTo>
                    <a:pt x="373" y="433"/>
                  </a:lnTo>
                  <a:lnTo>
                    <a:pt x="412" y="311"/>
                  </a:lnTo>
                  <a:lnTo>
                    <a:pt x="456" y="223"/>
                  </a:lnTo>
                  <a:lnTo>
                    <a:pt x="494" y="151"/>
                  </a:lnTo>
                  <a:lnTo>
                    <a:pt x="550" y="95"/>
                  </a:lnTo>
                  <a:lnTo>
                    <a:pt x="615" y="57"/>
                  </a:lnTo>
                  <a:lnTo>
                    <a:pt x="648" y="35"/>
                  </a:lnTo>
                  <a:lnTo>
                    <a:pt x="642" y="6"/>
                  </a:lnTo>
                  <a:lnTo>
                    <a:pt x="692" y="0"/>
                  </a:lnTo>
                  <a:lnTo>
                    <a:pt x="735" y="18"/>
                  </a:lnTo>
                  <a:lnTo>
                    <a:pt x="735" y="57"/>
                  </a:lnTo>
                  <a:lnTo>
                    <a:pt x="677" y="83"/>
                  </a:lnTo>
                  <a:lnTo>
                    <a:pt x="609" y="128"/>
                  </a:lnTo>
                  <a:lnTo>
                    <a:pt x="565" y="178"/>
                  </a:lnTo>
                  <a:lnTo>
                    <a:pt x="522" y="261"/>
                  </a:lnTo>
                  <a:lnTo>
                    <a:pt x="484" y="371"/>
                  </a:lnTo>
                  <a:lnTo>
                    <a:pt x="450" y="448"/>
                  </a:lnTo>
                  <a:lnTo>
                    <a:pt x="396" y="526"/>
                  </a:lnTo>
                  <a:lnTo>
                    <a:pt x="340" y="582"/>
                  </a:lnTo>
                  <a:lnTo>
                    <a:pt x="263" y="637"/>
                  </a:lnTo>
                  <a:lnTo>
                    <a:pt x="161" y="671"/>
                  </a:lnTo>
                  <a:lnTo>
                    <a:pt x="78" y="697"/>
                  </a:lnTo>
                  <a:lnTo>
                    <a:pt x="0" y="703"/>
                  </a:lnTo>
                  <a:lnTo>
                    <a:pt x="12" y="659"/>
                  </a:lnTo>
                  <a:lnTo>
                    <a:pt x="12" y="65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0" name="Freeform 334"/>
            <p:cNvSpPr>
              <a:spLocks/>
            </p:cNvSpPr>
            <p:nvPr/>
          </p:nvSpPr>
          <p:spPr bwMode="auto">
            <a:xfrm>
              <a:off x="4354" y="5300"/>
              <a:ext cx="271" cy="301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72" y="62"/>
                </a:cxn>
                <a:cxn ang="0">
                  <a:pos x="104" y="134"/>
                </a:cxn>
                <a:cxn ang="0">
                  <a:pos x="133" y="237"/>
                </a:cxn>
                <a:cxn ang="0">
                  <a:pos x="148" y="305"/>
                </a:cxn>
                <a:cxn ang="0">
                  <a:pos x="159" y="382"/>
                </a:cxn>
                <a:cxn ang="0">
                  <a:pos x="203" y="439"/>
                </a:cxn>
                <a:cxn ang="0">
                  <a:pos x="269" y="480"/>
                </a:cxn>
                <a:cxn ang="0">
                  <a:pos x="357" y="520"/>
                </a:cxn>
                <a:cxn ang="0">
                  <a:pos x="455" y="548"/>
                </a:cxn>
                <a:cxn ang="0">
                  <a:pos x="528" y="603"/>
                </a:cxn>
                <a:cxn ang="0">
                  <a:pos x="543" y="520"/>
                </a:cxn>
                <a:cxn ang="0">
                  <a:pos x="478" y="492"/>
                </a:cxn>
                <a:cxn ang="0">
                  <a:pos x="390" y="460"/>
                </a:cxn>
                <a:cxn ang="0">
                  <a:pos x="313" y="426"/>
                </a:cxn>
                <a:cxn ang="0">
                  <a:pos x="260" y="377"/>
                </a:cxn>
                <a:cxn ang="0">
                  <a:pos x="220" y="317"/>
                </a:cxn>
                <a:cxn ang="0">
                  <a:pos x="197" y="222"/>
                </a:cxn>
                <a:cxn ang="0">
                  <a:pos x="177" y="128"/>
                </a:cxn>
                <a:cxn ang="0">
                  <a:pos x="154" y="68"/>
                </a:cxn>
                <a:cxn ang="0">
                  <a:pos x="116" y="23"/>
                </a:cxn>
                <a:cxn ang="0">
                  <a:pos x="61" y="0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543" h="603">
                  <a:moveTo>
                    <a:pt x="0" y="11"/>
                  </a:moveTo>
                  <a:lnTo>
                    <a:pt x="72" y="62"/>
                  </a:lnTo>
                  <a:lnTo>
                    <a:pt x="104" y="134"/>
                  </a:lnTo>
                  <a:lnTo>
                    <a:pt x="133" y="237"/>
                  </a:lnTo>
                  <a:lnTo>
                    <a:pt x="148" y="305"/>
                  </a:lnTo>
                  <a:lnTo>
                    <a:pt x="159" y="382"/>
                  </a:lnTo>
                  <a:lnTo>
                    <a:pt x="203" y="439"/>
                  </a:lnTo>
                  <a:lnTo>
                    <a:pt x="269" y="480"/>
                  </a:lnTo>
                  <a:lnTo>
                    <a:pt x="357" y="520"/>
                  </a:lnTo>
                  <a:lnTo>
                    <a:pt x="455" y="548"/>
                  </a:lnTo>
                  <a:lnTo>
                    <a:pt x="528" y="603"/>
                  </a:lnTo>
                  <a:lnTo>
                    <a:pt x="543" y="520"/>
                  </a:lnTo>
                  <a:lnTo>
                    <a:pt x="478" y="492"/>
                  </a:lnTo>
                  <a:lnTo>
                    <a:pt x="390" y="460"/>
                  </a:lnTo>
                  <a:lnTo>
                    <a:pt x="313" y="426"/>
                  </a:lnTo>
                  <a:lnTo>
                    <a:pt x="260" y="377"/>
                  </a:lnTo>
                  <a:lnTo>
                    <a:pt x="220" y="317"/>
                  </a:lnTo>
                  <a:lnTo>
                    <a:pt x="197" y="222"/>
                  </a:lnTo>
                  <a:lnTo>
                    <a:pt x="177" y="128"/>
                  </a:lnTo>
                  <a:lnTo>
                    <a:pt x="154" y="68"/>
                  </a:lnTo>
                  <a:lnTo>
                    <a:pt x="116" y="23"/>
                  </a:lnTo>
                  <a:lnTo>
                    <a:pt x="61" y="0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1" name="Freeform 335"/>
            <p:cNvSpPr>
              <a:spLocks/>
            </p:cNvSpPr>
            <p:nvPr/>
          </p:nvSpPr>
          <p:spPr bwMode="auto">
            <a:xfrm>
              <a:off x="4615" y="5386"/>
              <a:ext cx="323" cy="332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526" y="100"/>
                </a:cxn>
                <a:cxn ang="0">
                  <a:pos x="410" y="187"/>
                </a:cxn>
                <a:cxn ang="0">
                  <a:pos x="286" y="276"/>
                </a:cxn>
                <a:cxn ang="0">
                  <a:pos x="198" y="348"/>
                </a:cxn>
                <a:cxn ang="0">
                  <a:pos x="130" y="416"/>
                </a:cxn>
                <a:cxn ang="0">
                  <a:pos x="66" y="513"/>
                </a:cxn>
                <a:cxn ang="0">
                  <a:pos x="0" y="653"/>
                </a:cxn>
                <a:cxn ang="0">
                  <a:pos x="38" y="664"/>
                </a:cxn>
                <a:cxn ang="0">
                  <a:pos x="66" y="653"/>
                </a:cxn>
                <a:cxn ang="0">
                  <a:pos x="136" y="576"/>
                </a:cxn>
                <a:cxn ang="0">
                  <a:pos x="213" y="508"/>
                </a:cxn>
                <a:cxn ang="0">
                  <a:pos x="318" y="442"/>
                </a:cxn>
                <a:cxn ang="0">
                  <a:pos x="410" y="365"/>
                </a:cxn>
                <a:cxn ang="0">
                  <a:pos x="323" y="398"/>
                </a:cxn>
                <a:cxn ang="0">
                  <a:pos x="187" y="493"/>
                </a:cxn>
                <a:cxn ang="0">
                  <a:pos x="92" y="570"/>
                </a:cxn>
                <a:cxn ang="0">
                  <a:pos x="110" y="508"/>
                </a:cxn>
                <a:cxn ang="0">
                  <a:pos x="198" y="431"/>
                </a:cxn>
                <a:cxn ang="0">
                  <a:pos x="286" y="342"/>
                </a:cxn>
                <a:cxn ang="0">
                  <a:pos x="384" y="276"/>
                </a:cxn>
                <a:cxn ang="0">
                  <a:pos x="476" y="210"/>
                </a:cxn>
                <a:cxn ang="0">
                  <a:pos x="594" y="110"/>
                </a:cxn>
                <a:cxn ang="0">
                  <a:pos x="647" y="0"/>
                </a:cxn>
                <a:cxn ang="0">
                  <a:pos x="647" y="0"/>
                </a:cxn>
              </a:cxnLst>
              <a:rect l="0" t="0" r="r" b="b"/>
              <a:pathLst>
                <a:path w="647" h="664">
                  <a:moveTo>
                    <a:pt x="647" y="0"/>
                  </a:moveTo>
                  <a:lnTo>
                    <a:pt x="526" y="100"/>
                  </a:lnTo>
                  <a:lnTo>
                    <a:pt x="410" y="187"/>
                  </a:lnTo>
                  <a:lnTo>
                    <a:pt x="286" y="276"/>
                  </a:lnTo>
                  <a:lnTo>
                    <a:pt x="198" y="348"/>
                  </a:lnTo>
                  <a:lnTo>
                    <a:pt x="130" y="416"/>
                  </a:lnTo>
                  <a:lnTo>
                    <a:pt x="66" y="513"/>
                  </a:lnTo>
                  <a:lnTo>
                    <a:pt x="0" y="653"/>
                  </a:lnTo>
                  <a:lnTo>
                    <a:pt x="38" y="664"/>
                  </a:lnTo>
                  <a:lnTo>
                    <a:pt x="66" y="653"/>
                  </a:lnTo>
                  <a:lnTo>
                    <a:pt x="136" y="576"/>
                  </a:lnTo>
                  <a:lnTo>
                    <a:pt x="213" y="508"/>
                  </a:lnTo>
                  <a:lnTo>
                    <a:pt x="318" y="442"/>
                  </a:lnTo>
                  <a:lnTo>
                    <a:pt x="410" y="365"/>
                  </a:lnTo>
                  <a:lnTo>
                    <a:pt x="323" y="398"/>
                  </a:lnTo>
                  <a:lnTo>
                    <a:pt x="187" y="493"/>
                  </a:lnTo>
                  <a:lnTo>
                    <a:pt x="92" y="570"/>
                  </a:lnTo>
                  <a:lnTo>
                    <a:pt x="110" y="508"/>
                  </a:lnTo>
                  <a:lnTo>
                    <a:pt x="198" y="431"/>
                  </a:lnTo>
                  <a:lnTo>
                    <a:pt x="286" y="342"/>
                  </a:lnTo>
                  <a:lnTo>
                    <a:pt x="384" y="276"/>
                  </a:lnTo>
                  <a:lnTo>
                    <a:pt x="476" y="210"/>
                  </a:lnTo>
                  <a:lnTo>
                    <a:pt x="594" y="110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5</a:t>
            </a:fld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43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2895600" cy="365125"/>
          </a:xfrm>
        </p:spPr>
        <p:txBody>
          <a:bodyPr/>
          <a:lstStyle/>
          <a:p>
            <a:pPr algn="l"/>
            <a:r>
              <a:rPr lang="ru-RU" dirty="0"/>
              <a:t>© Селиванова Н.Л., 2020</a:t>
            </a:r>
          </a:p>
        </p:txBody>
      </p:sp>
    </p:spTree>
    <p:extLst>
      <p:ext uri="{BB962C8B-B14F-4D97-AF65-F5344CB8AC3E}">
        <p14:creationId xmlns:p14="http://schemas.microsoft.com/office/powerpoint/2010/main" val="404925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214282" y="2081938"/>
            <a:ext cx="8643998" cy="2643206"/>
          </a:xfrm>
        </p:spPr>
        <p:txBody>
          <a:bodyPr rtlCol="0">
            <a:noAutofit/>
          </a:bodyPr>
          <a:lstStyle/>
          <a:p>
            <a:r>
              <a:rPr lang="ru-RU" dirty="0"/>
              <a:t>Под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индивидуальностью классного коллектива </a:t>
            </a:r>
            <a:r>
              <a:rPr lang="ru-RU" dirty="0"/>
              <a:t>понимается конкретная форма его существования, характеризующаяся уникальной, неповторимой интеграцией общих, особенных и единичных его свойств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282" y="191542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ИНДИВИДУАЛЬНОСТЬ</a:t>
            </a:r>
          </a:p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7F63A1"/>
                </a:solidFill>
                <a:latin typeface="Georgia" pitchFamily="18" charset="0"/>
              </a:rPr>
              <a:t>КЛАССНОГО </a:t>
            </a:r>
          </a:p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7F63A1"/>
                </a:solidFill>
                <a:latin typeface="Georgia" pitchFamily="18" charset="0"/>
              </a:rPr>
              <a:t>КОЛЛЕКТИВА</a:t>
            </a:r>
            <a:endParaRPr lang="ru-RU" sz="3200" b="1" dirty="0">
              <a:solidFill>
                <a:srgbClr val="741647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6</a:t>
            </a:fld>
            <a:endParaRPr lang="ru-RU" sz="16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2895600" cy="365125"/>
          </a:xfrm>
        </p:spPr>
        <p:txBody>
          <a:bodyPr/>
          <a:lstStyle/>
          <a:p>
            <a:pPr algn="l"/>
            <a:r>
              <a:rPr lang="ru-RU" dirty="0"/>
              <a:t>© Селиванова Н.Л., 2020</a:t>
            </a:r>
          </a:p>
        </p:txBody>
      </p:sp>
    </p:spTree>
    <p:extLst>
      <p:ext uri="{BB962C8B-B14F-4D97-AF65-F5344CB8AC3E}">
        <p14:creationId xmlns:p14="http://schemas.microsoft.com/office/powerpoint/2010/main" val="2468157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42852"/>
            <a:ext cx="8715436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ШКОЛЬНЫЙ КЛАСС</a:t>
            </a:r>
            <a:r>
              <a:rPr lang="ru-RU" sz="4000" b="1" dirty="0">
                <a:solidFill>
                  <a:srgbClr val="7F63A1"/>
                </a:solidFill>
                <a:latin typeface="Georgia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7F63A1"/>
                </a:solidFill>
                <a:latin typeface="Georgia" pitchFamily="18" charset="0"/>
              </a:rPr>
              <a:t>КАК КОЛЛЕКТИВ</a:t>
            </a:r>
          </a:p>
          <a:p>
            <a:pPr algn="ctr">
              <a:lnSpc>
                <a:spcPct val="80000"/>
              </a:lnSpc>
            </a:pPr>
            <a:r>
              <a:rPr lang="ru-RU" sz="2400" b="1" i="1" dirty="0">
                <a:solidFill>
                  <a:srgbClr val="741647"/>
                </a:solidFill>
              </a:rPr>
              <a:t>Почему сегодня обращаемся к этой проблеме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39551" y="1942424"/>
            <a:ext cx="8280919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11125">
              <a:lnSpc>
                <a:spcPct val="80000"/>
              </a:lnSpc>
              <a:spcAft>
                <a:spcPts val="0"/>
              </a:spcAft>
              <a:tabLst>
                <a:tab pos="5220970" algn="l"/>
                <a:tab pos="5581015" algn="l"/>
                <a:tab pos="6391275" algn="l"/>
              </a:tabLst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КОЛЛЕКТИВ – </a:t>
            </a:r>
          </a:p>
          <a:p>
            <a:pPr marR="111125">
              <a:lnSpc>
                <a:spcPct val="80000"/>
              </a:lnSpc>
              <a:spcAft>
                <a:spcPts val="0"/>
              </a:spcAft>
              <a:tabLst>
                <a:tab pos="5220970" algn="l"/>
                <a:tab pos="5581015" algn="l"/>
                <a:tab pos="6391275" algn="l"/>
              </a:tabLst>
            </a:pPr>
            <a:r>
              <a:rPr lang="ru-RU" sz="2800" dirty="0">
                <a:solidFill>
                  <a:schemeClr val="accent4">
                    <a:lumMod val="75000"/>
                  </a:schemeClr>
                </a:solidFill>
              </a:rPr>
              <a:t>единство организации и психологической общности</a:t>
            </a: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683568" y="2828495"/>
            <a:ext cx="7754903" cy="768096"/>
          </a:xfrm>
          <a:prstGeom prst="plaque">
            <a:avLst>
              <a:gd name="adj" fmla="val 16667"/>
            </a:avLst>
          </a:prstGeom>
          <a:solidFill>
            <a:schemeClr val="accent5">
              <a:lumMod val="50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0" tIns="0" rIns="0" bIns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ПЯТЬ ГРУПП ПАРАМЕТРОВ </a:t>
            </a:r>
          </a:p>
          <a:p>
            <a:pPr algn="ctr">
              <a:lnSpc>
                <a:spcPct val="80000"/>
              </a:lnSpc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оценки уровня развития классного коллектива</a:t>
            </a:r>
          </a:p>
        </p:txBody>
      </p:sp>
      <p:grpSp>
        <p:nvGrpSpPr>
          <p:cNvPr id="19" name="Group 59"/>
          <p:cNvGrpSpPr>
            <a:grpSpLocks/>
          </p:cNvGrpSpPr>
          <p:nvPr/>
        </p:nvGrpSpPr>
        <p:grpSpPr bwMode="auto">
          <a:xfrm>
            <a:off x="6372200" y="5270913"/>
            <a:ext cx="2339975" cy="1333500"/>
            <a:chOff x="1292" y="1117"/>
            <a:chExt cx="2858" cy="1630"/>
          </a:xfrm>
        </p:grpSpPr>
        <p:grpSp>
          <p:nvGrpSpPr>
            <p:cNvPr id="20" name="Group 60"/>
            <p:cNvGrpSpPr>
              <a:grpSpLocks/>
            </p:cNvGrpSpPr>
            <p:nvPr/>
          </p:nvGrpSpPr>
          <p:grpSpPr bwMode="auto">
            <a:xfrm>
              <a:off x="1292" y="1677"/>
              <a:ext cx="2858" cy="1070"/>
              <a:chOff x="1292" y="1677"/>
              <a:chExt cx="2858" cy="1070"/>
            </a:xfrm>
          </p:grpSpPr>
          <p:sp>
            <p:nvSpPr>
              <p:cNvPr id="46" name="Freeform 61"/>
              <p:cNvSpPr>
                <a:spLocks/>
              </p:cNvSpPr>
              <p:nvPr/>
            </p:nvSpPr>
            <p:spPr bwMode="auto">
              <a:xfrm>
                <a:off x="1304" y="1695"/>
                <a:ext cx="2830" cy="1034"/>
              </a:xfrm>
              <a:custGeom>
                <a:avLst/>
                <a:gdLst/>
                <a:ahLst/>
                <a:cxnLst>
                  <a:cxn ang="0">
                    <a:pos x="0" y="504"/>
                  </a:cxn>
                  <a:cxn ang="0">
                    <a:pos x="4" y="366"/>
                  </a:cxn>
                  <a:cxn ang="0">
                    <a:pos x="4" y="360"/>
                  </a:cxn>
                  <a:cxn ang="0">
                    <a:pos x="18" y="260"/>
                  </a:cxn>
                  <a:cxn ang="0">
                    <a:pos x="48" y="190"/>
                  </a:cxn>
                  <a:cxn ang="0">
                    <a:pos x="84" y="166"/>
                  </a:cxn>
                  <a:cxn ang="0">
                    <a:pos x="164" y="156"/>
                  </a:cxn>
                  <a:cxn ang="0">
                    <a:pos x="402" y="142"/>
                  </a:cxn>
                  <a:cxn ang="0">
                    <a:pos x="782" y="126"/>
                  </a:cxn>
                  <a:cxn ang="0">
                    <a:pos x="1052" y="118"/>
                  </a:cxn>
                  <a:cxn ang="0">
                    <a:pos x="1414" y="84"/>
                  </a:cxn>
                  <a:cxn ang="0">
                    <a:pos x="1764" y="52"/>
                  </a:cxn>
                  <a:cxn ang="0">
                    <a:pos x="2138" y="10"/>
                  </a:cxn>
                  <a:cxn ang="0">
                    <a:pos x="2336" y="0"/>
                  </a:cxn>
                  <a:cxn ang="0">
                    <a:pos x="2376" y="8"/>
                  </a:cxn>
                  <a:cxn ang="0">
                    <a:pos x="2536" y="60"/>
                  </a:cxn>
                  <a:cxn ang="0">
                    <a:pos x="2730" y="132"/>
                  </a:cxn>
                  <a:cxn ang="0">
                    <a:pos x="2816" y="184"/>
                  </a:cxn>
                  <a:cxn ang="0">
                    <a:pos x="2830" y="208"/>
                  </a:cxn>
                  <a:cxn ang="0">
                    <a:pos x="2828" y="262"/>
                  </a:cxn>
                  <a:cxn ang="0">
                    <a:pos x="2808" y="350"/>
                  </a:cxn>
                  <a:cxn ang="0">
                    <a:pos x="2802" y="424"/>
                  </a:cxn>
                  <a:cxn ang="0">
                    <a:pos x="2804" y="564"/>
                  </a:cxn>
                  <a:cxn ang="0">
                    <a:pos x="2804" y="570"/>
                  </a:cxn>
                  <a:cxn ang="0">
                    <a:pos x="2818" y="722"/>
                  </a:cxn>
                  <a:cxn ang="0">
                    <a:pos x="2808" y="744"/>
                  </a:cxn>
                  <a:cxn ang="0">
                    <a:pos x="2792" y="758"/>
                  </a:cxn>
                  <a:cxn ang="0">
                    <a:pos x="2704" y="766"/>
                  </a:cxn>
                  <a:cxn ang="0">
                    <a:pos x="2416" y="818"/>
                  </a:cxn>
                  <a:cxn ang="0">
                    <a:pos x="2200" y="870"/>
                  </a:cxn>
                  <a:cxn ang="0">
                    <a:pos x="2194" y="872"/>
                  </a:cxn>
                  <a:cxn ang="0">
                    <a:pos x="1976" y="922"/>
                  </a:cxn>
                  <a:cxn ang="0">
                    <a:pos x="1764" y="942"/>
                  </a:cxn>
                  <a:cxn ang="0">
                    <a:pos x="1298" y="970"/>
                  </a:cxn>
                  <a:cxn ang="0">
                    <a:pos x="906" y="994"/>
                  </a:cxn>
                  <a:cxn ang="0">
                    <a:pos x="898" y="1000"/>
                  </a:cxn>
                  <a:cxn ang="0">
                    <a:pos x="740" y="1002"/>
                  </a:cxn>
                  <a:cxn ang="0">
                    <a:pos x="362" y="1034"/>
                  </a:cxn>
                  <a:cxn ang="0">
                    <a:pos x="328" y="1026"/>
                  </a:cxn>
                  <a:cxn ang="0">
                    <a:pos x="274" y="986"/>
                  </a:cxn>
                  <a:cxn ang="0">
                    <a:pos x="238" y="948"/>
                  </a:cxn>
                  <a:cxn ang="0">
                    <a:pos x="224" y="900"/>
                  </a:cxn>
                  <a:cxn ang="0">
                    <a:pos x="214" y="844"/>
                  </a:cxn>
                  <a:cxn ang="0">
                    <a:pos x="184" y="804"/>
                  </a:cxn>
                  <a:cxn ang="0">
                    <a:pos x="76" y="628"/>
                  </a:cxn>
                  <a:cxn ang="0">
                    <a:pos x="16" y="544"/>
                  </a:cxn>
                  <a:cxn ang="0">
                    <a:pos x="0" y="504"/>
                  </a:cxn>
                </a:cxnLst>
                <a:rect l="0" t="0" r="r" b="b"/>
                <a:pathLst>
                  <a:path w="2830" h="1034">
                    <a:moveTo>
                      <a:pt x="0" y="504"/>
                    </a:moveTo>
                    <a:lnTo>
                      <a:pt x="4" y="366"/>
                    </a:lnTo>
                    <a:lnTo>
                      <a:pt x="4" y="360"/>
                    </a:lnTo>
                    <a:lnTo>
                      <a:pt x="18" y="260"/>
                    </a:lnTo>
                    <a:lnTo>
                      <a:pt x="48" y="190"/>
                    </a:lnTo>
                    <a:lnTo>
                      <a:pt x="84" y="166"/>
                    </a:lnTo>
                    <a:lnTo>
                      <a:pt x="164" y="156"/>
                    </a:lnTo>
                    <a:lnTo>
                      <a:pt x="402" y="142"/>
                    </a:lnTo>
                    <a:lnTo>
                      <a:pt x="782" y="126"/>
                    </a:lnTo>
                    <a:lnTo>
                      <a:pt x="1052" y="118"/>
                    </a:lnTo>
                    <a:lnTo>
                      <a:pt x="1414" y="84"/>
                    </a:lnTo>
                    <a:lnTo>
                      <a:pt x="1764" y="52"/>
                    </a:lnTo>
                    <a:lnTo>
                      <a:pt x="2138" y="10"/>
                    </a:lnTo>
                    <a:lnTo>
                      <a:pt x="2336" y="0"/>
                    </a:lnTo>
                    <a:lnTo>
                      <a:pt x="2376" y="8"/>
                    </a:lnTo>
                    <a:lnTo>
                      <a:pt x="2536" y="60"/>
                    </a:lnTo>
                    <a:lnTo>
                      <a:pt x="2730" y="132"/>
                    </a:lnTo>
                    <a:lnTo>
                      <a:pt x="2816" y="184"/>
                    </a:lnTo>
                    <a:lnTo>
                      <a:pt x="2830" y="208"/>
                    </a:lnTo>
                    <a:lnTo>
                      <a:pt x="2828" y="262"/>
                    </a:lnTo>
                    <a:lnTo>
                      <a:pt x="2808" y="350"/>
                    </a:lnTo>
                    <a:lnTo>
                      <a:pt x="2802" y="424"/>
                    </a:lnTo>
                    <a:lnTo>
                      <a:pt x="2804" y="564"/>
                    </a:lnTo>
                    <a:lnTo>
                      <a:pt x="2804" y="570"/>
                    </a:lnTo>
                    <a:lnTo>
                      <a:pt x="2818" y="722"/>
                    </a:lnTo>
                    <a:lnTo>
                      <a:pt x="2808" y="744"/>
                    </a:lnTo>
                    <a:lnTo>
                      <a:pt x="2792" y="758"/>
                    </a:lnTo>
                    <a:lnTo>
                      <a:pt x="2704" y="766"/>
                    </a:lnTo>
                    <a:lnTo>
                      <a:pt x="2416" y="818"/>
                    </a:lnTo>
                    <a:lnTo>
                      <a:pt x="2200" y="870"/>
                    </a:lnTo>
                    <a:lnTo>
                      <a:pt x="2194" y="872"/>
                    </a:lnTo>
                    <a:lnTo>
                      <a:pt x="1976" y="922"/>
                    </a:lnTo>
                    <a:lnTo>
                      <a:pt x="1764" y="942"/>
                    </a:lnTo>
                    <a:lnTo>
                      <a:pt x="1298" y="970"/>
                    </a:lnTo>
                    <a:lnTo>
                      <a:pt x="906" y="994"/>
                    </a:lnTo>
                    <a:lnTo>
                      <a:pt x="898" y="1000"/>
                    </a:lnTo>
                    <a:lnTo>
                      <a:pt x="740" y="1002"/>
                    </a:lnTo>
                    <a:lnTo>
                      <a:pt x="362" y="1034"/>
                    </a:lnTo>
                    <a:lnTo>
                      <a:pt x="328" y="1026"/>
                    </a:lnTo>
                    <a:lnTo>
                      <a:pt x="274" y="986"/>
                    </a:lnTo>
                    <a:lnTo>
                      <a:pt x="238" y="948"/>
                    </a:lnTo>
                    <a:lnTo>
                      <a:pt x="224" y="900"/>
                    </a:lnTo>
                    <a:lnTo>
                      <a:pt x="214" y="844"/>
                    </a:lnTo>
                    <a:lnTo>
                      <a:pt x="184" y="804"/>
                    </a:lnTo>
                    <a:lnTo>
                      <a:pt x="76" y="628"/>
                    </a:lnTo>
                    <a:lnTo>
                      <a:pt x="16" y="544"/>
                    </a:lnTo>
                    <a:lnTo>
                      <a:pt x="0" y="50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7" name="Group 62"/>
              <p:cNvGrpSpPr>
                <a:grpSpLocks/>
              </p:cNvGrpSpPr>
              <p:nvPr/>
            </p:nvGrpSpPr>
            <p:grpSpPr bwMode="auto">
              <a:xfrm>
                <a:off x="1292" y="1677"/>
                <a:ext cx="2858" cy="1070"/>
                <a:chOff x="1292" y="1677"/>
                <a:chExt cx="2858" cy="1070"/>
              </a:xfrm>
            </p:grpSpPr>
            <p:sp>
              <p:nvSpPr>
                <p:cNvPr id="48" name="Freeform 63"/>
                <p:cNvSpPr>
                  <a:spLocks/>
                </p:cNvSpPr>
                <p:nvPr/>
              </p:nvSpPr>
              <p:spPr bwMode="auto">
                <a:xfrm>
                  <a:off x="1292" y="1677"/>
                  <a:ext cx="2858" cy="894"/>
                </a:xfrm>
                <a:custGeom>
                  <a:avLst/>
                  <a:gdLst/>
                  <a:ahLst/>
                  <a:cxnLst>
                    <a:cxn ang="0">
                      <a:pos x="870" y="130"/>
                    </a:cxn>
                    <a:cxn ang="0">
                      <a:pos x="400" y="148"/>
                    </a:cxn>
                    <a:cxn ang="0">
                      <a:pos x="210" y="158"/>
                    </a:cxn>
                    <a:cxn ang="0">
                      <a:pos x="66" y="176"/>
                    </a:cxn>
                    <a:cxn ang="0">
                      <a:pos x="26" y="238"/>
                    </a:cxn>
                    <a:cxn ang="0">
                      <a:pos x="0" y="460"/>
                    </a:cxn>
                    <a:cxn ang="0">
                      <a:pos x="8" y="546"/>
                    </a:cxn>
                    <a:cxn ang="0">
                      <a:pos x="22" y="580"/>
                    </a:cxn>
                    <a:cxn ang="0">
                      <a:pos x="146" y="770"/>
                    </a:cxn>
                    <a:cxn ang="0">
                      <a:pos x="202" y="874"/>
                    </a:cxn>
                    <a:cxn ang="0">
                      <a:pos x="234" y="882"/>
                    </a:cxn>
                    <a:cxn ang="0">
                      <a:pos x="194" y="796"/>
                    </a:cxn>
                    <a:cxn ang="0">
                      <a:pos x="98" y="636"/>
                    </a:cxn>
                    <a:cxn ang="0">
                      <a:pos x="28" y="534"/>
                    </a:cxn>
                    <a:cxn ang="0">
                      <a:pos x="34" y="408"/>
                    </a:cxn>
                    <a:cxn ang="0">
                      <a:pos x="46" y="294"/>
                    </a:cxn>
                    <a:cxn ang="0">
                      <a:pos x="66" y="246"/>
                    </a:cxn>
                    <a:cxn ang="0">
                      <a:pos x="166" y="382"/>
                    </a:cxn>
                    <a:cxn ang="0">
                      <a:pos x="250" y="514"/>
                    </a:cxn>
                    <a:cxn ang="0">
                      <a:pos x="190" y="376"/>
                    </a:cxn>
                    <a:cxn ang="0">
                      <a:pos x="110" y="216"/>
                    </a:cxn>
                    <a:cxn ang="0">
                      <a:pos x="148" y="190"/>
                    </a:cxn>
                    <a:cxn ang="0">
                      <a:pos x="400" y="174"/>
                    </a:cxn>
                    <a:cxn ang="0">
                      <a:pos x="998" y="152"/>
                    </a:cxn>
                    <a:cxn ang="0">
                      <a:pos x="1700" y="94"/>
                    </a:cxn>
                    <a:cxn ang="0">
                      <a:pos x="2264" y="34"/>
                    </a:cxn>
                    <a:cxn ang="0">
                      <a:pos x="2390" y="44"/>
                    </a:cxn>
                    <a:cxn ang="0">
                      <a:pos x="2608" y="118"/>
                    </a:cxn>
                    <a:cxn ang="0">
                      <a:pos x="2810" y="208"/>
                    </a:cxn>
                    <a:cxn ang="0">
                      <a:pos x="2822" y="264"/>
                    </a:cxn>
                    <a:cxn ang="0">
                      <a:pos x="2802" y="468"/>
                    </a:cxn>
                    <a:cxn ang="0">
                      <a:pos x="2806" y="694"/>
                    </a:cxn>
                    <a:cxn ang="0">
                      <a:pos x="2832" y="718"/>
                    </a:cxn>
                    <a:cxn ang="0">
                      <a:pos x="2842" y="634"/>
                    </a:cxn>
                    <a:cxn ang="0">
                      <a:pos x="2834" y="488"/>
                    </a:cxn>
                    <a:cxn ang="0">
                      <a:pos x="2846" y="304"/>
                    </a:cxn>
                    <a:cxn ang="0">
                      <a:pos x="2856" y="210"/>
                    </a:cxn>
                    <a:cxn ang="0">
                      <a:pos x="2812" y="172"/>
                    </a:cxn>
                    <a:cxn ang="0">
                      <a:pos x="2658" y="106"/>
                    </a:cxn>
                    <a:cxn ang="0">
                      <a:pos x="2436" y="30"/>
                    </a:cxn>
                    <a:cxn ang="0">
                      <a:pos x="2354" y="2"/>
                    </a:cxn>
                    <a:cxn ang="0">
                      <a:pos x="2246" y="8"/>
                    </a:cxn>
                    <a:cxn ang="0">
                      <a:pos x="2066" y="22"/>
                    </a:cxn>
                    <a:cxn ang="0">
                      <a:pos x="1506" y="82"/>
                    </a:cxn>
                    <a:cxn ang="0">
                      <a:pos x="1054" y="126"/>
                    </a:cxn>
                  </a:cxnLst>
                  <a:rect l="0" t="0" r="r" b="b"/>
                  <a:pathLst>
                    <a:path w="2858" h="894">
                      <a:moveTo>
                        <a:pt x="1054" y="126"/>
                      </a:moveTo>
                      <a:lnTo>
                        <a:pt x="870" y="130"/>
                      </a:lnTo>
                      <a:lnTo>
                        <a:pt x="660" y="136"/>
                      </a:lnTo>
                      <a:lnTo>
                        <a:pt x="400" y="148"/>
                      </a:lnTo>
                      <a:lnTo>
                        <a:pt x="216" y="156"/>
                      </a:lnTo>
                      <a:lnTo>
                        <a:pt x="210" y="158"/>
                      </a:lnTo>
                      <a:lnTo>
                        <a:pt x="120" y="166"/>
                      </a:lnTo>
                      <a:lnTo>
                        <a:pt x="66" y="176"/>
                      </a:lnTo>
                      <a:lnTo>
                        <a:pt x="44" y="196"/>
                      </a:lnTo>
                      <a:lnTo>
                        <a:pt x="26" y="238"/>
                      </a:lnTo>
                      <a:lnTo>
                        <a:pt x="6" y="346"/>
                      </a:lnTo>
                      <a:lnTo>
                        <a:pt x="0" y="460"/>
                      </a:lnTo>
                      <a:lnTo>
                        <a:pt x="2" y="518"/>
                      </a:lnTo>
                      <a:lnTo>
                        <a:pt x="8" y="546"/>
                      </a:lnTo>
                      <a:lnTo>
                        <a:pt x="22" y="574"/>
                      </a:lnTo>
                      <a:lnTo>
                        <a:pt x="22" y="580"/>
                      </a:lnTo>
                      <a:lnTo>
                        <a:pt x="78" y="662"/>
                      </a:lnTo>
                      <a:lnTo>
                        <a:pt x="146" y="770"/>
                      </a:lnTo>
                      <a:lnTo>
                        <a:pt x="184" y="824"/>
                      </a:lnTo>
                      <a:lnTo>
                        <a:pt x="202" y="874"/>
                      </a:lnTo>
                      <a:lnTo>
                        <a:pt x="224" y="894"/>
                      </a:lnTo>
                      <a:lnTo>
                        <a:pt x="234" y="882"/>
                      </a:lnTo>
                      <a:lnTo>
                        <a:pt x="230" y="844"/>
                      </a:lnTo>
                      <a:lnTo>
                        <a:pt x="194" y="796"/>
                      </a:lnTo>
                      <a:lnTo>
                        <a:pt x="144" y="700"/>
                      </a:lnTo>
                      <a:lnTo>
                        <a:pt x="98" y="636"/>
                      </a:lnTo>
                      <a:lnTo>
                        <a:pt x="52" y="578"/>
                      </a:lnTo>
                      <a:lnTo>
                        <a:pt x="28" y="534"/>
                      </a:lnTo>
                      <a:lnTo>
                        <a:pt x="34" y="482"/>
                      </a:lnTo>
                      <a:lnTo>
                        <a:pt x="34" y="408"/>
                      </a:lnTo>
                      <a:lnTo>
                        <a:pt x="40" y="352"/>
                      </a:lnTo>
                      <a:lnTo>
                        <a:pt x="46" y="294"/>
                      </a:lnTo>
                      <a:lnTo>
                        <a:pt x="54" y="256"/>
                      </a:lnTo>
                      <a:lnTo>
                        <a:pt x="66" y="246"/>
                      </a:lnTo>
                      <a:lnTo>
                        <a:pt x="86" y="252"/>
                      </a:lnTo>
                      <a:lnTo>
                        <a:pt x="166" y="382"/>
                      </a:lnTo>
                      <a:lnTo>
                        <a:pt x="232" y="502"/>
                      </a:lnTo>
                      <a:lnTo>
                        <a:pt x="250" y="514"/>
                      </a:lnTo>
                      <a:lnTo>
                        <a:pt x="252" y="492"/>
                      </a:lnTo>
                      <a:lnTo>
                        <a:pt x="190" y="376"/>
                      </a:lnTo>
                      <a:lnTo>
                        <a:pt x="146" y="280"/>
                      </a:lnTo>
                      <a:lnTo>
                        <a:pt x="110" y="216"/>
                      </a:lnTo>
                      <a:lnTo>
                        <a:pt x="112" y="200"/>
                      </a:lnTo>
                      <a:lnTo>
                        <a:pt x="148" y="190"/>
                      </a:lnTo>
                      <a:lnTo>
                        <a:pt x="242" y="184"/>
                      </a:lnTo>
                      <a:lnTo>
                        <a:pt x="400" y="174"/>
                      </a:lnTo>
                      <a:lnTo>
                        <a:pt x="554" y="168"/>
                      </a:lnTo>
                      <a:lnTo>
                        <a:pt x="998" y="152"/>
                      </a:lnTo>
                      <a:lnTo>
                        <a:pt x="1484" y="114"/>
                      </a:lnTo>
                      <a:lnTo>
                        <a:pt x="1700" y="94"/>
                      </a:lnTo>
                      <a:lnTo>
                        <a:pt x="1956" y="62"/>
                      </a:lnTo>
                      <a:lnTo>
                        <a:pt x="2264" y="34"/>
                      </a:lnTo>
                      <a:lnTo>
                        <a:pt x="2346" y="38"/>
                      </a:lnTo>
                      <a:lnTo>
                        <a:pt x="2390" y="44"/>
                      </a:lnTo>
                      <a:lnTo>
                        <a:pt x="2436" y="66"/>
                      </a:lnTo>
                      <a:lnTo>
                        <a:pt x="2608" y="118"/>
                      </a:lnTo>
                      <a:lnTo>
                        <a:pt x="2760" y="176"/>
                      </a:lnTo>
                      <a:lnTo>
                        <a:pt x="2810" y="208"/>
                      </a:lnTo>
                      <a:lnTo>
                        <a:pt x="2822" y="230"/>
                      </a:lnTo>
                      <a:lnTo>
                        <a:pt x="2822" y="264"/>
                      </a:lnTo>
                      <a:lnTo>
                        <a:pt x="2806" y="364"/>
                      </a:lnTo>
                      <a:lnTo>
                        <a:pt x="2802" y="468"/>
                      </a:lnTo>
                      <a:lnTo>
                        <a:pt x="2804" y="610"/>
                      </a:lnTo>
                      <a:lnTo>
                        <a:pt x="2806" y="694"/>
                      </a:lnTo>
                      <a:lnTo>
                        <a:pt x="2818" y="718"/>
                      </a:lnTo>
                      <a:lnTo>
                        <a:pt x="2832" y="718"/>
                      </a:lnTo>
                      <a:lnTo>
                        <a:pt x="2844" y="698"/>
                      </a:lnTo>
                      <a:lnTo>
                        <a:pt x="2842" y="634"/>
                      </a:lnTo>
                      <a:lnTo>
                        <a:pt x="2834" y="494"/>
                      </a:lnTo>
                      <a:lnTo>
                        <a:pt x="2834" y="488"/>
                      </a:lnTo>
                      <a:lnTo>
                        <a:pt x="2834" y="396"/>
                      </a:lnTo>
                      <a:lnTo>
                        <a:pt x="2846" y="304"/>
                      </a:lnTo>
                      <a:lnTo>
                        <a:pt x="2858" y="236"/>
                      </a:lnTo>
                      <a:lnTo>
                        <a:pt x="2856" y="210"/>
                      </a:lnTo>
                      <a:lnTo>
                        <a:pt x="2832" y="188"/>
                      </a:lnTo>
                      <a:lnTo>
                        <a:pt x="2812" y="172"/>
                      </a:lnTo>
                      <a:lnTo>
                        <a:pt x="2750" y="144"/>
                      </a:lnTo>
                      <a:lnTo>
                        <a:pt x="2658" y="106"/>
                      </a:lnTo>
                      <a:lnTo>
                        <a:pt x="2544" y="66"/>
                      </a:lnTo>
                      <a:lnTo>
                        <a:pt x="2436" y="30"/>
                      </a:lnTo>
                      <a:lnTo>
                        <a:pt x="2382" y="10"/>
                      </a:lnTo>
                      <a:lnTo>
                        <a:pt x="2354" y="2"/>
                      </a:lnTo>
                      <a:lnTo>
                        <a:pt x="2318" y="0"/>
                      </a:lnTo>
                      <a:lnTo>
                        <a:pt x="2246" y="8"/>
                      </a:lnTo>
                      <a:lnTo>
                        <a:pt x="2072" y="20"/>
                      </a:lnTo>
                      <a:lnTo>
                        <a:pt x="2066" y="22"/>
                      </a:lnTo>
                      <a:lnTo>
                        <a:pt x="1782" y="56"/>
                      </a:lnTo>
                      <a:lnTo>
                        <a:pt x="1506" y="82"/>
                      </a:lnTo>
                      <a:lnTo>
                        <a:pt x="1162" y="112"/>
                      </a:lnTo>
                      <a:lnTo>
                        <a:pt x="1054" y="126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" name="Freeform 64"/>
                <p:cNvSpPr>
                  <a:spLocks/>
                </p:cNvSpPr>
                <p:nvPr/>
              </p:nvSpPr>
              <p:spPr bwMode="auto">
                <a:xfrm>
                  <a:off x="1514" y="1935"/>
                  <a:ext cx="2626" cy="812"/>
                </a:xfrm>
                <a:custGeom>
                  <a:avLst/>
                  <a:gdLst/>
                  <a:ahLst/>
                  <a:cxnLst>
                    <a:cxn ang="0">
                      <a:pos x="2626" y="462"/>
                    </a:cxn>
                    <a:cxn ang="0">
                      <a:pos x="2618" y="522"/>
                    </a:cxn>
                    <a:cxn ang="0">
                      <a:pos x="2588" y="536"/>
                    </a:cxn>
                    <a:cxn ang="0">
                      <a:pos x="2520" y="544"/>
                    </a:cxn>
                    <a:cxn ang="0">
                      <a:pos x="2364" y="564"/>
                    </a:cxn>
                    <a:cxn ang="0">
                      <a:pos x="2222" y="592"/>
                    </a:cxn>
                    <a:cxn ang="0">
                      <a:pos x="1982" y="656"/>
                    </a:cxn>
                    <a:cxn ang="0">
                      <a:pos x="1800" y="696"/>
                    </a:cxn>
                    <a:cxn ang="0">
                      <a:pos x="1544" y="716"/>
                    </a:cxn>
                    <a:cxn ang="0">
                      <a:pos x="1088" y="742"/>
                    </a:cxn>
                    <a:cxn ang="0">
                      <a:pos x="904" y="758"/>
                    </a:cxn>
                    <a:cxn ang="0">
                      <a:pos x="452" y="782"/>
                    </a:cxn>
                    <a:cxn ang="0">
                      <a:pos x="246" y="806"/>
                    </a:cxn>
                    <a:cxn ang="0">
                      <a:pos x="148" y="812"/>
                    </a:cxn>
                    <a:cxn ang="0">
                      <a:pos x="108" y="802"/>
                    </a:cxn>
                    <a:cxn ang="0">
                      <a:pos x="32" y="742"/>
                    </a:cxn>
                    <a:cxn ang="0">
                      <a:pos x="8" y="678"/>
                    </a:cxn>
                    <a:cxn ang="0">
                      <a:pos x="0" y="572"/>
                    </a:cxn>
                    <a:cxn ang="0">
                      <a:pos x="24" y="350"/>
                    </a:cxn>
                    <a:cxn ang="0">
                      <a:pos x="8" y="226"/>
                    </a:cxn>
                    <a:cxn ang="0">
                      <a:pos x="20" y="212"/>
                    </a:cxn>
                    <a:cxn ang="0">
                      <a:pos x="70" y="244"/>
                    </a:cxn>
                    <a:cxn ang="0">
                      <a:pos x="188" y="248"/>
                    </a:cxn>
                    <a:cxn ang="0">
                      <a:pos x="516" y="230"/>
                    </a:cxn>
                    <a:cxn ang="0">
                      <a:pos x="1194" y="172"/>
                    </a:cxn>
                    <a:cxn ang="0">
                      <a:pos x="1714" y="98"/>
                    </a:cxn>
                    <a:cxn ang="0">
                      <a:pos x="2220" y="4"/>
                    </a:cxn>
                    <a:cxn ang="0">
                      <a:pos x="2250" y="6"/>
                    </a:cxn>
                    <a:cxn ang="0">
                      <a:pos x="2158" y="42"/>
                    </a:cxn>
                    <a:cxn ang="0">
                      <a:pos x="1806" y="106"/>
                    </a:cxn>
                    <a:cxn ang="0">
                      <a:pos x="1394" y="172"/>
                    </a:cxn>
                    <a:cxn ang="0">
                      <a:pos x="1064" y="210"/>
                    </a:cxn>
                    <a:cxn ang="0">
                      <a:pos x="806" y="236"/>
                    </a:cxn>
                    <a:cxn ang="0">
                      <a:pos x="334" y="264"/>
                    </a:cxn>
                    <a:cxn ang="0">
                      <a:pos x="112" y="276"/>
                    </a:cxn>
                    <a:cxn ang="0">
                      <a:pos x="60" y="308"/>
                    </a:cxn>
                    <a:cxn ang="0">
                      <a:pos x="38" y="482"/>
                    </a:cxn>
                    <a:cxn ang="0">
                      <a:pos x="30" y="634"/>
                    </a:cxn>
                    <a:cxn ang="0">
                      <a:pos x="40" y="696"/>
                    </a:cxn>
                    <a:cxn ang="0">
                      <a:pos x="84" y="748"/>
                    </a:cxn>
                    <a:cxn ang="0">
                      <a:pos x="152" y="772"/>
                    </a:cxn>
                    <a:cxn ang="0">
                      <a:pos x="384" y="762"/>
                    </a:cxn>
                    <a:cxn ang="0">
                      <a:pos x="628" y="742"/>
                    </a:cxn>
                    <a:cxn ang="0">
                      <a:pos x="910" y="720"/>
                    </a:cxn>
                    <a:cxn ang="0">
                      <a:pos x="1282" y="700"/>
                    </a:cxn>
                    <a:cxn ang="0">
                      <a:pos x="1684" y="680"/>
                    </a:cxn>
                    <a:cxn ang="0">
                      <a:pos x="1954" y="630"/>
                    </a:cxn>
                    <a:cxn ang="0">
                      <a:pos x="2300" y="546"/>
                    </a:cxn>
                    <a:cxn ang="0">
                      <a:pos x="2578" y="498"/>
                    </a:cxn>
                    <a:cxn ang="0">
                      <a:pos x="2588" y="434"/>
                    </a:cxn>
                    <a:cxn ang="0">
                      <a:pos x="2618" y="420"/>
                    </a:cxn>
                  </a:cxnLst>
                  <a:rect l="0" t="0" r="r" b="b"/>
                  <a:pathLst>
                    <a:path w="2626" h="812">
                      <a:moveTo>
                        <a:pt x="2618" y="420"/>
                      </a:moveTo>
                      <a:lnTo>
                        <a:pt x="2626" y="462"/>
                      </a:lnTo>
                      <a:lnTo>
                        <a:pt x="2626" y="502"/>
                      </a:lnTo>
                      <a:lnTo>
                        <a:pt x="2618" y="522"/>
                      </a:lnTo>
                      <a:lnTo>
                        <a:pt x="2594" y="534"/>
                      </a:lnTo>
                      <a:lnTo>
                        <a:pt x="2588" y="536"/>
                      </a:lnTo>
                      <a:lnTo>
                        <a:pt x="2582" y="536"/>
                      </a:lnTo>
                      <a:lnTo>
                        <a:pt x="2520" y="544"/>
                      </a:lnTo>
                      <a:lnTo>
                        <a:pt x="2370" y="562"/>
                      </a:lnTo>
                      <a:lnTo>
                        <a:pt x="2364" y="564"/>
                      </a:lnTo>
                      <a:lnTo>
                        <a:pt x="2358" y="564"/>
                      </a:lnTo>
                      <a:lnTo>
                        <a:pt x="2222" y="592"/>
                      </a:lnTo>
                      <a:lnTo>
                        <a:pt x="2098" y="622"/>
                      </a:lnTo>
                      <a:lnTo>
                        <a:pt x="1982" y="656"/>
                      </a:lnTo>
                      <a:lnTo>
                        <a:pt x="1878" y="680"/>
                      </a:lnTo>
                      <a:lnTo>
                        <a:pt x="1800" y="696"/>
                      </a:lnTo>
                      <a:lnTo>
                        <a:pt x="1690" y="706"/>
                      </a:lnTo>
                      <a:lnTo>
                        <a:pt x="1544" y="716"/>
                      </a:lnTo>
                      <a:lnTo>
                        <a:pt x="1364" y="724"/>
                      </a:lnTo>
                      <a:lnTo>
                        <a:pt x="1088" y="742"/>
                      </a:lnTo>
                      <a:lnTo>
                        <a:pt x="916" y="754"/>
                      </a:lnTo>
                      <a:lnTo>
                        <a:pt x="904" y="758"/>
                      </a:lnTo>
                      <a:lnTo>
                        <a:pt x="704" y="770"/>
                      </a:lnTo>
                      <a:lnTo>
                        <a:pt x="452" y="782"/>
                      </a:lnTo>
                      <a:lnTo>
                        <a:pt x="252" y="802"/>
                      </a:lnTo>
                      <a:lnTo>
                        <a:pt x="246" y="806"/>
                      </a:lnTo>
                      <a:lnTo>
                        <a:pt x="154" y="812"/>
                      </a:lnTo>
                      <a:lnTo>
                        <a:pt x="148" y="812"/>
                      </a:lnTo>
                      <a:lnTo>
                        <a:pt x="114" y="800"/>
                      </a:lnTo>
                      <a:lnTo>
                        <a:pt x="108" y="802"/>
                      </a:lnTo>
                      <a:lnTo>
                        <a:pt x="64" y="772"/>
                      </a:lnTo>
                      <a:lnTo>
                        <a:pt x="32" y="742"/>
                      </a:lnTo>
                      <a:lnTo>
                        <a:pt x="16" y="708"/>
                      </a:lnTo>
                      <a:lnTo>
                        <a:pt x="8" y="678"/>
                      </a:lnTo>
                      <a:lnTo>
                        <a:pt x="4" y="620"/>
                      </a:lnTo>
                      <a:lnTo>
                        <a:pt x="0" y="572"/>
                      </a:lnTo>
                      <a:lnTo>
                        <a:pt x="4" y="512"/>
                      </a:lnTo>
                      <a:lnTo>
                        <a:pt x="24" y="350"/>
                      </a:lnTo>
                      <a:lnTo>
                        <a:pt x="34" y="280"/>
                      </a:lnTo>
                      <a:lnTo>
                        <a:pt x="8" y="226"/>
                      </a:lnTo>
                      <a:lnTo>
                        <a:pt x="6" y="202"/>
                      </a:lnTo>
                      <a:lnTo>
                        <a:pt x="20" y="212"/>
                      </a:lnTo>
                      <a:lnTo>
                        <a:pt x="46" y="234"/>
                      </a:lnTo>
                      <a:lnTo>
                        <a:pt x="70" y="244"/>
                      </a:lnTo>
                      <a:lnTo>
                        <a:pt x="100" y="252"/>
                      </a:lnTo>
                      <a:lnTo>
                        <a:pt x="188" y="248"/>
                      </a:lnTo>
                      <a:lnTo>
                        <a:pt x="330" y="242"/>
                      </a:lnTo>
                      <a:lnTo>
                        <a:pt x="516" y="230"/>
                      </a:lnTo>
                      <a:lnTo>
                        <a:pt x="972" y="196"/>
                      </a:lnTo>
                      <a:lnTo>
                        <a:pt x="1194" y="172"/>
                      </a:lnTo>
                      <a:lnTo>
                        <a:pt x="1514" y="128"/>
                      </a:lnTo>
                      <a:lnTo>
                        <a:pt x="1714" y="98"/>
                      </a:lnTo>
                      <a:lnTo>
                        <a:pt x="2040" y="38"/>
                      </a:lnTo>
                      <a:lnTo>
                        <a:pt x="2220" y="4"/>
                      </a:lnTo>
                      <a:lnTo>
                        <a:pt x="2248" y="0"/>
                      </a:lnTo>
                      <a:lnTo>
                        <a:pt x="2250" y="6"/>
                      </a:lnTo>
                      <a:lnTo>
                        <a:pt x="2232" y="24"/>
                      </a:lnTo>
                      <a:lnTo>
                        <a:pt x="2158" y="42"/>
                      </a:lnTo>
                      <a:lnTo>
                        <a:pt x="2010" y="68"/>
                      </a:lnTo>
                      <a:lnTo>
                        <a:pt x="1806" y="106"/>
                      </a:lnTo>
                      <a:lnTo>
                        <a:pt x="1592" y="140"/>
                      </a:lnTo>
                      <a:lnTo>
                        <a:pt x="1394" y="172"/>
                      </a:lnTo>
                      <a:lnTo>
                        <a:pt x="1388" y="172"/>
                      </a:lnTo>
                      <a:lnTo>
                        <a:pt x="1064" y="210"/>
                      </a:lnTo>
                      <a:lnTo>
                        <a:pt x="812" y="234"/>
                      </a:lnTo>
                      <a:lnTo>
                        <a:pt x="806" y="236"/>
                      </a:lnTo>
                      <a:lnTo>
                        <a:pt x="546" y="252"/>
                      </a:lnTo>
                      <a:lnTo>
                        <a:pt x="334" y="264"/>
                      </a:lnTo>
                      <a:lnTo>
                        <a:pt x="326" y="266"/>
                      </a:lnTo>
                      <a:lnTo>
                        <a:pt x="112" y="276"/>
                      </a:lnTo>
                      <a:lnTo>
                        <a:pt x="74" y="286"/>
                      </a:lnTo>
                      <a:lnTo>
                        <a:pt x="60" y="308"/>
                      </a:lnTo>
                      <a:lnTo>
                        <a:pt x="48" y="382"/>
                      </a:lnTo>
                      <a:lnTo>
                        <a:pt x="38" y="482"/>
                      </a:lnTo>
                      <a:lnTo>
                        <a:pt x="24" y="564"/>
                      </a:lnTo>
                      <a:lnTo>
                        <a:pt x="30" y="634"/>
                      </a:lnTo>
                      <a:lnTo>
                        <a:pt x="30" y="640"/>
                      </a:lnTo>
                      <a:lnTo>
                        <a:pt x="40" y="696"/>
                      </a:lnTo>
                      <a:lnTo>
                        <a:pt x="60" y="722"/>
                      </a:lnTo>
                      <a:lnTo>
                        <a:pt x="84" y="748"/>
                      </a:lnTo>
                      <a:lnTo>
                        <a:pt x="116" y="764"/>
                      </a:lnTo>
                      <a:lnTo>
                        <a:pt x="152" y="772"/>
                      </a:lnTo>
                      <a:lnTo>
                        <a:pt x="280" y="776"/>
                      </a:lnTo>
                      <a:lnTo>
                        <a:pt x="384" y="762"/>
                      </a:lnTo>
                      <a:lnTo>
                        <a:pt x="480" y="756"/>
                      </a:lnTo>
                      <a:lnTo>
                        <a:pt x="628" y="742"/>
                      </a:lnTo>
                      <a:lnTo>
                        <a:pt x="788" y="732"/>
                      </a:lnTo>
                      <a:lnTo>
                        <a:pt x="910" y="720"/>
                      </a:lnTo>
                      <a:lnTo>
                        <a:pt x="1108" y="712"/>
                      </a:lnTo>
                      <a:lnTo>
                        <a:pt x="1282" y="700"/>
                      </a:lnTo>
                      <a:lnTo>
                        <a:pt x="1506" y="690"/>
                      </a:lnTo>
                      <a:lnTo>
                        <a:pt x="1684" y="680"/>
                      </a:lnTo>
                      <a:lnTo>
                        <a:pt x="1816" y="662"/>
                      </a:lnTo>
                      <a:lnTo>
                        <a:pt x="1954" y="630"/>
                      </a:lnTo>
                      <a:lnTo>
                        <a:pt x="2196" y="568"/>
                      </a:lnTo>
                      <a:lnTo>
                        <a:pt x="2300" y="546"/>
                      </a:lnTo>
                      <a:lnTo>
                        <a:pt x="2450" y="524"/>
                      </a:lnTo>
                      <a:lnTo>
                        <a:pt x="2578" y="498"/>
                      </a:lnTo>
                      <a:lnTo>
                        <a:pt x="2584" y="480"/>
                      </a:lnTo>
                      <a:lnTo>
                        <a:pt x="2588" y="434"/>
                      </a:lnTo>
                      <a:lnTo>
                        <a:pt x="2602" y="408"/>
                      </a:lnTo>
                      <a:lnTo>
                        <a:pt x="2618" y="420"/>
                      </a:lnTo>
                      <a:close/>
                    </a:path>
                  </a:pathLst>
                </a:custGeom>
                <a:solidFill>
                  <a:srgbClr val="4D4D4D"/>
                </a:solidFill>
                <a:ln w="9525">
                  <a:solidFill>
                    <a:srgbClr val="4D4D4D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21" name="Freeform 65"/>
            <p:cNvSpPr>
              <a:spLocks/>
            </p:cNvSpPr>
            <p:nvPr/>
          </p:nvSpPr>
          <p:spPr bwMode="auto">
            <a:xfrm>
              <a:off x="3008" y="1117"/>
              <a:ext cx="296" cy="262"/>
            </a:xfrm>
            <a:custGeom>
              <a:avLst/>
              <a:gdLst/>
              <a:ahLst/>
              <a:cxnLst>
                <a:cxn ang="0">
                  <a:pos x="215" y="121"/>
                </a:cxn>
                <a:cxn ang="0">
                  <a:pos x="204" y="93"/>
                </a:cxn>
                <a:cxn ang="0">
                  <a:pos x="195" y="70"/>
                </a:cxn>
                <a:cxn ang="0">
                  <a:pos x="180" y="49"/>
                </a:cxn>
                <a:cxn ang="0">
                  <a:pos x="162" y="27"/>
                </a:cxn>
                <a:cxn ang="0">
                  <a:pos x="144" y="13"/>
                </a:cxn>
                <a:cxn ang="0">
                  <a:pos x="126" y="6"/>
                </a:cxn>
                <a:cxn ang="0">
                  <a:pos x="105" y="0"/>
                </a:cxn>
                <a:cxn ang="0">
                  <a:pos x="80" y="3"/>
                </a:cxn>
                <a:cxn ang="0">
                  <a:pos x="57" y="10"/>
                </a:cxn>
                <a:cxn ang="0">
                  <a:pos x="38" y="25"/>
                </a:cxn>
                <a:cxn ang="0">
                  <a:pos x="21" y="48"/>
                </a:cxn>
                <a:cxn ang="0">
                  <a:pos x="9" y="75"/>
                </a:cxn>
                <a:cxn ang="0">
                  <a:pos x="2" y="111"/>
                </a:cxn>
                <a:cxn ang="0">
                  <a:pos x="0" y="147"/>
                </a:cxn>
                <a:cxn ang="0">
                  <a:pos x="6" y="181"/>
                </a:cxn>
                <a:cxn ang="0">
                  <a:pos x="15" y="210"/>
                </a:cxn>
                <a:cxn ang="0">
                  <a:pos x="29" y="229"/>
                </a:cxn>
                <a:cxn ang="0">
                  <a:pos x="51" y="246"/>
                </a:cxn>
                <a:cxn ang="0">
                  <a:pos x="72" y="256"/>
                </a:cxn>
                <a:cxn ang="0">
                  <a:pos x="99" y="262"/>
                </a:cxn>
                <a:cxn ang="0">
                  <a:pos x="125" y="262"/>
                </a:cxn>
                <a:cxn ang="0">
                  <a:pos x="149" y="256"/>
                </a:cxn>
                <a:cxn ang="0">
                  <a:pos x="170" y="244"/>
                </a:cxn>
                <a:cxn ang="0">
                  <a:pos x="185" y="231"/>
                </a:cxn>
                <a:cxn ang="0">
                  <a:pos x="200" y="210"/>
                </a:cxn>
                <a:cxn ang="0">
                  <a:pos x="210" y="187"/>
                </a:cxn>
                <a:cxn ang="0">
                  <a:pos x="215" y="168"/>
                </a:cxn>
                <a:cxn ang="0">
                  <a:pos x="215" y="160"/>
                </a:cxn>
                <a:cxn ang="0">
                  <a:pos x="234" y="159"/>
                </a:cxn>
                <a:cxn ang="0">
                  <a:pos x="239" y="159"/>
                </a:cxn>
                <a:cxn ang="0">
                  <a:pos x="243" y="160"/>
                </a:cxn>
                <a:cxn ang="0">
                  <a:pos x="248" y="160"/>
                </a:cxn>
                <a:cxn ang="0">
                  <a:pos x="252" y="163"/>
                </a:cxn>
                <a:cxn ang="0">
                  <a:pos x="257" y="163"/>
                </a:cxn>
                <a:cxn ang="0">
                  <a:pos x="261" y="166"/>
                </a:cxn>
                <a:cxn ang="0">
                  <a:pos x="266" y="168"/>
                </a:cxn>
                <a:cxn ang="0">
                  <a:pos x="272" y="169"/>
                </a:cxn>
                <a:cxn ang="0">
                  <a:pos x="276" y="171"/>
                </a:cxn>
                <a:cxn ang="0">
                  <a:pos x="281" y="171"/>
                </a:cxn>
                <a:cxn ang="0">
                  <a:pos x="287" y="169"/>
                </a:cxn>
                <a:cxn ang="0">
                  <a:pos x="291" y="168"/>
                </a:cxn>
                <a:cxn ang="0">
                  <a:pos x="294" y="163"/>
                </a:cxn>
                <a:cxn ang="0">
                  <a:pos x="296" y="159"/>
                </a:cxn>
                <a:cxn ang="0">
                  <a:pos x="296" y="154"/>
                </a:cxn>
                <a:cxn ang="0">
                  <a:pos x="296" y="150"/>
                </a:cxn>
                <a:cxn ang="0">
                  <a:pos x="293" y="145"/>
                </a:cxn>
                <a:cxn ang="0">
                  <a:pos x="291" y="141"/>
                </a:cxn>
                <a:cxn ang="0">
                  <a:pos x="287" y="141"/>
                </a:cxn>
                <a:cxn ang="0">
                  <a:pos x="284" y="136"/>
                </a:cxn>
                <a:cxn ang="0">
                  <a:pos x="279" y="136"/>
                </a:cxn>
                <a:cxn ang="0">
                  <a:pos x="275" y="135"/>
                </a:cxn>
                <a:cxn ang="0">
                  <a:pos x="269" y="133"/>
                </a:cxn>
                <a:cxn ang="0">
                  <a:pos x="264" y="132"/>
                </a:cxn>
                <a:cxn ang="0">
                  <a:pos x="260" y="132"/>
                </a:cxn>
                <a:cxn ang="0">
                  <a:pos x="255" y="130"/>
                </a:cxn>
                <a:cxn ang="0">
                  <a:pos x="224" y="126"/>
                </a:cxn>
                <a:cxn ang="0">
                  <a:pos x="215" y="121"/>
                </a:cxn>
              </a:cxnLst>
              <a:rect l="0" t="0" r="r" b="b"/>
              <a:pathLst>
                <a:path w="296" h="262">
                  <a:moveTo>
                    <a:pt x="215" y="121"/>
                  </a:moveTo>
                  <a:lnTo>
                    <a:pt x="204" y="93"/>
                  </a:lnTo>
                  <a:lnTo>
                    <a:pt x="195" y="70"/>
                  </a:lnTo>
                  <a:lnTo>
                    <a:pt x="180" y="49"/>
                  </a:lnTo>
                  <a:lnTo>
                    <a:pt x="162" y="27"/>
                  </a:lnTo>
                  <a:lnTo>
                    <a:pt x="144" y="13"/>
                  </a:lnTo>
                  <a:lnTo>
                    <a:pt x="126" y="6"/>
                  </a:lnTo>
                  <a:lnTo>
                    <a:pt x="105" y="0"/>
                  </a:lnTo>
                  <a:lnTo>
                    <a:pt x="80" y="3"/>
                  </a:lnTo>
                  <a:lnTo>
                    <a:pt x="57" y="10"/>
                  </a:lnTo>
                  <a:lnTo>
                    <a:pt x="38" y="25"/>
                  </a:lnTo>
                  <a:lnTo>
                    <a:pt x="21" y="48"/>
                  </a:lnTo>
                  <a:lnTo>
                    <a:pt x="9" y="75"/>
                  </a:lnTo>
                  <a:lnTo>
                    <a:pt x="2" y="111"/>
                  </a:lnTo>
                  <a:lnTo>
                    <a:pt x="0" y="147"/>
                  </a:lnTo>
                  <a:lnTo>
                    <a:pt x="6" y="181"/>
                  </a:lnTo>
                  <a:lnTo>
                    <a:pt x="15" y="210"/>
                  </a:lnTo>
                  <a:lnTo>
                    <a:pt x="29" y="229"/>
                  </a:lnTo>
                  <a:lnTo>
                    <a:pt x="51" y="246"/>
                  </a:lnTo>
                  <a:lnTo>
                    <a:pt x="72" y="256"/>
                  </a:lnTo>
                  <a:lnTo>
                    <a:pt x="99" y="262"/>
                  </a:lnTo>
                  <a:lnTo>
                    <a:pt x="125" y="262"/>
                  </a:lnTo>
                  <a:lnTo>
                    <a:pt x="149" y="256"/>
                  </a:lnTo>
                  <a:lnTo>
                    <a:pt x="170" y="244"/>
                  </a:lnTo>
                  <a:lnTo>
                    <a:pt x="185" y="231"/>
                  </a:lnTo>
                  <a:lnTo>
                    <a:pt x="200" y="210"/>
                  </a:lnTo>
                  <a:lnTo>
                    <a:pt x="210" y="187"/>
                  </a:lnTo>
                  <a:lnTo>
                    <a:pt x="215" y="168"/>
                  </a:lnTo>
                  <a:lnTo>
                    <a:pt x="215" y="160"/>
                  </a:lnTo>
                  <a:lnTo>
                    <a:pt x="234" y="159"/>
                  </a:lnTo>
                  <a:lnTo>
                    <a:pt x="239" y="159"/>
                  </a:lnTo>
                  <a:lnTo>
                    <a:pt x="243" y="160"/>
                  </a:lnTo>
                  <a:lnTo>
                    <a:pt x="248" y="160"/>
                  </a:lnTo>
                  <a:lnTo>
                    <a:pt x="252" y="163"/>
                  </a:lnTo>
                  <a:lnTo>
                    <a:pt x="257" y="163"/>
                  </a:lnTo>
                  <a:lnTo>
                    <a:pt x="261" y="166"/>
                  </a:lnTo>
                  <a:lnTo>
                    <a:pt x="266" y="168"/>
                  </a:lnTo>
                  <a:lnTo>
                    <a:pt x="272" y="169"/>
                  </a:lnTo>
                  <a:lnTo>
                    <a:pt x="276" y="171"/>
                  </a:lnTo>
                  <a:lnTo>
                    <a:pt x="281" y="171"/>
                  </a:lnTo>
                  <a:lnTo>
                    <a:pt x="287" y="169"/>
                  </a:lnTo>
                  <a:lnTo>
                    <a:pt x="291" y="168"/>
                  </a:lnTo>
                  <a:lnTo>
                    <a:pt x="294" y="163"/>
                  </a:lnTo>
                  <a:lnTo>
                    <a:pt x="296" y="159"/>
                  </a:lnTo>
                  <a:lnTo>
                    <a:pt x="296" y="154"/>
                  </a:lnTo>
                  <a:lnTo>
                    <a:pt x="296" y="150"/>
                  </a:lnTo>
                  <a:lnTo>
                    <a:pt x="293" y="145"/>
                  </a:lnTo>
                  <a:lnTo>
                    <a:pt x="291" y="141"/>
                  </a:lnTo>
                  <a:lnTo>
                    <a:pt x="287" y="141"/>
                  </a:lnTo>
                  <a:lnTo>
                    <a:pt x="284" y="136"/>
                  </a:lnTo>
                  <a:lnTo>
                    <a:pt x="279" y="136"/>
                  </a:lnTo>
                  <a:lnTo>
                    <a:pt x="275" y="135"/>
                  </a:lnTo>
                  <a:lnTo>
                    <a:pt x="269" y="133"/>
                  </a:lnTo>
                  <a:lnTo>
                    <a:pt x="264" y="132"/>
                  </a:lnTo>
                  <a:lnTo>
                    <a:pt x="260" y="132"/>
                  </a:lnTo>
                  <a:lnTo>
                    <a:pt x="255" y="130"/>
                  </a:lnTo>
                  <a:lnTo>
                    <a:pt x="224" y="126"/>
                  </a:lnTo>
                  <a:lnTo>
                    <a:pt x="215" y="1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66"/>
            <p:cNvSpPr>
              <a:spLocks/>
            </p:cNvSpPr>
            <p:nvPr/>
          </p:nvSpPr>
          <p:spPr bwMode="auto">
            <a:xfrm>
              <a:off x="3181" y="1380"/>
              <a:ext cx="174" cy="9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7" y="5"/>
                </a:cxn>
                <a:cxn ang="0">
                  <a:pos x="48" y="0"/>
                </a:cxn>
                <a:cxn ang="0">
                  <a:pos x="75" y="3"/>
                </a:cxn>
                <a:cxn ang="0">
                  <a:pos x="111" y="15"/>
                </a:cxn>
                <a:cxn ang="0">
                  <a:pos x="128" y="23"/>
                </a:cxn>
                <a:cxn ang="0">
                  <a:pos x="132" y="23"/>
                </a:cxn>
                <a:cxn ang="0">
                  <a:pos x="152" y="27"/>
                </a:cxn>
                <a:cxn ang="0">
                  <a:pos x="174" y="33"/>
                </a:cxn>
                <a:cxn ang="0">
                  <a:pos x="174" y="44"/>
                </a:cxn>
                <a:cxn ang="0">
                  <a:pos x="129" y="71"/>
                </a:cxn>
                <a:cxn ang="0">
                  <a:pos x="96" y="90"/>
                </a:cxn>
                <a:cxn ang="0">
                  <a:pos x="72" y="86"/>
                </a:cxn>
                <a:cxn ang="0">
                  <a:pos x="41" y="63"/>
                </a:cxn>
                <a:cxn ang="0">
                  <a:pos x="20" y="50"/>
                </a:cxn>
                <a:cxn ang="0">
                  <a:pos x="0" y="30"/>
                </a:cxn>
                <a:cxn ang="0">
                  <a:pos x="0" y="17"/>
                </a:cxn>
              </a:cxnLst>
              <a:rect l="0" t="0" r="r" b="b"/>
              <a:pathLst>
                <a:path w="174" h="90">
                  <a:moveTo>
                    <a:pt x="0" y="17"/>
                  </a:moveTo>
                  <a:lnTo>
                    <a:pt x="17" y="5"/>
                  </a:lnTo>
                  <a:lnTo>
                    <a:pt x="48" y="0"/>
                  </a:lnTo>
                  <a:lnTo>
                    <a:pt x="75" y="3"/>
                  </a:lnTo>
                  <a:lnTo>
                    <a:pt x="111" y="15"/>
                  </a:lnTo>
                  <a:lnTo>
                    <a:pt x="128" y="23"/>
                  </a:lnTo>
                  <a:lnTo>
                    <a:pt x="132" y="23"/>
                  </a:lnTo>
                  <a:lnTo>
                    <a:pt x="152" y="27"/>
                  </a:lnTo>
                  <a:lnTo>
                    <a:pt x="174" y="33"/>
                  </a:lnTo>
                  <a:lnTo>
                    <a:pt x="174" y="44"/>
                  </a:lnTo>
                  <a:lnTo>
                    <a:pt x="129" y="71"/>
                  </a:lnTo>
                  <a:lnTo>
                    <a:pt x="96" y="90"/>
                  </a:lnTo>
                  <a:lnTo>
                    <a:pt x="72" y="86"/>
                  </a:lnTo>
                  <a:lnTo>
                    <a:pt x="41" y="63"/>
                  </a:lnTo>
                  <a:lnTo>
                    <a:pt x="20" y="50"/>
                  </a:lnTo>
                  <a:lnTo>
                    <a:pt x="0" y="3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3" name="Group 67"/>
            <p:cNvGrpSpPr>
              <a:grpSpLocks/>
            </p:cNvGrpSpPr>
            <p:nvPr/>
          </p:nvGrpSpPr>
          <p:grpSpPr bwMode="auto">
            <a:xfrm>
              <a:off x="3082" y="1369"/>
              <a:ext cx="468" cy="475"/>
              <a:chOff x="3082" y="1369"/>
              <a:chExt cx="468" cy="475"/>
            </a:xfrm>
          </p:grpSpPr>
          <p:sp>
            <p:nvSpPr>
              <p:cNvPr id="44" name="Freeform 68"/>
              <p:cNvSpPr>
                <a:spLocks/>
              </p:cNvSpPr>
              <p:nvPr/>
            </p:nvSpPr>
            <p:spPr bwMode="auto">
              <a:xfrm>
                <a:off x="3082" y="1369"/>
                <a:ext cx="468" cy="475"/>
              </a:xfrm>
              <a:custGeom>
                <a:avLst/>
                <a:gdLst/>
                <a:ahLst/>
                <a:cxnLst>
                  <a:cxn ang="0">
                    <a:pos x="36" y="58"/>
                  </a:cxn>
                  <a:cxn ang="0">
                    <a:pos x="99" y="58"/>
                  </a:cxn>
                  <a:cxn ang="0">
                    <a:pos x="158" y="55"/>
                  </a:cxn>
                  <a:cxn ang="0">
                    <a:pos x="245" y="34"/>
                  </a:cxn>
                  <a:cxn ang="0">
                    <a:pos x="312" y="12"/>
                  </a:cxn>
                  <a:cxn ang="0">
                    <a:pos x="348" y="1"/>
                  </a:cxn>
                  <a:cxn ang="0">
                    <a:pos x="368" y="0"/>
                  </a:cxn>
                  <a:cxn ang="0">
                    <a:pos x="381" y="7"/>
                  </a:cxn>
                  <a:cxn ang="0">
                    <a:pos x="392" y="45"/>
                  </a:cxn>
                  <a:cxn ang="0">
                    <a:pos x="410" y="142"/>
                  </a:cxn>
                  <a:cxn ang="0">
                    <a:pos x="413" y="147"/>
                  </a:cxn>
                  <a:cxn ang="0">
                    <a:pos x="435" y="252"/>
                  </a:cxn>
                  <a:cxn ang="0">
                    <a:pos x="461" y="367"/>
                  </a:cxn>
                  <a:cxn ang="0">
                    <a:pos x="468" y="406"/>
                  </a:cxn>
                  <a:cxn ang="0">
                    <a:pos x="467" y="421"/>
                  </a:cxn>
                  <a:cxn ang="0">
                    <a:pos x="452" y="436"/>
                  </a:cxn>
                  <a:cxn ang="0">
                    <a:pos x="446" y="436"/>
                  </a:cxn>
                  <a:cxn ang="0">
                    <a:pos x="419" y="441"/>
                  </a:cxn>
                  <a:cxn ang="0">
                    <a:pos x="308" y="441"/>
                  </a:cxn>
                  <a:cxn ang="0">
                    <a:pos x="303" y="444"/>
                  </a:cxn>
                  <a:cxn ang="0">
                    <a:pos x="206" y="456"/>
                  </a:cxn>
                  <a:cxn ang="0">
                    <a:pos x="134" y="469"/>
                  </a:cxn>
                  <a:cxn ang="0">
                    <a:pos x="81" y="474"/>
                  </a:cxn>
                  <a:cxn ang="0">
                    <a:pos x="77" y="475"/>
                  </a:cxn>
                  <a:cxn ang="0">
                    <a:pos x="50" y="471"/>
                  </a:cxn>
                  <a:cxn ang="0">
                    <a:pos x="41" y="459"/>
                  </a:cxn>
                  <a:cxn ang="0">
                    <a:pos x="35" y="418"/>
                  </a:cxn>
                  <a:cxn ang="0">
                    <a:pos x="29" y="331"/>
                  </a:cxn>
                  <a:cxn ang="0">
                    <a:pos x="17" y="219"/>
                  </a:cxn>
                  <a:cxn ang="0">
                    <a:pos x="0" y="84"/>
                  </a:cxn>
                  <a:cxn ang="0">
                    <a:pos x="0" y="66"/>
                  </a:cxn>
                  <a:cxn ang="0">
                    <a:pos x="14" y="57"/>
                  </a:cxn>
                  <a:cxn ang="0">
                    <a:pos x="36" y="58"/>
                  </a:cxn>
                </a:cxnLst>
                <a:rect l="0" t="0" r="r" b="b"/>
                <a:pathLst>
                  <a:path w="468" h="475">
                    <a:moveTo>
                      <a:pt x="36" y="58"/>
                    </a:moveTo>
                    <a:lnTo>
                      <a:pt x="99" y="58"/>
                    </a:lnTo>
                    <a:lnTo>
                      <a:pt x="158" y="55"/>
                    </a:lnTo>
                    <a:lnTo>
                      <a:pt x="245" y="34"/>
                    </a:lnTo>
                    <a:lnTo>
                      <a:pt x="312" y="12"/>
                    </a:lnTo>
                    <a:lnTo>
                      <a:pt x="348" y="1"/>
                    </a:lnTo>
                    <a:lnTo>
                      <a:pt x="368" y="0"/>
                    </a:lnTo>
                    <a:lnTo>
                      <a:pt x="381" y="7"/>
                    </a:lnTo>
                    <a:lnTo>
                      <a:pt x="392" y="45"/>
                    </a:lnTo>
                    <a:lnTo>
                      <a:pt x="410" y="142"/>
                    </a:lnTo>
                    <a:lnTo>
                      <a:pt x="413" y="147"/>
                    </a:lnTo>
                    <a:lnTo>
                      <a:pt x="435" y="252"/>
                    </a:lnTo>
                    <a:lnTo>
                      <a:pt x="461" y="367"/>
                    </a:lnTo>
                    <a:lnTo>
                      <a:pt x="468" y="406"/>
                    </a:lnTo>
                    <a:lnTo>
                      <a:pt x="467" y="421"/>
                    </a:lnTo>
                    <a:lnTo>
                      <a:pt x="452" y="436"/>
                    </a:lnTo>
                    <a:lnTo>
                      <a:pt x="446" y="436"/>
                    </a:lnTo>
                    <a:lnTo>
                      <a:pt x="419" y="441"/>
                    </a:lnTo>
                    <a:lnTo>
                      <a:pt x="308" y="441"/>
                    </a:lnTo>
                    <a:lnTo>
                      <a:pt x="303" y="444"/>
                    </a:lnTo>
                    <a:lnTo>
                      <a:pt x="206" y="456"/>
                    </a:lnTo>
                    <a:lnTo>
                      <a:pt x="134" y="469"/>
                    </a:lnTo>
                    <a:lnTo>
                      <a:pt x="81" y="474"/>
                    </a:lnTo>
                    <a:lnTo>
                      <a:pt x="77" y="475"/>
                    </a:lnTo>
                    <a:lnTo>
                      <a:pt x="50" y="471"/>
                    </a:lnTo>
                    <a:lnTo>
                      <a:pt x="41" y="459"/>
                    </a:lnTo>
                    <a:lnTo>
                      <a:pt x="35" y="418"/>
                    </a:lnTo>
                    <a:lnTo>
                      <a:pt x="29" y="331"/>
                    </a:lnTo>
                    <a:lnTo>
                      <a:pt x="17" y="219"/>
                    </a:lnTo>
                    <a:lnTo>
                      <a:pt x="0" y="84"/>
                    </a:lnTo>
                    <a:lnTo>
                      <a:pt x="0" y="66"/>
                    </a:lnTo>
                    <a:lnTo>
                      <a:pt x="14" y="57"/>
                    </a:lnTo>
                    <a:lnTo>
                      <a:pt x="36" y="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69"/>
              <p:cNvSpPr>
                <a:spLocks/>
              </p:cNvSpPr>
              <p:nvPr/>
            </p:nvSpPr>
            <p:spPr bwMode="auto">
              <a:xfrm>
                <a:off x="3105" y="1394"/>
                <a:ext cx="417" cy="425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66" y="51"/>
                  </a:cxn>
                  <a:cxn ang="0">
                    <a:pos x="138" y="51"/>
                  </a:cxn>
                  <a:cxn ang="0">
                    <a:pos x="195" y="42"/>
                  </a:cxn>
                  <a:cxn ang="0">
                    <a:pos x="258" y="23"/>
                  </a:cxn>
                  <a:cxn ang="0">
                    <a:pos x="322" y="0"/>
                  </a:cxn>
                  <a:cxn ang="0">
                    <a:pos x="333" y="0"/>
                  </a:cxn>
                  <a:cxn ang="0">
                    <a:pos x="348" y="9"/>
                  </a:cxn>
                  <a:cxn ang="0">
                    <a:pos x="364" y="107"/>
                  </a:cxn>
                  <a:cxn ang="0">
                    <a:pos x="381" y="183"/>
                  </a:cxn>
                  <a:cxn ang="0">
                    <a:pos x="397" y="257"/>
                  </a:cxn>
                  <a:cxn ang="0">
                    <a:pos x="417" y="359"/>
                  </a:cxn>
                  <a:cxn ang="0">
                    <a:pos x="417" y="380"/>
                  </a:cxn>
                  <a:cxn ang="0">
                    <a:pos x="408" y="390"/>
                  </a:cxn>
                  <a:cxn ang="0">
                    <a:pos x="373" y="395"/>
                  </a:cxn>
                  <a:cxn ang="0">
                    <a:pos x="274" y="395"/>
                  </a:cxn>
                  <a:cxn ang="0">
                    <a:pos x="270" y="396"/>
                  </a:cxn>
                  <a:cxn ang="0">
                    <a:pos x="204" y="405"/>
                  </a:cxn>
                  <a:cxn ang="0">
                    <a:pos x="198" y="408"/>
                  </a:cxn>
                  <a:cxn ang="0">
                    <a:pos x="118" y="419"/>
                  </a:cxn>
                  <a:cxn ang="0">
                    <a:pos x="57" y="425"/>
                  </a:cxn>
                  <a:cxn ang="0">
                    <a:pos x="42" y="420"/>
                  </a:cxn>
                  <a:cxn ang="0">
                    <a:pos x="37" y="419"/>
                  </a:cxn>
                  <a:cxn ang="0">
                    <a:pos x="31" y="389"/>
                  </a:cxn>
                  <a:cxn ang="0">
                    <a:pos x="24" y="252"/>
                  </a:cxn>
                  <a:cxn ang="0">
                    <a:pos x="19" y="170"/>
                  </a:cxn>
                  <a:cxn ang="0">
                    <a:pos x="3" y="90"/>
                  </a:cxn>
                  <a:cxn ang="0">
                    <a:pos x="0" y="54"/>
                  </a:cxn>
                </a:cxnLst>
                <a:rect l="0" t="0" r="r" b="b"/>
                <a:pathLst>
                  <a:path w="417" h="425">
                    <a:moveTo>
                      <a:pt x="0" y="54"/>
                    </a:moveTo>
                    <a:lnTo>
                      <a:pt x="66" y="51"/>
                    </a:lnTo>
                    <a:lnTo>
                      <a:pt x="138" y="51"/>
                    </a:lnTo>
                    <a:lnTo>
                      <a:pt x="195" y="42"/>
                    </a:lnTo>
                    <a:lnTo>
                      <a:pt x="258" y="23"/>
                    </a:lnTo>
                    <a:lnTo>
                      <a:pt x="322" y="0"/>
                    </a:lnTo>
                    <a:lnTo>
                      <a:pt x="333" y="0"/>
                    </a:lnTo>
                    <a:lnTo>
                      <a:pt x="348" y="9"/>
                    </a:lnTo>
                    <a:lnTo>
                      <a:pt x="364" y="107"/>
                    </a:lnTo>
                    <a:lnTo>
                      <a:pt x="381" y="183"/>
                    </a:lnTo>
                    <a:lnTo>
                      <a:pt x="397" y="257"/>
                    </a:lnTo>
                    <a:lnTo>
                      <a:pt x="417" y="359"/>
                    </a:lnTo>
                    <a:lnTo>
                      <a:pt x="417" y="380"/>
                    </a:lnTo>
                    <a:lnTo>
                      <a:pt x="408" y="390"/>
                    </a:lnTo>
                    <a:lnTo>
                      <a:pt x="373" y="395"/>
                    </a:lnTo>
                    <a:lnTo>
                      <a:pt x="274" y="395"/>
                    </a:lnTo>
                    <a:lnTo>
                      <a:pt x="270" y="396"/>
                    </a:lnTo>
                    <a:lnTo>
                      <a:pt x="204" y="405"/>
                    </a:lnTo>
                    <a:lnTo>
                      <a:pt x="198" y="408"/>
                    </a:lnTo>
                    <a:lnTo>
                      <a:pt x="118" y="419"/>
                    </a:lnTo>
                    <a:lnTo>
                      <a:pt x="57" y="425"/>
                    </a:lnTo>
                    <a:lnTo>
                      <a:pt x="42" y="420"/>
                    </a:lnTo>
                    <a:lnTo>
                      <a:pt x="37" y="419"/>
                    </a:lnTo>
                    <a:lnTo>
                      <a:pt x="31" y="389"/>
                    </a:lnTo>
                    <a:lnTo>
                      <a:pt x="24" y="252"/>
                    </a:lnTo>
                    <a:lnTo>
                      <a:pt x="19" y="170"/>
                    </a:lnTo>
                    <a:lnTo>
                      <a:pt x="3" y="9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4" name="Freeform 70"/>
            <p:cNvSpPr>
              <a:spLocks/>
            </p:cNvSpPr>
            <p:nvPr/>
          </p:nvSpPr>
          <p:spPr bwMode="auto">
            <a:xfrm>
              <a:off x="3351" y="1358"/>
              <a:ext cx="187" cy="99"/>
            </a:xfrm>
            <a:custGeom>
              <a:avLst/>
              <a:gdLst/>
              <a:ahLst/>
              <a:cxnLst>
                <a:cxn ang="0">
                  <a:pos x="60" y="5"/>
                </a:cxn>
                <a:cxn ang="0">
                  <a:pos x="49" y="5"/>
                </a:cxn>
                <a:cxn ang="0">
                  <a:pos x="40" y="9"/>
                </a:cxn>
                <a:cxn ang="0">
                  <a:pos x="30" y="15"/>
                </a:cxn>
                <a:cxn ang="0">
                  <a:pos x="22" y="21"/>
                </a:cxn>
                <a:cxn ang="0">
                  <a:pos x="12" y="32"/>
                </a:cxn>
                <a:cxn ang="0">
                  <a:pos x="4" y="41"/>
                </a:cxn>
                <a:cxn ang="0">
                  <a:pos x="3" y="50"/>
                </a:cxn>
                <a:cxn ang="0">
                  <a:pos x="0" y="60"/>
                </a:cxn>
                <a:cxn ang="0">
                  <a:pos x="0" y="69"/>
                </a:cxn>
                <a:cxn ang="0">
                  <a:pos x="6" y="81"/>
                </a:cxn>
                <a:cxn ang="0">
                  <a:pos x="15" y="86"/>
                </a:cxn>
                <a:cxn ang="0">
                  <a:pos x="25" y="86"/>
                </a:cxn>
                <a:cxn ang="0">
                  <a:pos x="34" y="83"/>
                </a:cxn>
                <a:cxn ang="0">
                  <a:pos x="45" y="74"/>
                </a:cxn>
                <a:cxn ang="0">
                  <a:pos x="48" y="65"/>
                </a:cxn>
                <a:cxn ang="0">
                  <a:pos x="49" y="56"/>
                </a:cxn>
                <a:cxn ang="0">
                  <a:pos x="48" y="47"/>
                </a:cxn>
                <a:cxn ang="0">
                  <a:pos x="48" y="38"/>
                </a:cxn>
                <a:cxn ang="0">
                  <a:pos x="57" y="33"/>
                </a:cxn>
                <a:cxn ang="0">
                  <a:pos x="66" y="32"/>
                </a:cxn>
                <a:cxn ang="0">
                  <a:pos x="75" y="36"/>
                </a:cxn>
                <a:cxn ang="0">
                  <a:pos x="78" y="45"/>
                </a:cxn>
                <a:cxn ang="0">
                  <a:pos x="75" y="54"/>
                </a:cxn>
                <a:cxn ang="0">
                  <a:pos x="75" y="63"/>
                </a:cxn>
                <a:cxn ang="0">
                  <a:pos x="72" y="75"/>
                </a:cxn>
                <a:cxn ang="0">
                  <a:pos x="69" y="87"/>
                </a:cxn>
                <a:cxn ang="0">
                  <a:pos x="75" y="96"/>
                </a:cxn>
                <a:cxn ang="0">
                  <a:pos x="84" y="99"/>
                </a:cxn>
                <a:cxn ang="0">
                  <a:pos x="93" y="99"/>
                </a:cxn>
                <a:cxn ang="0">
                  <a:pos x="102" y="96"/>
                </a:cxn>
                <a:cxn ang="0">
                  <a:pos x="109" y="89"/>
                </a:cxn>
                <a:cxn ang="0">
                  <a:pos x="114" y="78"/>
                </a:cxn>
                <a:cxn ang="0">
                  <a:pos x="114" y="69"/>
                </a:cxn>
                <a:cxn ang="0">
                  <a:pos x="111" y="60"/>
                </a:cxn>
                <a:cxn ang="0">
                  <a:pos x="108" y="51"/>
                </a:cxn>
                <a:cxn ang="0">
                  <a:pos x="105" y="42"/>
                </a:cxn>
                <a:cxn ang="0">
                  <a:pos x="102" y="33"/>
                </a:cxn>
                <a:cxn ang="0">
                  <a:pos x="106" y="27"/>
                </a:cxn>
                <a:cxn ang="0">
                  <a:pos x="117" y="27"/>
                </a:cxn>
                <a:cxn ang="0">
                  <a:pos x="127" y="30"/>
                </a:cxn>
                <a:cxn ang="0">
                  <a:pos x="135" y="38"/>
                </a:cxn>
                <a:cxn ang="0">
                  <a:pos x="142" y="48"/>
                </a:cxn>
                <a:cxn ang="0">
                  <a:pos x="154" y="57"/>
                </a:cxn>
                <a:cxn ang="0">
                  <a:pos x="163" y="62"/>
                </a:cxn>
                <a:cxn ang="0">
                  <a:pos x="172" y="62"/>
                </a:cxn>
                <a:cxn ang="0">
                  <a:pos x="181" y="56"/>
                </a:cxn>
                <a:cxn ang="0">
                  <a:pos x="187" y="48"/>
                </a:cxn>
                <a:cxn ang="0">
                  <a:pos x="186" y="38"/>
                </a:cxn>
                <a:cxn ang="0">
                  <a:pos x="180" y="29"/>
                </a:cxn>
                <a:cxn ang="0">
                  <a:pos x="172" y="21"/>
                </a:cxn>
                <a:cxn ang="0">
                  <a:pos x="163" y="15"/>
                </a:cxn>
                <a:cxn ang="0">
                  <a:pos x="153" y="8"/>
                </a:cxn>
                <a:cxn ang="0">
                  <a:pos x="141" y="3"/>
                </a:cxn>
                <a:cxn ang="0">
                  <a:pos x="132" y="2"/>
                </a:cxn>
                <a:cxn ang="0">
                  <a:pos x="123" y="0"/>
                </a:cxn>
                <a:cxn ang="0">
                  <a:pos x="114" y="0"/>
                </a:cxn>
              </a:cxnLst>
              <a:rect l="0" t="0" r="r" b="b"/>
              <a:pathLst>
                <a:path w="187" h="99">
                  <a:moveTo>
                    <a:pt x="66" y="3"/>
                  </a:moveTo>
                  <a:lnTo>
                    <a:pt x="60" y="5"/>
                  </a:lnTo>
                  <a:lnTo>
                    <a:pt x="54" y="5"/>
                  </a:lnTo>
                  <a:lnTo>
                    <a:pt x="49" y="5"/>
                  </a:lnTo>
                  <a:lnTo>
                    <a:pt x="45" y="8"/>
                  </a:lnTo>
                  <a:lnTo>
                    <a:pt x="40" y="9"/>
                  </a:lnTo>
                  <a:lnTo>
                    <a:pt x="36" y="11"/>
                  </a:lnTo>
                  <a:lnTo>
                    <a:pt x="30" y="15"/>
                  </a:lnTo>
                  <a:lnTo>
                    <a:pt x="27" y="20"/>
                  </a:lnTo>
                  <a:lnTo>
                    <a:pt x="22" y="21"/>
                  </a:lnTo>
                  <a:lnTo>
                    <a:pt x="18" y="26"/>
                  </a:lnTo>
                  <a:lnTo>
                    <a:pt x="12" y="32"/>
                  </a:lnTo>
                  <a:lnTo>
                    <a:pt x="9" y="36"/>
                  </a:lnTo>
                  <a:lnTo>
                    <a:pt x="4" y="41"/>
                  </a:lnTo>
                  <a:lnTo>
                    <a:pt x="3" y="45"/>
                  </a:lnTo>
                  <a:lnTo>
                    <a:pt x="3" y="50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5"/>
                  </a:lnTo>
                  <a:lnTo>
                    <a:pt x="0" y="69"/>
                  </a:lnTo>
                  <a:lnTo>
                    <a:pt x="3" y="74"/>
                  </a:lnTo>
                  <a:lnTo>
                    <a:pt x="6" y="81"/>
                  </a:lnTo>
                  <a:lnTo>
                    <a:pt x="10" y="84"/>
                  </a:lnTo>
                  <a:lnTo>
                    <a:pt x="15" y="86"/>
                  </a:lnTo>
                  <a:lnTo>
                    <a:pt x="21" y="86"/>
                  </a:lnTo>
                  <a:lnTo>
                    <a:pt x="25" y="86"/>
                  </a:lnTo>
                  <a:lnTo>
                    <a:pt x="30" y="84"/>
                  </a:lnTo>
                  <a:lnTo>
                    <a:pt x="34" y="83"/>
                  </a:lnTo>
                  <a:lnTo>
                    <a:pt x="40" y="78"/>
                  </a:lnTo>
                  <a:lnTo>
                    <a:pt x="45" y="74"/>
                  </a:lnTo>
                  <a:lnTo>
                    <a:pt x="48" y="69"/>
                  </a:lnTo>
                  <a:lnTo>
                    <a:pt x="48" y="65"/>
                  </a:lnTo>
                  <a:lnTo>
                    <a:pt x="49" y="60"/>
                  </a:lnTo>
                  <a:lnTo>
                    <a:pt x="49" y="56"/>
                  </a:lnTo>
                  <a:lnTo>
                    <a:pt x="48" y="51"/>
                  </a:lnTo>
                  <a:lnTo>
                    <a:pt x="48" y="47"/>
                  </a:lnTo>
                  <a:lnTo>
                    <a:pt x="48" y="42"/>
                  </a:lnTo>
                  <a:lnTo>
                    <a:pt x="48" y="38"/>
                  </a:lnTo>
                  <a:lnTo>
                    <a:pt x="52" y="33"/>
                  </a:lnTo>
                  <a:lnTo>
                    <a:pt x="57" y="33"/>
                  </a:lnTo>
                  <a:lnTo>
                    <a:pt x="61" y="32"/>
                  </a:lnTo>
                  <a:lnTo>
                    <a:pt x="66" y="32"/>
                  </a:lnTo>
                  <a:lnTo>
                    <a:pt x="70" y="33"/>
                  </a:lnTo>
                  <a:lnTo>
                    <a:pt x="75" y="36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50"/>
                  </a:lnTo>
                  <a:lnTo>
                    <a:pt x="75" y="54"/>
                  </a:lnTo>
                  <a:lnTo>
                    <a:pt x="75" y="59"/>
                  </a:lnTo>
                  <a:lnTo>
                    <a:pt x="75" y="63"/>
                  </a:lnTo>
                  <a:lnTo>
                    <a:pt x="73" y="69"/>
                  </a:lnTo>
                  <a:lnTo>
                    <a:pt x="72" y="75"/>
                  </a:lnTo>
                  <a:lnTo>
                    <a:pt x="70" y="81"/>
                  </a:lnTo>
                  <a:lnTo>
                    <a:pt x="69" y="87"/>
                  </a:lnTo>
                  <a:lnTo>
                    <a:pt x="72" y="92"/>
                  </a:lnTo>
                  <a:lnTo>
                    <a:pt x="75" y="96"/>
                  </a:lnTo>
                  <a:lnTo>
                    <a:pt x="79" y="98"/>
                  </a:lnTo>
                  <a:lnTo>
                    <a:pt x="84" y="99"/>
                  </a:lnTo>
                  <a:lnTo>
                    <a:pt x="88" y="99"/>
                  </a:lnTo>
                  <a:lnTo>
                    <a:pt x="93" y="99"/>
                  </a:lnTo>
                  <a:lnTo>
                    <a:pt x="97" y="99"/>
                  </a:lnTo>
                  <a:lnTo>
                    <a:pt x="102" y="96"/>
                  </a:lnTo>
                  <a:lnTo>
                    <a:pt x="105" y="92"/>
                  </a:lnTo>
                  <a:lnTo>
                    <a:pt x="109" y="89"/>
                  </a:lnTo>
                  <a:lnTo>
                    <a:pt x="112" y="83"/>
                  </a:lnTo>
                  <a:lnTo>
                    <a:pt x="114" y="78"/>
                  </a:lnTo>
                  <a:lnTo>
                    <a:pt x="114" y="74"/>
                  </a:lnTo>
                  <a:lnTo>
                    <a:pt x="114" y="69"/>
                  </a:lnTo>
                  <a:lnTo>
                    <a:pt x="114" y="65"/>
                  </a:lnTo>
                  <a:lnTo>
                    <a:pt x="111" y="60"/>
                  </a:lnTo>
                  <a:lnTo>
                    <a:pt x="109" y="56"/>
                  </a:lnTo>
                  <a:lnTo>
                    <a:pt x="108" y="51"/>
                  </a:lnTo>
                  <a:lnTo>
                    <a:pt x="106" y="47"/>
                  </a:lnTo>
                  <a:lnTo>
                    <a:pt x="105" y="42"/>
                  </a:lnTo>
                  <a:lnTo>
                    <a:pt x="103" y="38"/>
                  </a:lnTo>
                  <a:lnTo>
                    <a:pt x="102" y="33"/>
                  </a:lnTo>
                  <a:lnTo>
                    <a:pt x="102" y="29"/>
                  </a:lnTo>
                  <a:lnTo>
                    <a:pt x="106" y="27"/>
                  </a:lnTo>
                  <a:lnTo>
                    <a:pt x="111" y="27"/>
                  </a:lnTo>
                  <a:lnTo>
                    <a:pt x="117" y="27"/>
                  </a:lnTo>
                  <a:lnTo>
                    <a:pt x="123" y="29"/>
                  </a:lnTo>
                  <a:lnTo>
                    <a:pt x="127" y="30"/>
                  </a:lnTo>
                  <a:lnTo>
                    <a:pt x="132" y="33"/>
                  </a:lnTo>
                  <a:lnTo>
                    <a:pt x="135" y="38"/>
                  </a:lnTo>
                  <a:lnTo>
                    <a:pt x="138" y="42"/>
                  </a:lnTo>
                  <a:lnTo>
                    <a:pt x="142" y="48"/>
                  </a:lnTo>
                  <a:lnTo>
                    <a:pt x="148" y="54"/>
                  </a:lnTo>
                  <a:lnTo>
                    <a:pt x="154" y="57"/>
                  </a:lnTo>
                  <a:lnTo>
                    <a:pt x="159" y="59"/>
                  </a:lnTo>
                  <a:lnTo>
                    <a:pt x="163" y="62"/>
                  </a:lnTo>
                  <a:lnTo>
                    <a:pt x="168" y="62"/>
                  </a:lnTo>
                  <a:lnTo>
                    <a:pt x="172" y="62"/>
                  </a:lnTo>
                  <a:lnTo>
                    <a:pt x="177" y="60"/>
                  </a:lnTo>
                  <a:lnTo>
                    <a:pt x="181" y="56"/>
                  </a:lnTo>
                  <a:lnTo>
                    <a:pt x="186" y="53"/>
                  </a:lnTo>
                  <a:lnTo>
                    <a:pt x="187" y="48"/>
                  </a:lnTo>
                  <a:lnTo>
                    <a:pt x="187" y="44"/>
                  </a:lnTo>
                  <a:lnTo>
                    <a:pt x="186" y="38"/>
                  </a:lnTo>
                  <a:lnTo>
                    <a:pt x="183" y="33"/>
                  </a:lnTo>
                  <a:lnTo>
                    <a:pt x="180" y="29"/>
                  </a:lnTo>
                  <a:lnTo>
                    <a:pt x="177" y="24"/>
                  </a:lnTo>
                  <a:lnTo>
                    <a:pt x="172" y="21"/>
                  </a:lnTo>
                  <a:lnTo>
                    <a:pt x="168" y="17"/>
                  </a:lnTo>
                  <a:lnTo>
                    <a:pt x="163" y="15"/>
                  </a:lnTo>
                  <a:lnTo>
                    <a:pt x="157" y="11"/>
                  </a:lnTo>
                  <a:lnTo>
                    <a:pt x="153" y="8"/>
                  </a:lnTo>
                  <a:lnTo>
                    <a:pt x="147" y="6"/>
                  </a:lnTo>
                  <a:lnTo>
                    <a:pt x="141" y="3"/>
                  </a:lnTo>
                  <a:lnTo>
                    <a:pt x="136" y="2"/>
                  </a:lnTo>
                  <a:lnTo>
                    <a:pt x="132" y="2"/>
                  </a:lnTo>
                  <a:lnTo>
                    <a:pt x="127" y="2"/>
                  </a:lnTo>
                  <a:lnTo>
                    <a:pt x="123" y="0"/>
                  </a:lnTo>
                  <a:lnTo>
                    <a:pt x="118" y="0"/>
                  </a:lnTo>
                  <a:lnTo>
                    <a:pt x="114" y="0"/>
                  </a:lnTo>
                  <a:lnTo>
                    <a:pt x="66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Freeform 71"/>
            <p:cNvSpPr>
              <a:spLocks/>
            </p:cNvSpPr>
            <p:nvPr/>
          </p:nvSpPr>
          <p:spPr bwMode="auto">
            <a:xfrm>
              <a:off x="2293" y="1450"/>
              <a:ext cx="470" cy="442"/>
            </a:xfrm>
            <a:custGeom>
              <a:avLst/>
              <a:gdLst/>
              <a:ahLst/>
              <a:cxnLst>
                <a:cxn ang="0">
                  <a:pos x="165" y="21"/>
                </a:cxn>
                <a:cxn ang="0">
                  <a:pos x="190" y="6"/>
                </a:cxn>
                <a:cxn ang="0">
                  <a:pos x="226" y="0"/>
                </a:cxn>
                <a:cxn ang="0">
                  <a:pos x="256" y="10"/>
                </a:cxn>
                <a:cxn ang="0">
                  <a:pos x="277" y="28"/>
                </a:cxn>
                <a:cxn ang="0">
                  <a:pos x="301" y="63"/>
                </a:cxn>
                <a:cxn ang="0">
                  <a:pos x="327" y="81"/>
                </a:cxn>
                <a:cxn ang="0">
                  <a:pos x="359" y="99"/>
                </a:cxn>
                <a:cxn ang="0">
                  <a:pos x="410" y="115"/>
                </a:cxn>
                <a:cxn ang="0">
                  <a:pos x="458" y="139"/>
                </a:cxn>
                <a:cxn ang="0">
                  <a:pos x="468" y="156"/>
                </a:cxn>
                <a:cxn ang="0">
                  <a:pos x="470" y="181"/>
                </a:cxn>
                <a:cxn ang="0">
                  <a:pos x="455" y="186"/>
                </a:cxn>
                <a:cxn ang="0">
                  <a:pos x="422" y="183"/>
                </a:cxn>
                <a:cxn ang="0">
                  <a:pos x="345" y="157"/>
                </a:cxn>
                <a:cxn ang="0">
                  <a:pos x="353" y="202"/>
                </a:cxn>
                <a:cxn ang="0">
                  <a:pos x="359" y="262"/>
                </a:cxn>
                <a:cxn ang="0">
                  <a:pos x="359" y="267"/>
                </a:cxn>
                <a:cxn ang="0">
                  <a:pos x="356" y="331"/>
                </a:cxn>
                <a:cxn ang="0">
                  <a:pos x="341" y="382"/>
                </a:cxn>
                <a:cxn ang="0">
                  <a:pos x="323" y="414"/>
                </a:cxn>
                <a:cxn ang="0">
                  <a:pos x="288" y="435"/>
                </a:cxn>
                <a:cxn ang="0">
                  <a:pos x="238" y="439"/>
                </a:cxn>
                <a:cxn ang="0">
                  <a:pos x="234" y="442"/>
                </a:cxn>
                <a:cxn ang="0">
                  <a:pos x="189" y="427"/>
                </a:cxn>
                <a:cxn ang="0">
                  <a:pos x="184" y="429"/>
                </a:cxn>
                <a:cxn ang="0">
                  <a:pos x="160" y="387"/>
                </a:cxn>
                <a:cxn ang="0">
                  <a:pos x="135" y="330"/>
                </a:cxn>
                <a:cxn ang="0">
                  <a:pos x="123" y="258"/>
                </a:cxn>
                <a:cxn ang="0">
                  <a:pos x="87" y="240"/>
                </a:cxn>
                <a:cxn ang="0">
                  <a:pos x="51" y="222"/>
                </a:cxn>
                <a:cxn ang="0">
                  <a:pos x="22" y="201"/>
                </a:cxn>
                <a:cxn ang="0">
                  <a:pos x="4" y="175"/>
                </a:cxn>
                <a:cxn ang="0">
                  <a:pos x="0" y="160"/>
                </a:cxn>
                <a:cxn ang="0">
                  <a:pos x="1" y="139"/>
                </a:cxn>
                <a:cxn ang="0">
                  <a:pos x="19" y="120"/>
                </a:cxn>
                <a:cxn ang="0">
                  <a:pos x="45" y="97"/>
                </a:cxn>
                <a:cxn ang="0">
                  <a:pos x="40" y="100"/>
                </a:cxn>
                <a:cxn ang="0">
                  <a:pos x="45" y="97"/>
                </a:cxn>
                <a:cxn ang="0">
                  <a:pos x="78" y="72"/>
                </a:cxn>
                <a:cxn ang="0">
                  <a:pos x="120" y="39"/>
                </a:cxn>
                <a:cxn ang="0">
                  <a:pos x="165" y="21"/>
                </a:cxn>
              </a:cxnLst>
              <a:rect l="0" t="0" r="r" b="b"/>
              <a:pathLst>
                <a:path w="470" h="442">
                  <a:moveTo>
                    <a:pt x="165" y="21"/>
                  </a:moveTo>
                  <a:lnTo>
                    <a:pt x="190" y="6"/>
                  </a:lnTo>
                  <a:lnTo>
                    <a:pt x="226" y="0"/>
                  </a:lnTo>
                  <a:lnTo>
                    <a:pt x="256" y="10"/>
                  </a:lnTo>
                  <a:lnTo>
                    <a:pt x="277" y="28"/>
                  </a:lnTo>
                  <a:lnTo>
                    <a:pt x="301" y="63"/>
                  </a:lnTo>
                  <a:lnTo>
                    <a:pt x="327" y="81"/>
                  </a:lnTo>
                  <a:lnTo>
                    <a:pt x="359" y="99"/>
                  </a:lnTo>
                  <a:lnTo>
                    <a:pt x="410" y="115"/>
                  </a:lnTo>
                  <a:lnTo>
                    <a:pt x="458" y="139"/>
                  </a:lnTo>
                  <a:lnTo>
                    <a:pt x="468" y="156"/>
                  </a:lnTo>
                  <a:lnTo>
                    <a:pt x="470" y="181"/>
                  </a:lnTo>
                  <a:lnTo>
                    <a:pt x="455" y="186"/>
                  </a:lnTo>
                  <a:lnTo>
                    <a:pt x="422" y="183"/>
                  </a:lnTo>
                  <a:lnTo>
                    <a:pt x="345" y="157"/>
                  </a:lnTo>
                  <a:lnTo>
                    <a:pt x="353" y="202"/>
                  </a:lnTo>
                  <a:lnTo>
                    <a:pt x="359" y="262"/>
                  </a:lnTo>
                  <a:lnTo>
                    <a:pt x="359" y="267"/>
                  </a:lnTo>
                  <a:lnTo>
                    <a:pt x="356" y="331"/>
                  </a:lnTo>
                  <a:lnTo>
                    <a:pt x="341" y="382"/>
                  </a:lnTo>
                  <a:lnTo>
                    <a:pt x="323" y="414"/>
                  </a:lnTo>
                  <a:lnTo>
                    <a:pt x="288" y="435"/>
                  </a:lnTo>
                  <a:lnTo>
                    <a:pt x="238" y="439"/>
                  </a:lnTo>
                  <a:lnTo>
                    <a:pt x="234" y="442"/>
                  </a:lnTo>
                  <a:lnTo>
                    <a:pt x="189" y="427"/>
                  </a:lnTo>
                  <a:lnTo>
                    <a:pt x="184" y="429"/>
                  </a:lnTo>
                  <a:lnTo>
                    <a:pt x="160" y="387"/>
                  </a:lnTo>
                  <a:lnTo>
                    <a:pt x="135" y="330"/>
                  </a:lnTo>
                  <a:lnTo>
                    <a:pt x="123" y="258"/>
                  </a:lnTo>
                  <a:lnTo>
                    <a:pt x="87" y="240"/>
                  </a:lnTo>
                  <a:lnTo>
                    <a:pt x="51" y="222"/>
                  </a:lnTo>
                  <a:lnTo>
                    <a:pt x="22" y="201"/>
                  </a:lnTo>
                  <a:lnTo>
                    <a:pt x="4" y="175"/>
                  </a:lnTo>
                  <a:lnTo>
                    <a:pt x="0" y="160"/>
                  </a:lnTo>
                  <a:lnTo>
                    <a:pt x="1" y="139"/>
                  </a:lnTo>
                  <a:lnTo>
                    <a:pt x="19" y="120"/>
                  </a:lnTo>
                  <a:lnTo>
                    <a:pt x="45" y="97"/>
                  </a:lnTo>
                  <a:lnTo>
                    <a:pt x="40" y="100"/>
                  </a:lnTo>
                  <a:lnTo>
                    <a:pt x="45" y="97"/>
                  </a:lnTo>
                  <a:lnTo>
                    <a:pt x="78" y="72"/>
                  </a:lnTo>
                  <a:lnTo>
                    <a:pt x="120" y="39"/>
                  </a:lnTo>
                  <a:lnTo>
                    <a:pt x="16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6" name="Group 72"/>
            <p:cNvGrpSpPr>
              <a:grpSpLocks/>
            </p:cNvGrpSpPr>
            <p:nvPr/>
          </p:nvGrpSpPr>
          <p:grpSpPr bwMode="auto">
            <a:xfrm>
              <a:off x="2362" y="1429"/>
              <a:ext cx="451" cy="459"/>
              <a:chOff x="2362" y="1429"/>
              <a:chExt cx="451" cy="459"/>
            </a:xfrm>
          </p:grpSpPr>
          <p:sp>
            <p:nvSpPr>
              <p:cNvPr id="42" name="Freeform 73"/>
              <p:cNvSpPr>
                <a:spLocks/>
              </p:cNvSpPr>
              <p:nvPr/>
            </p:nvSpPr>
            <p:spPr bwMode="auto">
              <a:xfrm>
                <a:off x="2362" y="1429"/>
                <a:ext cx="451" cy="459"/>
              </a:xfrm>
              <a:custGeom>
                <a:avLst/>
                <a:gdLst/>
                <a:ahLst/>
                <a:cxnLst>
                  <a:cxn ang="0">
                    <a:pos x="38" y="41"/>
                  </a:cxn>
                  <a:cxn ang="0">
                    <a:pos x="101" y="44"/>
                  </a:cxn>
                  <a:cxn ang="0">
                    <a:pos x="160" y="44"/>
                  </a:cxn>
                  <a:cxn ang="0">
                    <a:pos x="248" y="28"/>
                  </a:cxn>
                  <a:cxn ang="0">
                    <a:pos x="316" y="9"/>
                  </a:cxn>
                  <a:cxn ang="0">
                    <a:pos x="352" y="0"/>
                  </a:cxn>
                  <a:cxn ang="0">
                    <a:pos x="372" y="0"/>
                  </a:cxn>
                  <a:cxn ang="0">
                    <a:pos x="385" y="8"/>
                  </a:cxn>
                  <a:cxn ang="0">
                    <a:pos x="394" y="47"/>
                  </a:cxn>
                  <a:cxn ang="0">
                    <a:pos x="407" y="144"/>
                  </a:cxn>
                  <a:cxn ang="0">
                    <a:pos x="409" y="149"/>
                  </a:cxn>
                  <a:cxn ang="0">
                    <a:pos x="426" y="255"/>
                  </a:cxn>
                  <a:cxn ang="0">
                    <a:pos x="446" y="372"/>
                  </a:cxn>
                  <a:cxn ang="0">
                    <a:pos x="451" y="411"/>
                  </a:cxn>
                  <a:cxn ang="0">
                    <a:pos x="449" y="426"/>
                  </a:cxn>
                  <a:cxn ang="0">
                    <a:pos x="433" y="440"/>
                  </a:cxn>
                  <a:cxn ang="0">
                    <a:pos x="427" y="440"/>
                  </a:cxn>
                  <a:cxn ang="0">
                    <a:pos x="400" y="443"/>
                  </a:cxn>
                  <a:cxn ang="0">
                    <a:pos x="289" y="438"/>
                  </a:cxn>
                  <a:cxn ang="0">
                    <a:pos x="284" y="440"/>
                  </a:cxn>
                  <a:cxn ang="0">
                    <a:pos x="187" y="447"/>
                  </a:cxn>
                  <a:cxn ang="0">
                    <a:pos x="114" y="456"/>
                  </a:cxn>
                  <a:cxn ang="0">
                    <a:pos x="61" y="459"/>
                  </a:cxn>
                  <a:cxn ang="0">
                    <a:pos x="57" y="459"/>
                  </a:cxn>
                  <a:cxn ang="0">
                    <a:pos x="30" y="454"/>
                  </a:cxn>
                  <a:cxn ang="0">
                    <a:pos x="22" y="442"/>
                  </a:cxn>
                  <a:cxn ang="0">
                    <a:pos x="18" y="400"/>
                  </a:cxn>
                  <a:cxn ang="0">
                    <a:pos x="16" y="313"/>
                  </a:cxn>
                  <a:cxn ang="0">
                    <a:pos x="10" y="201"/>
                  </a:cxn>
                  <a:cxn ang="0">
                    <a:pos x="0" y="65"/>
                  </a:cxn>
                  <a:cxn ang="0">
                    <a:pos x="1" y="47"/>
                  </a:cxn>
                  <a:cxn ang="0">
                    <a:pos x="16" y="39"/>
                  </a:cxn>
                  <a:cxn ang="0">
                    <a:pos x="38" y="41"/>
                  </a:cxn>
                </a:cxnLst>
                <a:rect l="0" t="0" r="r" b="b"/>
                <a:pathLst>
                  <a:path w="451" h="459">
                    <a:moveTo>
                      <a:pt x="38" y="41"/>
                    </a:moveTo>
                    <a:lnTo>
                      <a:pt x="101" y="44"/>
                    </a:lnTo>
                    <a:lnTo>
                      <a:pt x="160" y="44"/>
                    </a:lnTo>
                    <a:lnTo>
                      <a:pt x="248" y="28"/>
                    </a:lnTo>
                    <a:lnTo>
                      <a:pt x="316" y="9"/>
                    </a:lnTo>
                    <a:lnTo>
                      <a:pt x="352" y="0"/>
                    </a:lnTo>
                    <a:lnTo>
                      <a:pt x="372" y="0"/>
                    </a:lnTo>
                    <a:lnTo>
                      <a:pt x="385" y="8"/>
                    </a:lnTo>
                    <a:lnTo>
                      <a:pt x="394" y="47"/>
                    </a:lnTo>
                    <a:lnTo>
                      <a:pt x="407" y="144"/>
                    </a:lnTo>
                    <a:lnTo>
                      <a:pt x="409" y="149"/>
                    </a:lnTo>
                    <a:lnTo>
                      <a:pt x="426" y="255"/>
                    </a:lnTo>
                    <a:lnTo>
                      <a:pt x="446" y="372"/>
                    </a:lnTo>
                    <a:lnTo>
                      <a:pt x="451" y="411"/>
                    </a:lnTo>
                    <a:lnTo>
                      <a:pt x="449" y="426"/>
                    </a:lnTo>
                    <a:lnTo>
                      <a:pt x="433" y="440"/>
                    </a:lnTo>
                    <a:lnTo>
                      <a:pt x="427" y="440"/>
                    </a:lnTo>
                    <a:lnTo>
                      <a:pt x="400" y="443"/>
                    </a:lnTo>
                    <a:lnTo>
                      <a:pt x="289" y="438"/>
                    </a:lnTo>
                    <a:lnTo>
                      <a:pt x="284" y="440"/>
                    </a:lnTo>
                    <a:lnTo>
                      <a:pt x="187" y="447"/>
                    </a:lnTo>
                    <a:lnTo>
                      <a:pt x="114" y="456"/>
                    </a:lnTo>
                    <a:lnTo>
                      <a:pt x="61" y="459"/>
                    </a:lnTo>
                    <a:lnTo>
                      <a:pt x="57" y="459"/>
                    </a:lnTo>
                    <a:lnTo>
                      <a:pt x="30" y="454"/>
                    </a:lnTo>
                    <a:lnTo>
                      <a:pt x="22" y="442"/>
                    </a:lnTo>
                    <a:lnTo>
                      <a:pt x="18" y="400"/>
                    </a:lnTo>
                    <a:lnTo>
                      <a:pt x="16" y="313"/>
                    </a:lnTo>
                    <a:lnTo>
                      <a:pt x="10" y="201"/>
                    </a:lnTo>
                    <a:lnTo>
                      <a:pt x="0" y="65"/>
                    </a:lnTo>
                    <a:lnTo>
                      <a:pt x="1" y="47"/>
                    </a:lnTo>
                    <a:lnTo>
                      <a:pt x="16" y="39"/>
                    </a:lnTo>
                    <a:lnTo>
                      <a:pt x="38" y="4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74"/>
              <p:cNvSpPr>
                <a:spLocks/>
              </p:cNvSpPr>
              <p:nvPr/>
            </p:nvSpPr>
            <p:spPr bwMode="auto">
              <a:xfrm>
                <a:off x="2386" y="1453"/>
                <a:ext cx="400" cy="411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66" y="38"/>
                  </a:cxn>
                  <a:cxn ang="0">
                    <a:pos x="138" y="41"/>
                  </a:cxn>
                  <a:cxn ang="0">
                    <a:pos x="195" y="35"/>
                  </a:cxn>
                  <a:cxn ang="0">
                    <a:pos x="259" y="20"/>
                  </a:cxn>
                  <a:cxn ang="0">
                    <a:pos x="324" y="0"/>
                  </a:cxn>
                  <a:cxn ang="0">
                    <a:pos x="335" y="1"/>
                  </a:cxn>
                  <a:cxn ang="0">
                    <a:pos x="349" y="10"/>
                  </a:cxn>
                  <a:cxn ang="0">
                    <a:pos x="360" y="109"/>
                  </a:cxn>
                  <a:cxn ang="0">
                    <a:pos x="373" y="186"/>
                  </a:cxn>
                  <a:cxn ang="0">
                    <a:pos x="385" y="261"/>
                  </a:cxn>
                  <a:cxn ang="0">
                    <a:pos x="400" y="364"/>
                  </a:cxn>
                  <a:cxn ang="0">
                    <a:pos x="399" y="385"/>
                  </a:cxn>
                  <a:cxn ang="0">
                    <a:pos x="389" y="394"/>
                  </a:cxn>
                  <a:cxn ang="0">
                    <a:pos x="354" y="397"/>
                  </a:cxn>
                  <a:cxn ang="0">
                    <a:pos x="255" y="392"/>
                  </a:cxn>
                  <a:cxn ang="0">
                    <a:pos x="251" y="393"/>
                  </a:cxn>
                  <a:cxn ang="0">
                    <a:pos x="185" y="398"/>
                  </a:cxn>
                  <a:cxn ang="0">
                    <a:pos x="179" y="401"/>
                  </a:cxn>
                  <a:cxn ang="0">
                    <a:pos x="98" y="408"/>
                  </a:cxn>
                  <a:cxn ang="0">
                    <a:pos x="37" y="411"/>
                  </a:cxn>
                  <a:cxn ang="0">
                    <a:pos x="22" y="405"/>
                  </a:cxn>
                  <a:cxn ang="0">
                    <a:pos x="17" y="404"/>
                  </a:cxn>
                  <a:cxn ang="0">
                    <a:pos x="13" y="373"/>
                  </a:cxn>
                  <a:cxn ang="0">
                    <a:pos x="13" y="236"/>
                  </a:cxn>
                  <a:cxn ang="0">
                    <a:pos x="12" y="154"/>
                  </a:cxn>
                  <a:cxn ang="0">
                    <a:pos x="1" y="73"/>
                  </a:cxn>
                  <a:cxn ang="0">
                    <a:pos x="0" y="37"/>
                  </a:cxn>
                </a:cxnLst>
                <a:rect l="0" t="0" r="r" b="b"/>
                <a:pathLst>
                  <a:path w="400" h="411">
                    <a:moveTo>
                      <a:pt x="0" y="37"/>
                    </a:moveTo>
                    <a:lnTo>
                      <a:pt x="66" y="38"/>
                    </a:lnTo>
                    <a:lnTo>
                      <a:pt x="138" y="41"/>
                    </a:lnTo>
                    <a:lnTo>
                      <a:pt x="195" y="35"/>
                    </a:lnTo>
                    <a:lnTo>
                      <a:pt x="259" y="20"/>
                    </a:lnTo>
                    <a:lnTo>
                      <a:pt x="324" y="0"/>
                    </a:lnTo>
                    <a:lnTo>
                      <a:pt x="335" y="1"/>
                    </a:lnTo>
                    <a:lnTo>
                      <a:pt x="349" y="10"/>
                    </a:lnTo>
                    <a:lnTo>
                      <a:pt x="360" y="109"/>
                    </a:lnTo>
                    <a:lnTo>
                      <a:pt x="373" y="186"/>
                    </a:lnTo>
                    <a:lnTo>
                      <a:pt x="385" y="261"/>
                    </a:lnTo>
                    <a:lnTo>
                      <a:pt x="400" y="364"/>
                    </a:lnTo>
                    <a:lnTo>
                      <a:pt x="399" y="385"/>
                    </a:lnTo>
                    <a:lnTo>
                      <a:pt x="389" y="394"/>
                    </a:lnTo>
                    <a:lnTo>
                      <a:pt x="354" y="397"/>
                    </a:lnTo>
                    <a:lnTo>
                      <a:pt x="255" y="392"/>
                    </a:lnTo>
                    <a:lnTo>
                      <a:pt x="251" y="393"/>
                    </a:lnTo>
                    <a:lnTo>
                      <a:pt x="185" y="398"/>
                    </a:lnTo>
                    <a:lnTo>
                      <a:pt x="179" y="401"/>
                    </a:lnTo>
                    <a:lnTo>
                      <a:pt x="98" y="408"/>
                    </a:lnTo>
                    <a:lnTo>
                      <a:pt x="37" y="411"/>
                    </a:lnTo>
                    <a:lnTo>
                      <a:pt x="22" y="405"/>
                    </a:lnTo>
                    <a:lnTo>
                      <a:pt x="17" y="404"/>
                    </a:lnTo>
                    <a:lnTo>
                      <a:pt x="13" y="373"/>
                    </a:lnTo>
                    <a:lnTo>
                      <a:pt x="13" y="236"/>
                    </a:lnTo>
                    <a:lnTo>
                      <a:pt x="12" y="154"/>
                    </a:lnTo>
                    <a:lnTo>
                      <a:pt x="1" y="73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7" name="Freeform 75"/>
            <p:cNvSpPr>
              <a:spLocks/>
            </p:cNvSpPr>
            <p:nvPr/>
          </p:nvSpPr>
          <p:spPr bwMode="auto">
            <a:xfrm>
              <a:off x="2356" y="1600"/>
              <a:ext cx="99" cy="174"/>
            </a:xfrm>
            <a:custGeom>
              <a:avLst/>
              <a:gdLst/>
              <a:ahLst/>
              <a:cxnLst>
                <a:cxn ang="0">
                  <a:pos x="13" y="55"/>
                </a:cxn>
                <a:cxn ang="0">
                  <a:pos x="22" y="45"/>
                </a:cxn>
                <a:cxn ang="0">
                  <a:pos x="22" y="36"/>
                </a:cxn>
                <a:cxn ang="0">
                  <a:pos x="21" y="27"/>
                </a:cxn>
                <a:cxn ang="0">
                  <a:pos x="27" y="18"/>
                </a:cxn>
                <a:cxn ang="0">
                  <a:pos x="36" y="9"/>
                </a:cxn>
                <a:cxn ang="0">
                  <a:pos x="45" y="4"/>
                </a:cxn>
                <a:cxn ang="0">
                  <a:pos x="55" y="0"/>
                </a:cxn>
                <a:cxn ang="0">
                  <a:pos x="66" y="1"/>
                </a:cxn>
                <a:cxn ang="0">
                  <a:pos x="75" y="4"/>
                </a:cxn>
                <a:cxn ang="0">
                  <a:pos x="82" y="10"/>
                </a:cxn>
                <a:cxn ang="0">
                  <a:pos x="87" y="21"/>
                </a:cxn>
                <a:cxn ang="0">
                  <a:pos x="81" y="31"/>
                </a:cxn>
                <a:cxn ang="0">
                  <a:pos x="75" y="39"/>
                </a:cxn>
                <a:cxn ang="0">
                  <a:pos x="66" y="45"/>
                </a:cxn>
                <a:cxn ang="0">
                  <a:pos x="57" y="49"/>
                </a:cxn>
                <a:cxn ang="0">
                  <a:pos x="52" y="57"/>
                </a:cxn>
                <a:cxn ang="0">
                  <a:pos x="51" y="66"/>
                </a:cxn>
                <a:cxn ang="0">
                  <a:pos x="55" y="73"/>
                </a:cxn>
                <a:cxn ang="0">
                  <a:pos x="64" y="78"/>
                </a:cxn>
                <a:cxn ang="0">
                  <a:pos x="78" y="84"/>
                </a:cxn>
                <a:cxn ang="0">
                  <a:pos x="88" y="90"/>
                </a:cxn>
                <a:cxn ang="0">
                  <a:pos x="97" y="99"/>
                </a:cxn>
                <a:cxn ang="0">
                  <a:pos x="99" y="109"/>
                </a:cxn>
                <a:cxn ang="0">
                  <a:pos x="99" y="120"/>
                </a:cxn>
                <a:cxn ang="0">
                  <a:pos x="97" y="129"/>
                </a:cxn>
                <a:cxn ang="0">
                  <a:pos x="88" y="133"/>
                </a:cxn>
                <a:cxn ang="0">
                  <a:pos x="76" y="135"/>
                </a:cxn>
                <a:cxn ang="0">
                  <a:pos x="66" y="136"/>
                </a:cxn>
                <a:cxn ang="0">
                  <a:pos x="55" y="130"/>
                </a:cxn>
                <a:cxn ang="0">
                  <a:pos x="48" y="121"/>
                </a:cxn>
                <a:cxn ang="0">
                  <a:pos x="40" y="127"/>
                </a:cxn>
                <a:cxn ang="0">
                  <a:pos x="40" y="136"/>
                </a:cxn>
                <a:cxn ang="0">
                  <a:pos x="46" y="147"/>
                </a:cxn>
                <a:cxn ang="0">
                  <a:pos x="49" y="157"/>
                </a:cxn>
                <a:cxn ang="0">
                  <a:pos x="43" y="168"/>
                </a:cxn>
                <a:cxn ang="0">
                  <a:pos x="34" y="172"/>
                </a:cxn>
                <a:cxn ang="0">
                  <a:pos x="24" y="172"/>
                </a:cxn>
                <a:cxn ang="0">
                  <a:pos x="15" y="163"/>
                </a:cxn>
                <a:cxn ang="0">
                  <a:pos x="6" y="153"/>
                </a:cxn>
                <a:cxn ang="0">
                  <a:pos x="4" y="142"/>
                </a:cxn>
                <a:cxn ang="0">
                  <a:pos x="4" y="132"/>
                </a:cxn>
                <a:cxn ang="0">
                  <a:pos x="7" y="121"/>
                </a:cxn>
                <a:cxn ang="0">
                  <a:pos x="7" y="112"/>
                </a:cxn>
                <a:cxn ang="0">
                  <a:pos x="7" y="103"/>
                </a:cxn>
                <a:cxn ang="0">
                  <a:pos x="7" y="94"/>
                </a:cxn>
                <a:cxn ang="0">
                  <a:pos x="0" y="70"/>
                </a:cxn>
              </a:cxnLst>
              <a:rect l="0" t="0" r="r" b="b"/>
              <a:pathLst>
                <a:path w="99" h="174">
                  <a:moveTo>
                    <a:pt x="7" y="55"/>
                  </a:moveTo>
                  <a:lnTo>
                    <a:pt x="13" y="55"/>
                  </a:lnTo>
                  <a:lnTo>
                    <a:pt x="18" y="51"/>
                  </a:lnTo>
                  <a:lnTo>
                    <a:pt x="22" y="45"/>
                  </a:lnTo>
                  <a:lnTo>
                    <a:pt x="22" y="40"/>
                  </a:lnTo>
                  <a:lnTo>
                    <a:pt x="22" y="36"/>
                  </a:lnTo>
                  <a:lnTo>
                    <a:pt x="21" y="31"/>
                  </a:lnTo>
                  <a:lnTo>
                    <a:pt x="21" y="27"/>
                  </a:lnTo>
                  <a:lnTo>
                    <a:pt x="22" y="22"/>
                  </a:lnTo>
                  <a:lnTo>
                    <a:pt x="27" y="18"/>
                  </a:lnTo>
                  <a:lnTo>
                    <a:pt x="30" y="13"/>
                  </a:lnTo>
                  <a:lnTo>
                    <a:pt x="36" y="9"/>
                  </a:lnTo>
                  <a:lnTo>
                    <a:pt x="40" y="6"/>
                  </a:lnTo>
                  <a:lnTo>
                    <a:pt x="45" y="4"/>
                  </a:lnTo>
                  <a:lnTo>
                    <a:pt x="49" y="1"/>
                  </a:lnTo>
                  <a:lnTo>
                    <a:pt x="55" y="0"/>
                  </a:lnTo>
                  <a:lnTo>
                    <a:pt x="60" y="0"/>
                  </a:lnTo>
                  <a:lnTo>
                    <a:pt x="66" y="1"/>
                  </a:lnTo>
                  <a:lnTo>
                    <a:pt x="70" y="3"/>
                  </a:lnTo>
                  <a:lnTo>
                    <a:pt x="75" y="4"/>
                  </a:lnTo>
                  <a:lnTo>
                    <a:pt x="79" y="6"/>
                  </a:lnTo>
                  <a:lnTo>
                    <a:pt x="82" y="10"/>
                  </a:lnTo>
                  <a:lnTo>
                    <a:pt x="87" y="16"/>
                  </a:lnTo>
                  <a:lnTo>
                    <a:pt x="87" y="21"/>
                  </a:lnTo>
                  <a:lnTo>
                    <a:pt x="87" y="25"/>
                  </a:lnTo>
                  <a:lnTo>
                    <a:pt x="81" y="31"/>
                  </a:lnTo>
                  <a:lnTo>
                    <a:pt x="79" y="37"/>
                  </a:lnTo>
                  <a:lnTo>
                    <a:pt x="75" y="39"/>
                  </a:lnTo>
                  <a:lnTo>
                    <a:pt x="70" y="42"/>
                  </a:lnTo>
                  <a:lnTo>
                    <a:pt x="66" y="45"/>
                  </a:lnTo>
                  <a:lnTo>
                    <a:pt x="61" y="46"/>
                  </a:lnTo>
                  <a:lnTo>
                    <a:pt x="57" y="49"/>
                  </a:lnTo>
                  <a:lnTo>
                    <a:pt x="52" y="52"/>
                  </a:lnTo>
                  <a:lnTo>
                    <a:pt x="52" y="57"/>
                  </a:lnTo>
                  <a:lnTo>
                    <a:pt x="51" y="61"/>
                  </a:lnTo>
                  <a:lnTo>
                    <a:pt x="51" y="66"/>
                  </a:lnTo>
                  <a:lnTo>
                    <a:pt x="51" y="70"/>
                  </a:lnTo>
                  <a:lnTo>
                    <a:pt x="55" y="73"/>
                  </a:lnTo>
                  <a:lnTo>
                    <a:pt x="60" y="75"/>
                  </a:lnTo>
                  <a:lnTo>
                    <a:pt x="64" y="78"/>
                  </a:lnTo>
                  <a:lnTo>
                    <a:pt x="70" y="79"/>
                  </a:lnTo>
                  <a:lnTo>
                    <a:pt x="78" y="84"/>
                  </a:lnTo>
                  <a:lnTo>
                    <a:pt x="84" y="87"/>
                  </a:lnTo>
                  <a:lnTo>
                    <a:pt x="88" y="90"/>
                  </a:lnTo>
                  <a:lnTo>
                    <a:pt x="93" y="96"/>
                  </a:lnTo>
                  <a:lnTo>
                    <a:pt x="97" y="99"/>
                  </a:lnTo>
                  <a:lnTo>
                    <a:pt x="97" y="103"/>
                  </a:lnTo>
                  <a:lnTo>
                    <a:pt x="99" y="109"/>
                  </a:lnTo>
                  <a:lnTo>
                    <a:pt x="99" y="114"/>
                  </a:lnTo>
                  <a:lnTo>
                    <a:pt x="99" y="120"/>
                  </a:lnTo>
                  <a:lnTo>
                    <a:pt x="97" y="124"/>
                  </a:lnTo>
                  <a:lnTo>
                    <a:pt x="97" y="129"/>
                  </a:lnTo>
                  <a:lnTo>
                    <a:pt x="93" y="132"/>
                  </a:lnTo>
                  <a:lnTo>
                    <a:pt x="88" y="133"/>
                  </a:lnTo>
                  <a:lnTo>
                    <a:pt x="82" y="133"/>
                  </a:lnTo>
                  <a:lnTo>
                    <a:pt x="76" y="135"/>
                  </a:lnTo>
                  <a:lnTo>
                    <a:pt x="72" y="136"/>
                  </a:lnTo>
                  <a:lnTo>
                    <a:pt x="66" y="136"/>
                  </a:lnTo>
                  <a:lnTo>
                    <a:pt x="61" y="133"/>
                  </a:lnTo>
                  <a:lnTo>
                    <a:pt x="55" y="130"/>
                  </a:lnTo>
                  <a:lnTo>
                    <a:pt x="51" y="126"/>
                  </a:lnTo>
                  <a:lnTo>
                    <a:pt x="48" y="121"/>
                  </a:lnTo>
                  <a:lnTo>
                    <a:pt x="43" y="123"/>
                  </a:lnTo>
                  <a:lnTo>
                    <a:pt x="40" y="127"/>
                  </a:lnTo>
                  <a:lnTo>
                    <a:pt x="40" y="132"/>
                  </a:lnTo>
                  <a:lnTo>
                    <a:pt x="40" y="136"/>
                  </a:lnTo>
                  <a:lnTo>
                    <a:pt x="43" y="141"/>
                  </a:lnTo>
                  <a:lnTo>
                    <a:pt x="46" y="147"/>
                  </a:lnTo>
                  <a:lnTo>
                    <a:pt x="49" y="151"/>
                  </a:lnTo>
                  <a:lnTo>
                    <a:pt x="49" y="157"/>
                  </a:lnTo>
                  <a:lnTo>
                    <a:pt x="48" y="162"/>
                  </a:lnTo>
                  <a:lnTo>
                    <a:pt x="43" y="168"/>
                  </a:lnTo>
                  <a:lnTo>
                    <a:pt x="39" y="169"/>
                  </a:lnTo>
                  <a:lnTo>
                    <a:pt x="34" y="172"/>
                  </a:lnTo>
                  <a:lnTo>
                    <a:pt x="28" y="174"/>
                  </a:lnTo>
                  <a:lnTo>
                    <a:pt x="24" y="172"/>
                  </a:lnTo>
                  <a:lnTo>
                    <a:pt x="18" y="168"/>
                  </a:lnTo>
                  <a:lnTo>
                    <a:pt x="15" y="163"/>
                  </a:lnTo>
                  <a:lnTo>
                    <a:pt x="10" y="157"/>
                  </a:lnTo>
                  <a:lnTo>
                    <a:pt x="6" y="153"/>
                  </a:lnTo>
                  <a:lnTo>
                    <a:pt x="4" y="147"/>
                  </a:lnTo>
                  <a:lnTo>
                    <a:pt x="4" y="142"/>
                  </a:lnTo>
                  <a:lnTo>
                    <a:pt x="3" y="136"/>
                  </a:lnTo>
                  <a:lnTo>
                    <a:pt x="4" y="132"/>
                  </a:lnTo>
                  <a:lnTo>
                    <a:pt x="4" y="127"/>
                  </a:lnTo>
                  <a:lnTo>
                    <a:pt x="7" y="121"/>
                  </a:lnTo>
                  <a:lnTo>
                    <a:pt x="7" y="117"/>
                  </a:lnTo>
                  <a:lnTo>
                    <a:pt x="7" y="112"/>
                  </a:lnTo>
                  <a:lnTo>
                    <a:pt x="7" y="108"/>
                  </a:lnTo>
                  <a:lnTo>
                    <a:pt x="7" y="103"/>
                  </a:lnTo>
                  <a:lnTo>
                    <a:pt x="7" y="99"/>
                  </a:lnTo>
                  <a:lnTo>
                    <a:pt x="7" y="94"/>
                  </a:lnTo>
                  <a:lnTo>
                    <a:pt x="7" y="90"/>
                  </a:lnTo>
                  <a:lnTo>
                    <a:pt x="0" y="70"/>
                  </a:lnTo>
                  <a:lnTo>
                    <a:pt x="7" y="5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Freeform 76"/>
            <p:cNvSpPr>
              <a:spLocks/>
            </p:cNvSpPr>
            <p:nvPr/>
          </p:nvSpPr>
          <p:spPr bwMode="auto">
            <a:xfrm>
              <a:off x="2691" y="1558"/>
              <a:ext cx="103" cy="142"/>
            </a:xfrm>
            <a:custGeom>
              <a:avLst/>
              <a:gdLst/>
              <a:ahLst/>
              <a:cxnLst>
                <a:cxn ang="0">
                  <a:pos x="72" y="19"/>
                </a:cxn>
                <a:cxn ang="0">
                  <a:pos x="60" y="12"/>
                </a:cxn>
                <a:cxn ang="0">
                  <a:pos x="46" y="6"/>
                </a:cxn>
                <a:cxn ang="0">
                  <a:pos x="36" y="1"/>
                </a:cxn>
                <a:cxn ang="0">
                  <a:pos x="25" y="0"/>
                </a:cxn>
                <a:cxn ang="0">
                  <a:pos x="15" y="0"/>
                </a:cxn>
                <a:cxn ang="0">
                  <a:pos x="3" y="7"/>
                </a:cxn>
                <a:cxn ang="0">
                  <a:pos x="0" y="16"/>
                </a:cxn>
                <a:cxn ang="0">
                  <a:pos x="3" y="25"/>
                </a:cxn>
                <a:cxn ang="0">
                  <a:pos x="12" y="33"/>
                </a:cxn>
                <a:cxn ang="0">
                  <a:pos x="22" y="36"/>
                </a:cxn>
                <a:cxn ang="0">
                  <a:pos x="33" y="39"/>
                </a:cxn>
                <a:cxn ang="0">
                  <a:pos x="42" y="45"/>
                </a:cxn>
                <a:cxn ang="0">
                  <a:pos x="40" y="54"/>
                </a:cxn>
                <a:cxn ang="0">
                  <a:pos x="34" y="61"/>
                </a:cxn>
                <a:cxn ang="0">
                  <a:pos x="27" y="69"/>
                </a:cxn>
                <a:cxn ang="0">
                  <a:pos x="22" y="78"/>
                </a:cxn>
                <a:cxn ang="0">
                  <a:pos x="15" y="87"/>
                </a:cxn>
                <a:cxn ang="0">
                  <a:pos x="13" y="97"/>
                </a:cxn>
                <a:cxn ang="0">
                  <a:pos x="18" y="106"/>
                </a:cxn>
                <a:cxn ang="0">
                  <a:pos x="28" y="108"/>
                </a:cxn>
                <a:cxn ang="0">
                  <a:pos x="37" y="99"/>
                </a:cxn>
                <a:cxn ang="0">
                  <a:pos x="48" y="94"/>
                </a:cxn>
                <a:cxn ang="0">
                  <a:pos x="54" y="103"/>
                </a:cxn>
                <a:cxn ang="0">
                  <a:pos x="52" y="114"/>
                </a:cxn>
                <a:cxn ang="0">
                  <a:pos x="51" y="124"/>
                </a:cxn>
                <a:cxn ang="0">
                  <a:pos x="52" y="133"/>
                </a:cxn>
                <a:cxn ang="0">
                  <a:pos x="60" y="142"/>
                </a:cxn>
                <a:cxn ang="0">
                  <a:pos x="72" y="141"/>
                </a:cxn>
                <a:cxn ang="0">
                  <a:pos x="81" y="133"/>
                </a:cxn>
                <a:cxn ang="0">
                  <a:pos x="87" y="123"/>
                </a:cxn>
                <a:cxn ang="0">
                  <a:pos x="90" y="114"/>
                </a:cxn>
                <a:cxn ang="0">
                  <a:pos x="93" y="103"/>
                </a:cxn>
                <a:cxn ang="0">
                  <a:pos x="96" y="94"/>
                </a:cxn>
                <a:cxn ang="0">
                  <a:pos x="102" y="84"/>
                </a:cxn>
                <a:cxn ang="0">
                  <a:pos x="103" y="75"/>
                </a:cxn>
                <a:cxn ang="0">
                  <a:pos x="102" y="66"/>
                </a:cxn>
                <a:cxn ang="0">
                  <a:pos x="99" y="57"/>
                </a:cxn>
                <a:cxn ang="0">
                  <a:pos x="96" y="48"/>
                </a:cxn>
                <a:cxn ang="0">
                  <a:pos x="96" y="37"/>
                </a:cxn>
                <a:cxn ang="0">
                  <a:pos x="90" y="30"/>
                </a:cxn>
                <a:cxn ang="0">
                  <a:pos x="78" y="21"/>
                </a:cxn>
              </a:cxnLst>
              <a:rect l="0" t="0" r="r" b="b"/>
              <a:pathLst>
                <a:path w="103" h="142">
                  <a:moveTo>
                    <a:pt x="78" y="21"/>
                  </a:moveTo>
                  <a:lnTo>
                    <a:pt x="72" y="19"/>
                  </a:lnTo>
                  <a:lnTo>
                    <a:pt x="66" y="15"/>
                  </a:lnTo>
                  <a:lnTo>
                    <a:pt x="60" y="12"/>
                  </a:lnTo>
                  <a:lnTo>
                    <a:pt x="52" y="7"/>
                  </a:lnTo>
                  <a:lnTo>
                    <a:pt x="46" y="6"/>
                  </a:lnTo>
                  <a:lnTo>
                    <a:pt x="42" y="3"/>
                  </a:lnTo>
                  <a:lnTo>
                    <a:pt x="36" y="1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3" y="7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3" y="25"/>
                  </a:lnTo>
                  <a:lnTo>
                    <a:pt x="6" y="30"/>
                  </a:lnTo>
                  <a:lnTo>
                    <a:pt x="12" y="33"/>
                  </a:lnTo>
                  <a:lnTo>
                    <a:pt x="18" y="36"/>
                  </a:lnTo>
                  <a:lnTo>
                    <a:pt x="22" y="36"/>
                  </a:lnTo>
                  <a:lnTo>
                    <a:pt x="27" y="37"/>
                  </a:lnTo>
                  <a:lnTo>
                    <a:pt x="33" y="39"/>
                  </a:lnTo>
                  <a:lnTo>
                    <a:pt x="39" y="40"/>
                  </a:lnTo>
                  <a:lnTo>
                    <a:pt x="42" y="45"/>
                  </a:lnTo>
                  <a:lnTo>
                    <a:pt x="42" y="49"/>
                  </a:lnTo>
                  <a:lnTo>
                    <a:pt x="40" y="54"/>
                  </a:lnTo>
                  <a:lnTo>
                    <a:pt x="36" y="57"/>
                  </a:lnTo>
                  <a:lnTo>
                    <a:pt x="34" y="61"/>
                  </a:lnTo>
                  <a:lnTo>
                    <a:pt x="30" y="64"/>
                  </a:lnTo>
                  <a:lnTo>
                    <a:pt x="27" y="69"/>
                  </a:lnTo>
                  <a:lnTo>
                    <a:pt x="25" y="73"/>
                  </a:lnTo>
                  <a:lnTo>
                    <a:pt x="22" y="78"/>
                  </a:lnTo>
                  <a:lnTo>
                    <a:pt x="18" y="82"/>
                  </a:lnTo>
                  <a:lnTo>
                    <a:pt x="15" y="87"/>
                  </a:lnTo>
                  <a:lnTo>
                    <a:pt x="13" y="91"/>
                  </a:lnTo>
                  <a:lnTo>
                    <a:pt x="13" y="97"/>
                  </a:lnTo>
                  <a:lnTo>
                    <a:pt x="15" y="102"/>
                  </a:lnTo>
                  <a:lnTo>
                    <a:pt x="18" y="106"/>
                  </a:lnTo>
                  <a:lnTo>
                    <a:pt x="24" y="109"/>
                  </a:lnTo>
                  <a:lnTo>
                    <a:pt x="28" y="108"/>
                  </a:lnTo>
                  <a:lnTo>
                    <a:pt x="33" y="105"/>
                  </a:lnTo>
                  <a:lnTo>
                    <a:pt x="37" y="99"/>
                  </a:lnTo>
                  <a:lnTo>
                    <a:pt x="42" y="96"/>
                  </a:lnTo>
                  <a:lnTo>
                    <a:pt x="48" y="94"/>
                  </a:lnTo>
                  <a:lnTo>
                    <a:pt x="52" y="99"/>
                  </a:lnTo>
                  <a:lnTo>
                    <a:pt x="54" y="103"/>
                  </a:lnTo>
                  <a:lnTo>
                    <a:pt x="54" y="108"/>
                  </a:lnTo>
                  <a:lnTo>
                    <a:pt x="52" y="114"/>
                  </a:lnTo>
                  <a:lnTo>
                    <a:pt x="52" y="118"/>
                  </a:lnTo>
                  <a:lnTo>
                    <a:pt x="51" y="124"/>
                  </a:lnTo>
                  <a:lnTo>
                    <a:pt x="51" y="129"/>
                  </a:lnTo>
                  <a:lnTo>
                    <a:pt x="52" y="133"/>
                  </a:lnTo>
                  <a:lnTo>
                    <a:pt x="55" y="139"/>
                  </a:lnTo>
                  <a:lnTo>
                    <a:pt x="60" y="142"/>
                  </a:lnTo>
                  <a:lnTo>
                    <a:pt x="66" y="142"/>
                  </a:lnTo>
                  <a:lnTo>
                    <a:pt x="72" y="141"/>
                  </a:lnTo>
                  <a:lnTo>
                    <a:pt x="78" y="138"/>
                  </a:lnTo>
                  <a:lnTo>
                    <a:pt x="81" y="133"/>
                  </a:lnTo>
                  <a:lnTo>
                    <a:pt x="84" y="129"/>
                  </a:lnTo>
                  <a:lnTo>
                    <a:pt x="87" y="123"/>
                  </a:lnTo>
                  <a:lnTo>
                    <a:pt x="90" y="118"/>
                  </a:lnTo>
                  <a:lnTo>
                    <a:pt x="90" y="114"/>
                  </a:lnTo>
                  <a:lnTo>
                    <a:pt x="91" y="108"/>
                  </a:lnTo>
                  <a:lnTo>
                    <a:pt x="93" y="103"/>
                  </a:lnTo>
                  <a:lnTo>
                    <a:pt x="94" y="99"/>
                  </a:lnTo>
                  <a:lnTo>
                    <a:pt x="96" y="94"/>
                  </a:lnTo>
                  <a:lnTo>
                    <a:pt x="100" y="90"/>
                  </a:lnTo>
                  <a:lnTo>
                    <a:pt x="102" y="84"/>
                  </a:lnTo>
                  <a:lnTo>
                    <a:pt x="103" y="79"/>
                  </a:lnTo>
                  <a:lnTo>
                    <a:pt x="103" y="75"/>
                  </a:lnTo>
                  <a:lnTo>
                    <a:pt x="103" y="70"/>
                  </a:lnTo>
                  <a:lnTo>
                    <a:pt x="102" y="66"/>
                  </a:lnTo>
                  <a:lnTo>
                    <a:pt x="99" y="61"/>
                  </a:lnTo>
                  <a:lnTo>
                    <a:pt x="99" y="57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42"/>
                  </a:lnTo>
                  <a:lnTo>
                    <a:pt x="96" y="37"/>
                  </a:lnTo>
                  <a:lnTo>
                    <a:pt x="91" y="34"/>
                  </a:lnTo>
                  <a:lnTo>
                    <a:pt x="90" y="30"/>
                  </a:lnTo>
                  <a:lnTo>
                    <a:pt x="87" y="25"/>
                  </a:lnTo>
                  <a:lnTo>
                    <a:pt x="78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Freeform 77"/>
            <p:cNvSpPr>
              <a:spLocks/>
            </p:cNvSpPr>
            <p:nvPr/>
          </p:nvSpPr>
          <p:spPr bwMode="auto">
            <a:xfrm>
              <a:off x="2378" y="1181"/>
              <a:ext cx="271" cy="252"/>
            </a:xfrm>
            <a:custGeom>
              <a:avLst/>
              <a:gdLst/>
              <a:ahLst/>
              <a:cxnLst>
                <a:cxn ang="0">
                  <a:pos x="194" y="105"/>
                </a:cxn>
                <a:cxn ang="0">
                  <a:pos x="177" y="69"/>
                </a:cxn>
                <a:cxn ang="0">
                  <a:pos x="156" y="40"/>
                </a:cxn>
                <a:cxn ang="0">
                  <a:pos x="132" y="18"/>
                </a:cxn>
                <a:cxn ang="0">
                  <a:pos x="111" y="4"/>
                </a:cxn>
                <a:cxn ang="0">
                  <a:pos x="90" y="0"/>
                </a:cxn>
                <a:cxn ang="0">
                  <a:pos x="63" y="0"/>
                </a:cxn>
                <a:cxn ang="0">
                  <a:pos x="41" y="10"/>
                </a:cxn>
                <a:cxn ang="0">
                  <a:pos x="15" y="34"/>
                </a:cxn>
                <a:cxn ang="0">
                  <a:pos x="3" y="57"/>
                </a:cxn>
                <a:cxn ang="0">
                  <a:pos x="0" y="85"/>
                </a:cxn>
                <a:cxn ang="0">
                  <a:pos x="0" y="124"/>
                </a:cxn>
                <a:cxn ang="0">
                  <a:pos x="8" y="157"/>
                </a:cxn>
                <a:cxn ang="0">
                  <a:pos x="15" y="186"/>
                </a:cxn>
                <a:cxn ang="0">
                  <a:pos x="29" y="207"/>
                </a:cxn>
                <a:cxn ang="0">
                  <a:pos x="45" y="225"/>
                </a:cxn>
                <a:cxn ang="0">
                  <a:pos x="72" y="243"/>
                </a:cxn>
                <a:cxn ang="0">
                  <a:pos x="95" y="250"/>
                </a:cxn>
                <a:cxn ang="0">
                  <a:pos x="120" y="252"/>
                </a:cxn>
                <a:cxn ang="0">
                  <a:pos x="144" y="246"/>
                </a:cxn>
                <a:cxn ang="0">
                  <a:pos x="164" y="240"/>
                </a:cxn>
                <a:cxn ang="0">
                  <a:pos x="182" y="219"/>
                </a:cxn>
                <a:cxn ang="0">
                  <a:pos x="189" y="190"/>
                </a:cxn>
                <a:cxn ang="0">
                  <a:pos x="194" y="159"/>
                </a:cxn>
                <a:cxn ang="0">
                  <a:pos x="200" y="142"/>
                </a:cxn>
                <a:cxn ang="0">
                  <a:pos x="222" y="138"/>
                </a:cxn>
                <a:cxn ang="0">
                  <a:pos x="254" y="139"/>
                </a:cxn>
                <a:cxn ang="0">
                  <a:pos x="271" y="132"/>
                </a:cxn>
                <a:cxn ang="0">
                  <a:pos x="271" y="118"/>
                </a:cxn>
                <a:cxn ang="0">
                  <a:pos x="262" y="103"/>
                </a:cxn>
                <a:cxn ang="0">
                  <a:pos x="246" y="99"/>
                </a:cxn>
                <a:cxn ang="0">
                  <a:pos x="222" y="99"/>
                </a:cxn>
                <a:cxn ang="0">
                  <a:pos x="194" y="105"/>
                </a:cxn>
              </a:cxnLst>
              <a:rect l="0" t="0" r="r" b="b"/>
              <a:pathLst>
                <a:path w="271" h="252">
                  <a:moveTo>
                    <a:pt x="194" y="105"/>
                  </a:moveTo>
                  <a:lnTo>
                    <a:pt x="177" y="69"/>
                  </a:lnTo>
                  <a:lnTo>
                    <a:pt x="156" y="40"/>
                  </a:lnTo>
                  <a:lnTo>
                    <a:pt x="132" y="18"/>
                  </a:lnTo>
                  <a:lnTo>
                    <a:pt x="111" y="4"/>
                  </a:lnTo>
                  <a:lnTo>
                    <a:pt x="90" y="0"/>
                  </a:lnTo>
                  <a:lnTo>
                    <a:pt x="63" y="0"/>
                  </a:lnTo>
                  <a:lnTo>
                    <a:pt x="41" y="10"/>
                  </a:lnTo>
                  <a:lnTo>
                    <a:pt x="15" y="34"/>
                  </a:lnTo>
                  <a:lnTo>
                    <a:pt x="3" y="57"/>
                  </a:lnTo>
                  <a:lnTo>
                    <a:pt x="0" y="85"/>
                  </a:lnTo>
                  <a:lnTo>
                    <a:pt x="0" y="124"/>
                  </a:lnTo>
                  <a:lnTo>
                    <a:pt x="8" y="157"/>
                  </a:lnTo>
                  <a:lnTo>
                    <a:pt x="15" y="186"/>
                  </a:lnTo>
                  <a:lnTo>
                    <a:pt x="29" y="207"/>
                  </a:lnTo>
                  <a:lnTo>
                    <a:pt x="45" y="225"/>
                  </a:lnTo>
                  <a:lnTo>
                    <a:pt x="72" y="243"/>
                  </a:lnTo>
                  <a:lnTo>
                    <a:pt x="95" y="250"/>
                  </a:lnTo>
                  <a:lnTo>
                    <a:pt x="120" y="252"/>
                  </a:lnTo>
                  <a:lnTo>
                    <a:pt x="144" y="246"/>
                  </a:lnTo>
                  <a:lnTo>
                    <a:pt x="164" y="240"/>
                  </a:lnTo>
                  <a:lnTo>
                    <a:pt x="182" y="219"/>
                  </a:lnTo>
                  <a:lnTo>
                    <a:pt x="189" y="190"/>
                  </a:lnTo>
                  <a:lnTo>
                    <a:pt x="194" y="159"/>
                  </a:lnTo>
                  <a:lnTo>
                    <a:pt x="200" y="142"/>
                  </a:lnTo>
                  <a:lnTo>
                    <a:pt x="222" y="138"/>
                  </a:lnTo>
                  <a:lnTo>
                    <a:pt x="254" y="139"/>
                  </a:lnTo>
                  <a:lnTo>
                    <a:pt x="271" y="132"/>
                  </a:lnTo>
                  <a:lnTo>
                    <a:pt x="271" y="118"/>
                  </a:lnTo>
                  <a:lnTo>
                    <a:pt x="262" y="103"/>
                  </a:lnTo>
                  <a:lnTo>
                    <a:pt x="246" y="99"/>
                  </a:lnTo>
                  <a:lnTo>
                    <a:pt x="222" y="99"/>
                  </a:lnTo>
                  <a:lnTo>
                    <a:pt x="194" y="1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" name="Freeform 78"/>
            <p:cNvSpPr>
              <a:spLocks/>
            </p:cNvSpPr>
            <p:nvPr/>
          </p:nvSpPr>
          <p:spPr bwMode="auto">
            <a:xfrm>
              <a:off x="1742" y="1267"/>
              <a:ext cx="322" cy="252"/>
            </a:xfrm>
            <a:custGeom>
              <a:avLst/>
              <a:gdLst/>
              <a:ahLst/>
              <a:cxnLst>
                <a:cxn ang="0">
                  <a:pos x="229" y="153"/>
                </a:cxn>
                <a:cxn ang="0">
                  <a:pos x="220" y="102"/>
                </a:cxn>
                <a:cxn ang="0">
                  <a:pos x="205" y="67"/>
                </a:cxn>
                <a:cxn ang="0">
                  <a:pos x="178" y="30"/>
                </a:cxn>
                <a:cxn ang="0">
                  <a:pos x="154" y="10"/>
                </a:cxn>
                <a:cxn ang="0">
                  <a:pos x="121" y="0"/>
                </a:cxn>
                <a:cxn ang="0">
                  <a:pos x="85" y="0"/>
                </a:cxn>
                <a:cxn ang="0">
                  <a:pos x="51" y="9"/>
                </a:cxn>
                <a:cxn ang="0">
                  <a:pos x="25" y="31"/>
                </a:cxn>
                <a:cxn ang="0">
                  <a:pos x="10" y="55"/>
                </a:cxn>
                <a:cxn ang="0">
                  <a:pos x="1" y="85"/>
                </a:cxn>
                <a:cxn ang="0">
                  <a:pos x="0" y="117"/>
                </a:cxn>
                <a:cxn ang="0">
                  <a:pos x="3" y="150"/>
                </a:cxn>
                <a:cxn ang="0">
                  <a:pos x="10" y="178"/>
                </a:cxn>
                <a:cxn ang="0">
                  <a:pos x="31" y="204"/>
                </a:cxn>
                <a:cxn ang="0">
                  <a:pos x="51" y="222"/>
                </a:cxn>
                <a:cxn ang="0">
                  <a:pos x="76" y="241"/>
                </a:cxn>
                <a:cxn ang="0">
                  <a:pos x="96" y="249"/>
                </a:cxn>
                <a:cxn ang="0">
                  <a:pos x="129" y="252"/>
                </a:cxn>
                <a:cxn ang="0">
                  <a:pos x="154" y="244"/>
                </a:cxn>
                <a:cxn ang="0">
                  <a:pos x="177" y="234"/>
                </a:cxn>
                <a:cxn ang="0">
                  <a:pos x="198" y="219"/>
                </a:cxn>
                <a:cxn ang="0">
                  <a:pos x="214" y="201"/>
                </a:cxn>
                <a:cxn ang="0">
                  <a:pos x="234" y="190"/>
                </a:cxn>
                <a:cxn ang="0">
                  <a:pos x="265" y="193"/>
                </a:cxn>
                <a:cxn ang="0">
                  <a:pos x="268" y="198"/>
                </a:cxn>
                <a:cxn ang="0">
                  <a:pos x="292" y="208"/>
                </a:cxn>
                <a:cxn ang="0">
                  <a:pos x="310" y="205"/>
                </a:cxn>
                <a:cxn ang="0">
                  <a:pos x="322" y="187"/>
                </a:cxn>
                <a:cxn ang="0">
                  <a:pos x="318" y="175"/>
                </a:cxn>
                <a:cxn ang="0">
                  <a:pos x="303" y="166"/>
                </a:cxn>
                <a:cxn ang="0">
                  <a:pos x="271" y="162"/>
                </a:cxn>
                <a:cxn ang="0">
                  <a:pos x="244" y="159"/>
                </a:cxn>
                <a:cxn ang="0">
                  <a:pos x="229" y="153"/>
                </a:cxn>
              </a:cxnLst>
              <a:rect l="0" t="0" r="r" b="b"/>
              <a:pathLst>
                <a:path w="322" h="252">
                  <a:moveTo>
                    <a:pt x="229" y="153"/>
                  </a:moveTo>
                  <a:lnTo>
                    <a:pt x="220" y="102"/>
                  </a:lnTo>
                  <a:lnTo>
                    <a:pt x="205" y="67"/>
                  </a:lnTo>
                  <a:lnTo>
                    <a:pt x="178" y="30"/>
                  </a:lnTo>
                  <a:lnTo>
                    <a:pt x="154" y="10"/>
                  </a:lnTo>
                  <a:lnTo>
                    <a:pt x="121" y="0"/>
                  </a:lnTo>
                  <a:lnTo>
                    <a:pt x="85" y="0"/>
                  </a:lnTo>
                  <a:lnTo>
                    <a:pt x="51" y="9"/>
                  </a:lnTo>
                  <a:lnTo>
                    <a:pt x="25" y="31"/>
                  </a:lnTo>
                  <a:lnTo>
                    <a:pt x="10" y="55"/>
                  </a:lnTo>
                  <a:lnTo>
                    <a:pt x="1" y="85"/>
                  </a:lnTo>
                  <a:lnTo>
                    <a:pt x="0" y="117"/>
                  </a:lnTo>
                  <a:lnTo>
                    <a:pt x="3" y="150"/>
                  </a:lnTo>
                  <a:lnTo>
                    <a:pt x="10" y="178"/>
                  </a:lnTo>
                  <a:lnTo>
                    <a:pt x="31" y="204"/>
                  </a:lnTo>
                  <a:lnTo>
                    <a:pt x="51" y="222"/>
                  </a:lnTo>
                  <a:lnTo>
                    <a:pt x="76" y="241"/>
                  </a:lnTo>
                  <a:lnTo>
                    <a:pt x="96" y="249"/>
                  </a:lnTo>
                  <a:lnTo>
                    <a:pt x="129" y="252"/>
                  </a:lnTo>
                  <a:lnTo>
                    <a:pt x="154" y="244"/>
                  </a:lnTo>
                  <a:lnTo>
                    <a:pt x="177" y="234"/>
                  </a:lnTo>
                  <a:lnTo>
                    <a:pt x="198" y="219"/>
                  </a:lnTo>
                  <a:lnTo>
                    <a:pt x="214" y="201"/>
                  </a:lnTo>
                  <a:lnTo>
                    <a:pt x="234" y="190"/>
                  </a:lnTo>
                  <a:lnTo>
                    <a:pt x="265" y="193"/>
                  </a:lnTo>
                  <a:lnTo>
                    <a:pt x="268" y="198"/>
                  </a:lnTo>
                  <a:lnTo>
                    <a:pt x="292" y="208"/>
                  </a:lnTo>
                  <a:lnTo>
                    <a:pt x="310" y="205"/>
                  </a:lnTo>
                  <a:lnTo>
                    <a:pt x="322" y="187"/>
                  </a:lnTo>
                  <a:lnTo>
                    <a:pt x="318" y="175"/>
                  </a:lnTo>
                  <a:lnTo>
                    <a:pt x="303" y="166"/>
                  </a:lnTo>
                  <a:lnTo>
                    <a:pt x="271" y="162"/>
                  </a:lnTo>
                  <a:lnTo>
                    <a:pt x="244" y="159"/>
                  </a:lnTo>
                  <a:lnTo>
                    <a:pt x="229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" name="Freeform 79"/>
            <p:cNvSpPr>
              <a:spLocks/>
            </p:cNvSpPr>
            <p:nvPr/>
          </p:nvSpPr>
          <p:spPr bwMode="auto">
            <a:xfrm>
              <a:off x="1550" y="1591"/>
              <a:ext cx="264" cy="399"/>
            </a:xfrm>
            <a:custGeom>
              <a:avLst/>
              <a:gdLst/>
              <a:ahLst/>
              <a:cxnLst>
                <a:cxn ang="0">
                  <a:pos x="141" y="39"/>
                </a:cxn>
                <a:cxn ang="0">
                  <a:pos x="242" y="0"/>
                </a:cxn>
                <a:cxn ang="0">
                  <a:pos x="264" y="31"/>
                </a:cxn>
                <a:cxn ang="0">
                  <a:pos x="219" y="91"/>
                </a:cxn>
                <a:cxn ang="0">
                  <a:pos x="104" y="132"/>
                </a:cxn>
                <a:cxn ang="0">
                  <a:pos x="36" y="204"/>
                </a:cxn>
                <a:cxn ang="0">
                  <a:pos x="44" y="243"/>
                </a:cxn>
                <a:cxn ang="0">
                  <a:pos x="86" y="276"/>
                </a:cxn>
                <a:cxn ang="0">
                  <a:pos x="135" y="276"/>
                </a:cxn>
                <a:cxn ang="0">
                  <a:pos x="186" y="264"/>
                </a:cxn>
                <a:cxn ang="0">
                  <a:pos x="210" y="277"/>
                </a:cxn>
                <a:cxn ang="0">
                  <a:pos x="209" y="286"/>
                </a:cxn>
                <a:cxn ang="0">
                  <a:pos x="204" y="295"/>
                </a:cxn>
                <a:cxn ang="0">
                  <a:pos x="194" y="300"/>
                </a:cxn>
                <a:cxn ang="0">
                  <a:pos x="183" y="300"/>
                </a:cxn>
                <a:cxn ang="0">
                  <a:pos x="174" y="298"/>
                </a:cxn>
                <a:cxn ang="0">
                  <a:pos x="165" y="297"/>
                </a:cxn>
                <a:cxn ang="0">
                  <a:pos x="153" y="295"/>
                </a:cxn>
                <a:cxn ang="0">
                  <a:pos x="144" y="297"/>
                </a:cxn>
                <a:cxn ang="0">
                  <a:pos x="141" y="306"/>
                </a:cxn>
                <a:cxn ang="0">
                  <a:pos x="153" y="310"/>
                </a:cxn>
                <a:cxn ang="0">
                  <a:pos x="164" y="312"/>
                </a:cxn>
                <a:cxn ang="0">
                  <a:pos x="174" y="313"/>
                </a:cxn>
                <a:cxn ang="0">
                  <a:pos x="186" y="315"/>
                </a:cxn>
                <a:cxn ang="0">
                  <a:pos x="197" y="318"/>
                </a:cxn>
                <a:cxn ang="0">
                  <a:pos x="204" y="324"/>
                </a:cxn>
                <a:cxn ang="0">
                  <a:pos x="207" y="333"/>
                </a:cxn>
                <a:cxn ang="0">
                  <a:pos x="200" y="342"/>
                </a:cxn>
                <a:cxn ang="0">
                  <a:pos x="186" y="348"/>
                </a:cxn>
                <a:cxn ang="0">
                  <a:pos x="176" y="348"/>
                </a:cxn>
                <a:cxn ang="0">
                  <a:pos x="161" y="343"/>
                </a:cxn>
                <a:cxn ang="0">
                  <a:pos x="150" y="339"/>
                </a:cxn>
                <a:cxn ang="0">
                  <a:pos x="138" y="337"/>
                </a:cxn>
                <a:cxn ang="0">
                  <a:pos x="134" y="345"/>
                </a:cxn>
                <a:cxn ang="0">
                  <a:pos x="143" y="348"/>
                </a:cxn>
                <a:cxn ang="0">
                  <a:pos x="150" y="352"/>
                </a:cxn>
                <a:cxn ang="0">
                  <a:pos x="158" y="356"/>
                </a:cxn>
                <a:cxn ang="0">
                  <a:pos x="167" y="362"/>
                </a:cxn>
                <a:cxn ang="0">
                  <a:pos x="177" y="372"/>
                </a:cxn>
                <a:cxn ang="0">
                  <a:pos x="180" y="383"/>
                </a:cxn>
                <a:cxn ang="0">
                  <a:pos x="179" y="393"/>
                </a:cxn>
                <a:cxn ang="0">
                  <a:pos x="170" y="398"/>
                </a:cxn>
                <a:cxn ang="0">
                  <a:pos x="161" y="399"/>
                </a:cxn>
                <a:cxn ang="0">
                  <a:pos x="150" y="398"/>
                </a:cxn>
                <a:cxn ang="0">
                  <a:pos x="140" y="395"/>
                </a:cxn>
                <a:cxn ang="0">
                  <a:pos x="129" y="393"/>
                </a:cxn>
                <a:cxn ang="0">
                  <a:pos x="120" y="386"/>
                </a:cxn>
                <a:cxn ang="0">
                  <a:pos x="111" y="380"/>
                </a:cxn>
                <a:cxn ang="0">
                  <a:pos x="102" y="369"/>
                </a:cxn>
                <a:cxn ang="0">
                  <a:pos x="96" y="362"/>
                </a:cxn>
                <a:cxn ang="0">
                  <a:pos x="93" y="352"/>
                </a:cxn>
                <a:cxn ang="0">
                  <a:pos x="90" y="343"/>
                </a:cxn>
                <a:cxn ang="0">
                  <a:pos x="29" y="277"/>
                </a:cxn>
                <a:cxn ang="0">
                  <a:pos x="5" y="226"/>
                </a:cxn>
                <a:cxn ang="0">
                  <a:pos x="11" y="175"/>
                </a:cxn>
                <a:cxn ang="0">
                  <a:pos x="69" y="109"/>
                </a:cxn>
              </a:cxnLst>
              <a:rect l="0" t="0" r="r" b="b"/>
              <a:pathLst>
                <a:path w="264" h="399">
                  <a:moveTo>
                    <a:pt x="84" y="93"/>
                  </a:moveTo>
                  <a:lnTo>
                    <a:pt x="141" y="39"/>
                  </a:lnTo>
                  <a:lnTo>
                    <a:pt x="198" y="12"/>
                  </a:lnTo>
                  <a:lnTo>
                    <a:pt x="242" y="0"/>
                  </a:lnTo>
                  <a:lnTo>
                    <a:pt x="258" y="7"/>
                  </a:lnTo>
                  <a:lnTo>
                    <a:pt x="264" y="31"/>
                  </a:lnTo>
                  <a:lnTo>
                    <a:pt x="246" y="70"/>
                  </a:lnTo>
                  <a:lnTo>
                    <a:pt x="219" y="91"/>
                  </a:lnTo>
                  <a:lnTo>
                    <a:pt x="167" y="103"/>
                  </a:lnTo>
                  <a:lnTo>
                    <a:pt x="104" y="132"/>
                  </a:lnTo>
                  <a:lnTo>
                    <a:pt x="57" y="169"/>
                  </a:lnTo>
                  <a:lnTo>
                    <a:pt x="36" y="204"/>
                  </a:lnTo>
                  <a:lnTo>
                    <a:pt x="36" y="223"/>
                  </a:lnTo>
                  <a:lnTo>
                    <a:pt x="44" y="243"/>
                  </a:lnTo>
                  <a:lnTo>
                    <a:pt x="59" y="261"/>
                  </a:lnTo>
                  <a:lnTo>
                    <a:pt x="86" y="276"/>
                  </a:lnTo>
                  <a:lnTo>
                    <a:pt x="116" y="282"/>
                  </a:lnTo>
                  <a:lnTo>
                    <a:pt x="135" y="276"/>
                  </a:lnTo>
                  <a:lnTo>
                    <a:pt x="159" y="270"/>
                  </a:lnTo>
                  <a:lnTo>
                    <a:pt x="186" y="264"/>
                  </a:lnTo>
                  <a:lnTo>
                    <a:pt x="206" y="267"/>
                  </a:lnTo>
                  <a:lnTo>
                    <a:pt x="210" y="277"/>
                  </a:lnTo>
                  <a:lnTo>
                    <a:pt x="207" y="282"/>
                  </a:lnTo>
                  <a:lnTo>
                    <a:pt x="209" y="286"/>
                  </a:lnTo>
                  <a:lnTo>
                    <a:pt x="209" y="291"/>
                  </a:lnTo>
                  <a:lnTo>
                    <a:pt x="204" y="295"/>
                  </a:lnTo>
                  <a:lnTo>
                    <a:pt x="200" y="297"/>
                  </a:lnTo>
                  <a:lnTo>
                    <a:pt x="194" y="300"/>
                  </a:lnTo>
                  <a:lnTo>
                    <a:pt x="188" y="301"/>
                  </a:lnTo>
                  <a:lnTo>
                    <a:pt x="183" y="300"/>
                  </a:lnTo>
                  <a:lnTo>
                    <a:pt x="179" y="298"/>
                  </a:lnTo>
                  <a:lnTo>
                    <a:pt x="174" y="298"/>
                  </a:lnTo>
                  <a:lnTo>
                    <a:pt x="170" y="297"/>
                  </a:lnTo>
                  <a:lnTo>
                    <a:pt x="165" y="297"/>
                  </a:lnTo>
                  <a:lnTo>
                    <a:pt x="159" y="295"/>
                  </a:lnTo>
                  <a:lnTo>
                    <a:pt x="153" y="295"/>
                  </a:lnTo>
                  <a:lnTo>
                    <a:pt x="149" y="295"/>
                  </a:lnTo>
                  <a:lnTo>
                    <a:pt x="144" y="297"/>
                  </a:lnTo>
                  <a:lnTo>
                    <a:pt x="140" y="301"/>
                  </a:lnTo>
                  <a:lnTo>
                    <a:pt x="141" y="306"/>
                  </a:lnTo>
                  <a:lnTo>
                    <a:pt x="147" y="307"/>
                  </a:lnTo>
                  <a:lnTo>
                    <a:pt x="153" y="310"/>
                  </a:lnTo>
                  <a:lnTo>
                    <a:pt x="158" y="310"/>
                  </a:lnTo>
                  <a:lnTo>
                    <a:pt x="164" y="312"/>
                  </a:lnTo>
                  <a:lnTo>
                    <a:pt x="168" y="312"/>
                  </a:lnTo>
                  <a:lnTo>
                    <a:pt x="174" y="313"/>
                  </a:lnTo>
                  <a:lnTo>
                    <a:pt x="180" y="313"/>
                  </a:lnTo>
                  <a:lnTo>
                    <a:pt x="186" y="315"/>
                  </a:lnTo>
                  <a:lnTo>
                    <a:pt x="192" y="316"/>
                  </a:lnTo>
                  <a:lnTo>
                    <a:pt x="197" y="318"/>
                  </a:lnTo>
                  <a:lnTo>
                    <a:pt x="201" y="319"/>
                  </a:lnTo>
                  <a:lnTo>
                    <a:pt x="204" y="324"/>
                  </a:lnTo>
                  <a:lnTo>
                    <a:pt x="206" y="328"/>
                  </a:lnTo>
                  <a:lnTo>
                    <a:pt x="207" y="333"/>
                  </a:lnTo>
                  <a:lnTo>
                    <a:pt x="203" y="337"/>
                  </a:lnTo>
                  <a:lnTo>
                    <a:pt x="200" y="342"/>
                  </a:lnTo>
                  <a:lnTo>
                    <a:pt x="192" y="345"/>
                  </a:lnTo>
                  <a:lnTo>
                    <a:pt x="186" y="348"/>
                  </a:lnTo>
                  <a:lnTo>
                    <a:pt x="180" y="348"/>
                  </a:lnTo>
                  <a:lnTo>
                    <a:pt x="176" y="348"/>
                  </a:lnTo>
                  <a:lnTo>
                    <a:pt x="168" y="346"/>
                  </a:lnTo>
                  <a:lnTo>
                    <a:pt x="161" y="343"/>
                  </a:lnTo>
                  <a:lnTo>
                    <a:pt x="155" y="340"/>
                  </a:lnTo>
                  <a:lnTo>
                    <a:pt x="150" y="339"/>
                  </a:lnTo>
                  <a:lnTo>
                    <a:pt x="146" y="339"/>
                  </a:lnTo>
                  <a:lnTo>
                    <a:pt x="138" y="337"/>
                  </a:lnTo>
                  <a:lnTo>
                    <a:pt x="134" y="339"/>
                  </a:lnTo>
                  <a:lnTo>
                    <a:pt x="134" y="345"/>
                  </a:lnTo>
                  <a:lnTo>
                    <a:pt x="138" y="345"/>
                  </a:lnTo>
                  <a:lnTo>
                    <a:pt x="143" y="348"/>
                  </a:lnTo>
                  <a:lnTo>
                    <a:pt x="146" y="352"/>
                  </a:lnTo>
                  <a:lnTo>
                    <a:pt x="150" y="352"/>
                  </a:lnTo>
                  <a:lnTo>
                    <a:pt x="153" y="356"/>
                  </a:lnTo>
                  <a:lnTo>
                    <a:pt x="158" y="356"/>
                  </a:lnTo>
                  <a:lnTo>
                    <a:pt x="162" y="359"/>
                  </a:lnTo>
                  <a:lnTo>
                    <a:pt x="167" y="362"/>
                  </a:lnTo>
                  <a:lnTo>
                    <a:pt x="173" y="368"/>
                  </a:lnTo>
                  <a:lnTo>
                    <a:pt x="177" y="372"/>
                  </a:lnTo>
                  <a:lnTo>
                    <a:pt x="179" y="378"/>
                  </a:lnTo>
                  <a:lnTo>
                    <a:pt x="180" y="383"/>
                  </a:lnTo>
                  <a:lnTo>
                    <a:pt x="183" y="387"/>
                  </a:lnTo>
                  <a:lnTo>
                    <a:pt x="179" y="393"/>
                  </a:lnTo>
                  <a:lnTo>
                    <a:pt x="174" y="396"/>
                  </a:lnTo>
                  <a:lnTo>
                    <a:pt x="170" y="398"/>
                  </a:lnTo>
                  <a:lnTo>
                    <a:pt x="165" y="398"/>
                  </a:lnTo>
                  <a:lnTo>
                    <a:pt x="161" y="399"/>
                  </a:lnTo>
                  <a:lnTo>
                    <a:pt x="156" y="399"/>
                  </a:lnTo>
                  <a:lnTo>
                    <a:pt x="150" y="398"/>
                  </a:lnTo>
                  <a:lnTo>
                    <a:pt x="144" y="396"/>
                  </a:lnTo>
                  <a:lnTo>
                    <a:pt x="140" y="395"/>
                  </a:lnTo>
                  <a:lnTo>
                    <a:pt x="134" y="393"/>
                  </a:lnTo>
                  <a:lnTo>
                    <a:pt x="129" y="393"/>
                  </a:lnTo>
                  <a:lnTo>
                    <a:pt x="123" y="390"/>
                  </a:lnTo>
                  <a:lnTo>
                    <a:pt x="120" y="386"/>
                  </a:lnTo>
                  <a:lnTo>
                    <a:pt x="116" y="384"/>
                  </a:lnTo>
                  <a:lnTo>
                    <a:pt x="111" y="380"/>
                  </a:lnTo>
                  <a:lnTo>
                    <a:pt x="107" y="375"/>
                  </a:lnTo>
                  <a:lnTo>
                    <a:pt x="102" y="369"/>
                  </a:lnTo>
                  <a:lnTo>
                    <a:pt x="98" y="366"/>
                  </a:lnTo>
                  <a:lnTo>
                    <a:pt x="96" y="362"/>
                  </a:lnTo>
                  <a:lnTo>
                    <a:pt x="96" y="357"/>
                  </a:lnTo>
                  <a:lnTo>
                    <a:pt x="93" y="352"/>
                  </a:lnTo>
                  <a:lnTo>
                    <a:pt x="93" y="348"/>
                  </a:lnTo>
                  <a:lnTo>
                    <a:pt x="90" y="343"/>
                  </a:lnTo>
                  <a:lnTo>
                    <a:pt x="69" y="310"/>
                  </a:lnTo>
                  <a:lnTo>
                    <a:pt x="29" y="277"/>
                  </a:lnTo>
                  <a:lnTo>
                    <a:pt x="11" y="247"/>
                  </a:lnTo>
                  <a:lnTo>
                    <a:pt x="5" y="226"/>
                  </a:lnTo>
                  <a:lnTo>
                    <a:pt x="0" y="202"/>
                  </a:lnTo>
                  <a:lnTo>
                    <a:pt x="11" y="175"/>
                  </a:lnTo>
                  <a:lnTo>
                    <a:pt x="41" y="144"/>
                  </a:lnTo>
                  <a:lnTo>
                    <a:pt x="69" y="109"/>
                  </a:lnTo>
                  <a:lnTo>
                    <a:pt x="84" y="9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" name="Freeform 80"/>
            <p:cNvSpPr>
              <a:spLocks/>
            </p:cNvSpPr>
            <p:nvPr/>
          </p:nvSpPr>
          <p:spPr bwMode="auto">
            <a:xfrm>
              <a:off x="1951" y="1583"/>
              <a:ext cx="229" cy="362"/>
            </a:xfrm>
            <a:custGeom>
              <a:avLst/>
              <a:gdLst/>
              <a:ahLst/>
              <a:cxnLst>
                <a:cxn ang="0">
                  <a:pos x="43" y="6"/>
                </a:cxn>
                <a:cxn ang="0">
                  <a:pos x="123" y="56"/>
                </a:cxn>
                <a:cxn ang="0">
                  <a:pos x="198" y="132"/>
                </a:cxn>
                <a:cxn ang="0">
                  <a:pos x="225" y="192"/>
                </a:cxn>
                <a:cxn ang="0">
                  <a:pos x="229" y="228"/>
                </a:cxn>
                <a:cxn ang="0">
                  <a:pos x="214" y="281"/>
                </a:cxn>
                <a:cxn ang="0">
                  <a:pos x="166" y="317"/>
                </a:cxn>
                <a:cxn ang="0">
                  <a:pos x="145" y="338"/>
                </a:cxn>
                <a:cxn ang="0">
                  <a:pos x="118" y="356"/>
                </a:cxn>
                <a:cxn ang="0">
                  <a:pos x="109" y="359"/>
                </a:cxn>
                <a:cxn ang="0">
                  <a:pos x="100" y="360"/>
                </a:cxn>
                <a:cxn ang="0">
                  <a:pos x="91" y="362"/>
                </a:cxn>
                <a:cxn ang="0">
                  <a:pos x="81" y="360"/>
                </a:cxn>
                <a:cxn ang="0">
                  <a:pos x="67" y="354"/>
                </a:cxn>
                <a:cxn ang="0">
                  <a:pos x="55" y="350"/>
                </a:cxn>
                <a:cxn ang="0">
                  <a:pos x="51" y="341"/>
                </a:cxn>
                <a:cxn ang="0">
                  <a:pos x="51" y="332"/>
                </a:cxn>
                <a:cxn ang="0">
                  <a:pos x="60" y="323"/>
                </a:cxn>
                <a:cxn ang="0">
                  <a:pos x="69" y="320"/>
                </a:cxn>
                <a:cxn ang="0">
                  <a:pos x="78" y="318"/>
                </a:cxn>
                <a:cxn ang="0">
                  <a:pos x="87" y="318"/>
                </a:cxn>
                <a:cxn ang="0">
                  <a:pos x="97" y="314"/>
                </a:cxn>
                <a:cxn ang="0">
                  <a:pos x="106" y="308"/>
                </a:cxn>
                <a:cxn ang="0">
                  <a:pos x="112" y="300"/>
                </a:cxn>
                <a:cxn ang="0">
                  <a:pos x="100" y="294"/>
                </a:cxn>
                <a:cxn ang="0">
                  <a:pos x="90" y="293"/>
                </a:cxn>
                <a:cxn ang="0">
                  <a:pos x="78" y="293"/>
                </a:cxn>
                <a:cxn ang="0">
                  <a:pos x="69" y="291"/>
                </a:cxn>
                <a:cxn ang="0">
                  <a:pos x="58" y="282"/>
                </a:cxn>
                <a:cxn ang="0">
                  <a:pos x="52" y="273"/>
                </a:cxn>
                <a:cxn ang="0">
                  <a:pos x="51" y="264"/>
                </a:cxn>
                <a:cxn ang="0">
                  <a:pos x="58" y="257"/>
                </a:cxn>
                <a:cxn ang="0">
                  <a:pos x="67" y="254"/>
                </a:cxn>
                <a:cxn ang="0">
                  <a:pos x="78" y="255"/>
                </a:cxn>
                <a:cxn ang="0">
                  <a:pos x="87" y="255"/>
                </a:cxn>
                <a:cxn ang="0">
                  <a:pos x="96" y="257"/>
                </a:cxn>
                <a:cxn ang="0">
                  <a:pos x="105" y="258"/>
                </a:cxn>
                <a:cxn ang="0">
                  <a:pos x="112" y="254"/>
                </a:cxn>
                <a:cxn ang="0">
                  <a:pos x="106" y="245"/>
                </a:cxn>
                <a:cxn ang="0">
                  <a:pos x="96" y="234"/>
                </a:cxn>
                <a:cxn ang="0">
                  <a:pos x="84" y="224"/>
                </a:cxn>
                <a:cxn ang="0">
                  <a:pos x="78" y="215"/>
                </a:cxn>
                <a:cxn ang="0">
                  <a:pos x="79" y="204"/>
                </a:cxn>
                <a:cxn ang="0">
                  <a:pos x="85" y="197"/>
                </a:cxn>
                <a:cxn ang="0">
                  <a:pos x="94" y="194"/>
                </a:cxn>
                <a:cxn ang="0">
                  <a:pos x="103" y="192"/>
                </a:cxn>
                <a:cxn ang="0">
                  <a:pos x="114" y="197"/>
                </a:cxn>
                <a:cxn ang="0">
                  <a:pos x="121" y="204"/>
                </a:cxn>
                <a:cxn ang="0">
                  <a:pos x="132" y="210"/>
                </a:cxn>
                <a:cxn ang="0">
                  <a:pos x="138" y="219"/>
                </a:cxn>
                <a:cxn ang="0">
                  <a:pos x="144" y="228"/>
                </a:cxn>
                <a:cxn ang="0">
                  <a:pos x="151" y="236"/>
                </a:cxn>
                <a:cxn ang="0">
                  <a:pos x="157" y="242"/>
                </a:cxn>
                <a:cxn ang="0">
                  <a:pos x="166" y="245"/>
                </a:cxn>
                <a:cxn ang="0">
                  <a:pos x="175" y="248"/>
                </a:cxn>
                <a:cxn ang="0">
                  <a:pos x="195" y="227"/>
                </a:cxn>
                <a:cxn ang="0">
                  <a:pos x="184" y="182"/>
                </a:cxn>
                <a:cxn ang="0">
                  <a:pos x="121" y="125"/>
                </a:cxn>
                <a:cxn ang="0">
                  <a:pos x="28" y="83"/>
                </a:cxn>
                <a:cxn ang="0">
                  <a:pos x="4" y="36"/>
                </a:cxn>
                <a:cxn ang="0">
                  <a:pos x="6" y="0"/>
                </a:cxn>
              </a:cxnLst>
              <a:rect l="0" t="0" r="r" b="b"/>
              <a:pathLst>
                <a:path w="229" h="362">
                  <a:moveTo>
                    <a:pt x="6" y="0"/>
                  </a:moveTo>
                  <a:lnTo>
                    <a:pt x="43" y="6"/>
                  </a:lnTo>
                  <a:lnTo>
                    <a:pt x="88" y="27"/>
                  </a:lnTo>
                  <a:lnTo>
                    <a:pt x="123" y="56"/>
                  </a:lnTo>
                  <a:lnTo>
                    <a:pt x="168" y="96"/>
                  </a:lnTo>
                  <a:lnTo>
                    <a:pt x="198" y="132"/>
                  </a:lnTo>
                  <a:lnTo>
                    <a:pt x="214" y="162"/>
                  </a:lnTo>
                  <a:lnTo>
                    <a:pt x="225" y="192"/>
                  </a:lnTo>
                  <a:lnTo>
                    <a:pt x="229" y="224"/>
                  </a:lnTo>
                  <a:lnTo>
                    <a:pt x="229" y="228"/>
                  </a:lnTo>
                  <a:lnTo>
                    <a:pt x="226" y="255"/>
                  </a:lnTo>
                  <a:lnTo>
                    <a:pt x="214" y="281"/>
                  </a:lnTo>
                  <a:lnTo>
                    <a:pt x="190" y="297"/>
                  </a:lnTo>
                  <a:lnTo>
                    <a:pt x="166" y="317"/>
                  </a:lnTo>
                  <a:lnTo>
                    <a:pt x="165" y="321"/>
                  </a:lnTo>
                  <a:lnTo>
                    <a:pt x="145" y="338"/>
                  </a:lnTo>
                  <a:lnTo>
                    <a:pt x="123" y="354"/>
                  </a:lnTo>
                  <a:lnTo>
                    <a:pt x="118" y="356"/>
                  </a:lnTo>
                  <a:lnTo>
                    <a:pt x="114" y="359"/>
                  </a:lnTo>
                  <a:lnTo>
                    <a:pt x="109" y="359"/>
                  </a:lnTo>
                  <a:lnTo>
                    <a:pt x="105" y="360"/>
                  </a:lnTo>
                  <a:lnTo>
                    <a:pt x="100" y="360"/>
                  </a:lnTo>
                  <a:lnTo>
                    <a:pt x="96" y="362"/>
                  </a:lnTo>
                  <a:lnTo>
                    <a:pt x="91" y="362"/>
                  </a:lnTo>
                  <a:lnTo>
                    <a:pt x="85" y="360"/>
                  </a:lnTo>
                  <a:lnTo>
                    <a:pt x="81" y="360"/>
                  </a:lnTo>
                  <a:lnTo>
                    <a:pt x="73" y="357"/>
                  </a:lnTo>
                  <a:lnTo>
                    <a:pt x="67" y="354"/>
                  </a:lnTo>
                  <a:lnTo>
                    <a:pt x="61" y="351"/>
                  </a:lnTo>
                  <a:lnTo>
                    <a:pt x="55" y="350"/>
                  </a:lnTo>
                  <a:lnTo>
                    <a:pt x="52" y="345"/>
                  </a:lnTo>
                  <a:lnTo>
                    <a:pt x="51" y="341"/>
                  </a:lnTo>
                  <a:lnTo>
                    <a:pt x="51" y="336"/>
                  </a:lnTo>
                  <a:lnTo>
                    <a:pt x="51" y="332"/>
                  </a:lnTo>
                  <a:lnTo>
                    <a:pt x="55" y="327"/>
                  </a:lnTo>
                  <a:lnTo>
                    <a:pt x="60" y="323"/>
                  </a:lnTo>
                  <a:lnTo>
                    <a:pt x="64" y="321"/>
                  </a:lnTo>
                  <a:lnTo>
                    <a:pt x="69" y="320"/>
                  </a:lnTo>
                  <a:lnTo>
                    <a:pt x="73" y="320"/>
                  </a:lnTo>
                  <a:lnTo>
                    <a:pt x="78" y="318"/>
                  </a:lnTo>
                  <a:lnTo>
                    <a:pt x="82" y="318"/>
                  </a:lnTo>
                  <a:lnTo>
                    <a:pt x="87" y="318"/>
                  </a:lnTo>
                  <a:lnTo>
                    <a:pt x="93" y="317"/>
                  </a:lnTo>
                  <a:lnTo>
                    <a:pt x="97" y="314"/>
                  </a:lnTo>
                  <a:lnTo>
                    <a:pt x="103" y="312"/>
                  </a:lnTo>
                  <a:lnTo>
                    <a:pt x="106" y="308"/>
                  </a:lnTo>
                  <a:lnTo>
                    <a:pt x="111" y="305"/>
                  </a:lnTo>
                  <a:lnTo>
                    <a:pt x="112" y="300"/>
                  </a:lnTo>
                  <a:lnTo>
                    <a:pt x="106" y="297"/>
                  </a:lnTo>
                  <a:lnTo>
                    <a:pt x="100" y="294"/>
                  </a:lnTo>
                  <a:lnTo>
                    <a:pt x="94" y="293"/>
                  </a:lnTo>
                  <a:lnTo>
                    <a:pt x="90" y="293"/>
                  </a:lnTo>
                  <a:lnTo>
                    <a:pt x="82" y="293"/>
                  </a:lnTo>
                  <a:lnTo>
                    <a:pt x="78" y="293"/>
                  </a:lnTo>
                  <a:lnTo>
                    <a:pt x="73" y="291"/>
                  </a:lnTo>
                  <a:lnTo>
                    <a:pt x="69" y="291"/>
                  </a:lnTo>
                  <a:lnTo>
                    <a:pt x="64" y="287"/>
                  </a:lnTo>
                  <a:lnTo>
                    <a:pt x="58" y="282"/>
                  </a:lnTo>
                  <a:lnTo>
                    <a:pt x="54" y="278"/>
                  </a:lnTo>
                  <a:lnTo>
                    <a:pt x="52" y="273"/>
                  </a:lnTo>
                  <a:lnTo>
                    <a:pt x="51" y="269"/>
                  </a:lnTo>
                  <a:lnTo>
                    <a:pt x="51" y="264"/>
                  </a:lnTo>
                  <a:lnTo>
                    <a:pt x="52" y="260"/>
                  </a:lnTo>
                  <a:lnTo>
                    <a:pt x="58" y="257"/>
                  </a:lnTo>
                  <a:lnTo>
                    <a:pt x="63" y="255"/>
                  </a:lnTo>
                  <a:lnTo>
                    <a:pt x="67" y="254"/>
                  </a:lnTo>
                  <a:lnTo>
                    <a:pt x="72" y="254"/>
                  </a:lnTo>
                  <a:lnTo>
                    <a:pt x="78" y="255"/>
                  </a:lnTo>
                  <a:lnTo>
                    <a:pt x="82" y="255"/>
                  </a:lnTo>
                  <a:lnTo>
                    <a:pt x="87" y="255"/>
                  </a:lnTo>
                  <a:lnTo>
                    <a:pt x="91" y="257"/>
                  </a:lnTo>
                  <a:lnTo>
                    <a:pt x="96" y="257"/>
                  </a:lnTo>
                  <a:lnTo>
                    <a:pt x="100" y="258"/>
                  </a:lnTo>
                  <a:lnTo>
                    <a:pt x="105" y="258"/>
                  </a:lnTo>
                  <a:lnTo>
                    <a:pt x="109" y="258"/>
                  </a:lnTo>
                  <a:lnTo>
                    <a:pt x="112" y="254"/>
                  </a:lnTo>
                  <a:lnTo>
                    <a:pt x="111" y="249"/>
                  </a:lnTo>
                  <a:lnTo>
                    <a:pt x="106" y="245"/>
                  </a:lnTo>
                  <a:lnTo>
                    <a:pt x="103" y="239"/>
                  </a:lnTo>
                  <a:lnTo>
                    <a:pt x="96" y="234"/>
                  </a:lnTo>
                  <a:lnTo>
                    <a:pt x="91" y="231"/>
                  </a:lnTo>
                  <a:lnTo>
                    <a:pt x="84" y="224"/>
                  </a:lnTo>
                  <a:lnTo>
                    <a:pt x="79" y="219"/>
                  </a:lnTo>
                  <a:lnTo>
                    <a:pt x="78" y="215"/>
                  </a:lnTo>
                  <a:lnTo>
                    <a:pt x="78" y="210"/>
                  </a:lnTo>
                  <a:lnTo>
                    <a:pt x="79" y="204"/>
                  </a:lnTo>
                  <a:lnTo>
                    <a:pt x="81" y="200"/>
                  </a:lnTo>
                  <a:lnTo>
                    <a:pt x="85" y="197"/>
                  </a:lnTo>
                  <a:lnTo>
                    <a:pt x="90" y="195"/>
                  </a:lnTo>
                  <a:lnTo>
                    <a:pt x="94" y="194"/>
                  </a:lnTo>
                  <a:lnTo>
                    <a:pt x="99" y="192"/>
                  </a:lnTo>
                  <a:lnTo>
                    <a:pt x="103" y="192"/>
                  </a:lnTo>
                  <a:lnTo>
                    <a:pt x="109" y="195"/>
                  </a:lnTo>
                  <a:lnTo>
                    <a:pt x="114" y="197"/>
                  </a:lnTo>
                  <a:lnTo>
                    <a:pt x="117" y="201"/>
                  </a:lnTo>
                  <a:lnTo>
                    <a:pt x="121" y="204"/>
                  </a:lnTo>
                  <a:lnTo>
                    <a:pt x="127" y="207"/>
                  </a:lnTo>
                  <a:lnTo>
                    <a:pt x="132" y="210"/>
                  </a:lnTo>
                  <a:lnTo>
                    <a:pt x="135" y="215"/>
                  </a:lnTo>
                  <a:lnTo>
                    <a:pt x="138" y="219"/>
                  </a:lnTo>
                  <a:lnTo>
                    <a:pt x="141" y="224"/>
                  </a:lnTo>
                  <a:lnTo>
                    <a:pt x="144" y="228"/>
                  </a:lnTo>
                  <a:lnTo>
                    <a:pt x="148" y="231"/>
                  </a:lnTo>
                  <a:lnTo>
                    <a:pt x="151" y="236"/>
                  </a:lnTo>
                  <a:lnTo>
                    <a:pt x="156" y="237"/>
                  </a:lnTo>
                  <a:lnTo>
                    <a:pt x="157" y="242"/>
                  </a:lnTo>
                  <a:lnTo>
                    <a:pt x="162" y="242"/>
                  </a:lnTo>
                  <a:lnTo>
                    <a:pt x="166" y="245"/>
                  </a:lnTo>
                  <a:lnTo>
                    <a:pt x="171" y="248"/>
                  </a:lnTo>
                  <a:lnTo>
                    <a:pt x="175" y="248"/>
                  </a:lnTo>
                  <a:lnTo>
                    <a:pt x="190" y="240"/>
                  </a:lnTo>
                  <a:lnTo>
                    <a:pt x="195" y="227"/>
                  </a:lnTo>
                  <a:lnTo>
                    <a:pt x="196" y="207"/>
                  </a:lnTo>
                  <a:lnTo>
                    <a:pt x="184" y="182"/>
                  </a:lnTo>
                  <a:lnTo>
                    <a:pt x="162" y="153"/>
                  </a:lnTo>
                  <a:lnTo>
                    <a:pt x="121" y="125"/>
                  </a:lnTo>
                  <a:lnTo>
                    <a:pt x="55" y="101"/>
                  </a:lnTo>
                  <a:lnTo>
                    <a:pt x="28" y="83"/>
                  </a:lnTo>
                  <a:lnTo>
                    <a:pt x="10" y="63"/>
                  </a:lnTo>
                  <a:lnTo>
                    <a:pt x="4" y="36"/>
                  </a:lnTo>
                  <a:lnTo>
                    <a:pt x="0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3" name="Group 81"/>
            <p:cNvGrpSpPr>
              <a:grpSpLocks/>
            </p:cNvGrpSpPr>
            <p:nvPr/>
          </p:nvGrpSpPr>
          <p:grpSpPr bwMode="auto">
            <a:xfrm>
              <a:off x="1657" y="1529"/>
              <a:ext cx="439" cy="446"/>
              <a:chOff x="1657" y="1529"/>
              <a:chExt cx="439" cy="446"/>
            </a:xfrm>
          </p:grpSpPr>
          <p:sp>
            <p:nvSpPr>
              <p:cNvPr id="40" name="Freeform 82"/>
              <p:cNvSpPr>
                <a:spLocks/>
              </p:cNvSpPr>
              <p:nvPr/>
            </p:nvSpPr>
            <p:spPr bwMode="auto">
              <a:xfrm>
                <a:off x="1657" y="1529"/>
                <a:ext cx="439" cy="446"/>
              </a:xfrm>
              <a:custGeom>
                <a:avLst/>
                <a:gdLst/>
                <a:ahLst/>
                <a:cxnLst>
                  <a:cxn ang="0">
                    <a:pos x="87" y="2"/>
                  </a:cxn>
                  <a:cxn ang="0">
                    <a:pos x="168" y="6"/>
                  </a:cxn>
                  <a:cxn ang="0">
                    <a:pos x="256" y="8"/>
                  </a:cxn>
                  <a:cxn ang="0">
                    <a:pos x="355" y="0"/>
                  </a:cxn>
                  <a:cxn ang="0">
                    <a:pos x="417" y="2"/>
                  </a:cxn>
                  <a:cxn ang="0">
                    <a:pos x="424" y="8"/>
                  </a:cxn>
                  <a:cxn ang="0">
                    <a:pos x="429" y="23"/>
                  </a:cxn>
                  <a:cxn ang="0">
                    <a:pos x="426" y="119"/>
                  </a:cxn>
                  <a:cxn ang="0">
                    <a:pos x="426" y="218"/>
                  </a:cxn>
                  <a:cxn ang="0">
                    <a:pos x="433" y="303"/>
                  </a:cxn>
                  <a:cxn ang="0">
                    <a:pos x="439" y="393"/>
                  </a:cxn>
                  <a:cxn ang="0">
                    <a:pos x="439" y="418"/>
                  </a:cxn>
                  <a:cxn ang="0">
                    <a:pos x="427" y="434"/>
                  </a:cxn>
                  <a:cxn ang="0">
                    <a:pos x="399" y="436"/>
                  </a:cxn>
                  <a:cxn ang="0">
                    <a:pos x="279" y="434"/>
                  </a:cxn>
                  <a:cxn ang="0">
                    <a:pos x="274" y="436"/>
                  </a:cxn>
                  <a:cxn ang="0">
                    <a:pos x="270" y="436"/>
                  </a:cxn>
                  <a:cxn ang="0">
                    <a:pos x="156" y="440"/>
                  </a:cxn>
                  <a:cxn ang="0">
                    <a:pos x="151" y="442"/>
                  </a:cxn>
                  <a:cxn ang="0">
                    <a:pos x="49" y="446"/>
                  </a:cxn>
                  <a:cxn ang="0">
                    <a:pos x="7" y="436"/>
                  </a:cxn>
                  <a:cxn ang="0">
                    <a:pos x="0" y="410"/>
                  </a:cxn>
                  <a:cxn ang="0">
                    <a:pos x="7" y="351"/>
                  </a:cxn>
                  <a:cxn ang="0">
                    <a:pos x="19" y="246"/>
                  </a:cxn>
                  <a:cxn ang="0">
                    <a:pos x="22" y="125"/>
                  </a:cxn>
                  <a:cxn ang="0">
                    <a:pos x="22" y="120"/>
                  </a:cxn>
                  <a:cxn ang="0">
                    <a:pos x="27" y="44"/>
                  </a:cxn>
                  <a:cxn ang="0">
                    <a:pos x="31" y="8"/>
                  </a:cxn>
                  <a:cxn ang="0">
                    <a:pos x="49" y="0"/>
                  </a:cxn>
                  <a:cxn ang="0">
                    <a:pos x="78" y="3"/>
                  </a:cxn>
                  <a:cxn ang="0">
                    <a:pos x="93" y="3"/>
                  </a:cxn>
                  <a:cxn ang="0">
                    <a:pos x="87" y="2"/>
                  </a:cxn>
                </a:cxnLst>
                <a:rect l="0" t="0" r="r" b="b"/>
                <a:pathLst>
                  <a:path w="439" h="446">
                    <a:moveTo>
                      <a:pt x="87" y="2"/>
                    </a:moveTo>
                    <a:lnTo>
                      <a:pt x="168" y="6"/>
                    </a:lnTo>
                    <a:lnTo>
                      <a:pt x="256" y="8"/>
                    </a:lnTo>
                    <a:lnTo>
                      <a:pt x="355" y="0"/>
                    </a:lnTo>
                    <a:lnTo>
                      <a:pt x="417" y="2"/>
                    </a:lnTo>
                    <a:lnTo>
                      <a:pt x="424" y="8"/>
                    </a:lnTo>
                    <a:lnTo>
                      <a:pt x="429" y="23"/>
                    </a:lnTo>
                    <a:lnTo>
                      <a:pt x="426" y="119"/>
                    </a:lnTo>
                    <a:lnTo>
                      <a:pt x="426" y="218"/>
                    </a:lnTo>
                    <a:lnTo>
                      <a:pt x="433" y="303"/>
                    </a:lnTo>
                    <a:lnTo>
                      <a:pt x="439" y="393"/>
                    </a:lnTo>
                    <a:lnTo>
                      <a:pt x="439" y="418"/>
                    </a:lnTo>
                    <a:lnTo>
                      <a:pt x="427" y="434"/>
                    </a:lnTo>
                    <a:lnTo>
                      <a:pt x="399" y="436"/>
                    </a:lnTo>
                    <a:lnTo>
                      <a:pt x="279" y="434"/>
                    </a:lnTo>
                    <a:lnTo>
                      <a:pt x="274" y="436"/>
                    </a:lnTo>
                    <a:lnTo>
                      <a:pt x="270" y="436"/>
                    </a:lnTo>
                    <a:lnTo>
                      <a:pt x="156" y="440"/>
                    </a:lnTo>
                    <a:lnTo>
                      <a:pt x="151" y="442"/>
                    </a:lnTo>
                    <a:lnTo>
                      <a:pt x="49" y="446"/>
                    </a:lnTo>
                    <a:lnTo>
                      <a:pt x="7" y="436"/>
                    </a:lnTo>
                    <a:lnTo>
                      <a:pt x="0" y="410"/>
                    </a:lnTo>
                    <a:lnTo>
                      <a:pt x="7" y="351"/>
                    </a:lnTo>
                    <a:lnTo>
                      <a:pt x="19" y="246"/>
                    </a:lnTo>
                    <a:lnTo>
                      <a:pt x="22" y="125"/>
                    </a:lnTo>
                    <a:lnTo>
                      <a:pt x="22" y="120"/>
                    </a:lnTo>
                    <a:lnTo>
                      <a:pt x="27" y="44"/>
                    </a:lnTo>
                    <a:lnTo>
                      <a:pt x="31" y="8"/>
                    </a:lnTo>
                    <a:lnTo>
                      <a:pt x="49" y="0"/>
                    </a:lnTo>
                    <a:lnTo>
                      <a:pt x="78" y="3"/>
                    </a:lnTo>
                    <a:lnTo>
                      <a:pt x="93" y="3"/>
                    </a:lnTo>
                    <a:lnTo>
                      <a:pt x="87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83"/>
              <p:cNvSpPr>
                <a:spLocks/>
              </p:cNvSpPr>
              <p:nvPr/>
            </p:nvSpPr>
            <p:spPr bwMode="auto">
              <a:xfrm>
                <a:off x="1676" y="1550"/>
                <a:ext cx="396" cy="400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126" y="5"/>
                  </a:cxn>
                  <a:cxn ang="0">
                    <a:pos x="210" y="6"/>
                  </a:cxn>
                  <a:cxn ang="0">
                    <a:pos x="299" y="2"/>
                  </a:cxn>
                  <a:cxn ang="0">
                    <a:pos x="369" y="0"/>
                  </a:cxn>
                  <a:cxn ang="0">
                    <a:pos x="381" y="3"/>
                  </a:cxn>
                  <a:cxn ang="0">
                    <a:pos x="384" y="20"/>
                  </a:cxn>
                  <a:cxn ang="0">
                    <a:pos x="381" y="113"/>
                  </a:cxn>
                  <a:cxn ang="0">
                    <a:pos x="383" y="206"/>
                  </a:cxn>
                  <a:cxn ang="0">
                    <a:pos x="390" y="288"/>
                  </a:cxn>
                  <a:cxn ang="0">
                    <a:pos x="396" y="371"/>
                  </a:cxn>
                  <a:cxn ang="0">
                    <a:pos x="393" y="383"/>
                  </a:cxn>
                  <a:cxn ang="0">
                    <a:pos x="372" y="387"/>
                  </a:cxn>
                  <a:cxn ang="0">
                    <a:pos x="272" y="387"/>
                  </a:cxn>
                  <a:cxn ang="0">
                    <a:pos x="174" y="390"/>
                  </a:cxn>
                  <a:cxn ang="0">
                    <a:pos x="83" y="398"/>
                  </a:cxn>
                  <a:cxn ang="0">
                    <a:pos x="24" y="400"/>
                  </a:cxn>
                  <a:cxn ang="0">
                    <a:pos x="6" y="397"/>
                  </a:cxn>
                  <a:cxn ang="0">
                    <a:pos x="0" y="386"/>
                  </a:cxn>
                  <a:cxn ang="0">
                    <a:pos x="15" y="288"/>
                  </a:cxn>
                  <a:cxn ang="0">
                    <a:pos x="24" y="203"/>
                  </a:cxn>
                  <a:cxn ang="0">
                    <a:pos x="29" y="117"/>
                  </a:cxn>
                  <a:cxn ang="0">
                    <a:pos x="30" y="33"/>
                  </a:cxn>
                  <a:cxn ang="0">
                    <a:pos x="35" y="8"/>
                  </a:cxn>
                  <a:cxn ang="0">
                    <a:pos x="38" y="2"/>
                  </a:cxn>
                </a:cxnLst>
                <a:rect l="0" t="0" r="r" b="b"/>
                <a:pathLst>
                  <a:path w="396" h="400">
                    <a:moveTo>
                      <a:pt x="38" y="2"/>
                    </a:moveTo>
                    <a:lnTo>
                      <a:pt x="126" y="5"/>
                    </a:lnTo>
                    <a:lnTo>
                      <a:pt x="210" y="6"/>
                    </a:lnTo>
                    <a:lnTo>
                      <a:pt x="299" y="2"/>
                    </a:lnTo>
                    <a:lnTo>
                      <a:pt x="369" y="0"/>
                    </a:lnTo>
                    <a:lnTo>
                      <a:pt x="381" y="3"/>
                    </a:lnTo>
                    <a:lnTo>
                      <a:pt x="384" y="20"/>
                    </a:lnTo>
                    <a:lnTo>
                      <a:pt x="381" y="113"/>
                    </a:lnTo>
                    <a:lnTo>
                      <a:pt x="383" y="206"/>
                    </a:lnTo>
                    <a:lnTo>
                      <a:pt x="390" y="288"/>
                    </a:lnTo>
                    <a:lnTo>
                      <a:pt x="396" y="371"/>
                    </a:lnTo>
                    <a:lnTo>
                      <a:pt x="393" y="383"/>
                    </a:lnTo>
                    <a:lnTo>
                      <a:pt x="372" y="387"/>
                    </a:lnTo>
                    <a:lnTo>
                      <a:pt x="272" y="387"/>
                    </a:lnTo>
                    <a:lnTo>
                      <a:pt x="174" y="390"/>
                    </a:lnTo>
                    <a:lnTo>
                      <a:pt x="83" y="398"/>
                    </a:lnTo>
                    <a:lnTo>
                      <a:pt x="24" y="400"/>
                    </a:lnTo>
                    <a:lnTo>
                      <a:pt x="6" y="397"/>
                    </a:lnTo>
                    <a:lnTo>
                      <a:pt x="0" y="386"/>
                    </a:lnTo>
                    <a:lnTo>
                      <a:pt x="15" y="288"/>
                    </a:lnTo>
                    <a:lnTo>
                      <a:pt x="24" y="203"/>
                    </a:lnTo>
                    <a:lnTo>
                      <a:pt x="29" y="117"/>
                    </a:lnTo>
                    <a:lnTo>
                      <a:pt x="30" y="33"/>
                    </a:lnTo>
                    <a:lnTo>
                      <a:pt x="35" y="8"/>
                    </a:lnTo>
                    <a:lnTo>
                      <a:pt x="38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4" name="Freeform 84"/>
            <p:cNvSpPr>
              <a:spLocks/>
            </p:cNvSpPr>
            <p:nvPr/>
          </p:nvSpPr>
          <p:spPr bwMode="auto">
            <a:xfrm>
              <a:off x="1637" y="1843"/>
              <a:ext cx="132" cy="144"/>
            </a:xfrm>
            <a:custGeom>
              <a:avLst/>
              <a:gdLst/>
              <a:ahLst/>
              <a:cxnLst>
                <a:cxn ang="0">
                  <a:pos x="21" y="31"/>
                </a:cxn>
                <a:cxn ang="0">
                  <a:pos x="36" y="28"/>
                </a:cxn>
                <a:cxn ang="0">
                  <a:pos x="45" y="24"/>
                </a:cxn>
                <a:cxn ang="0">
                  <a:pos x="57" y="18"/>
                </a:cxn>
                <a:cxn ang="0">
                  <a:pos x="63" y="9"/>
                </a:cxn>
                <a:cxn ang="0">
                  <a:pos x="72" y="4"/>
                </a:cxn>
                <a:cxn ang="0">
                  <a:pos x="81" y="0"/>
                </a:cxn>
                <a:cxn ang="0">
                  <a:pos x="92" y="0"/>
                </a:cxn>
                <a:cxn ang="0">
                  <a:pos x="101" y="0"/>
                </a:cxn>
                <a:cxn ang="0">
                  <a:pos x="110" y="3"/>
                </a:cxn>
                <a:cxn ang="0">
                  <a:pos x="119" y="6"/>
                </a:cxn>
                <a:cxn ang="0">
                  <a:pos x="129" y="15"/>
                </a:cxn>
                <a:cxn ang="0">
                  <a:pos x="132" y="24"/>
                </a:cxn>
                <a:cxn ang="0">
                  <a:pos x="132" y="34"/>
                </a:cxn>
                <a:cxn ang="0">
                  <a:pos x="125" y="42"/>
                </a:cxn>
                <a:cxn ang="0">
                  <a:pos x="116" y="45"/>
                </a:cxn>
                <a:cxn ang="0">
                  <a:pos x="107" y="43"/>
                </a:cxn>
                <a:cxn ang="0">
                  <a:pos x="96" y="39"/>
                </a:cxn>
                <a:cxn ang="0">
                  <a:pos x="86" y="36"/>
                </a:cxn>
                <a:cxn ang="0">
                  <a:pos x="75" y="34"/>
                </a:cxn>
                <a:cxn ang="0">
                  <a:pos x="65" y="34"/>
                </a:cxn>
                <a:cxn ang="0">
                  <a:pos x="57" y="40"/>
                </a:cxn>
                <a:cxn ang="0">
                  <a:pos x="60" y="49"/>
                </a:cxn>
                <a:cxn ang="0">
                  <a:pos x="69" y="54"/>
                </a:cxn>
                <a:cxn ang="0">
                  <a:pos x="78" y="58"/>
                </a:cxn>
                <a:cxn ang="0">
                  <a:pos x="90" y="58"/>
                </a:cxn>
                <a:cxn ang="0">
                  <a:pos x="101" y="58"/>
                </a:cxn>
                <a:cxn ang="0">
                  <a:pos x="110" y="63"/>
                </a:cxn>
                <a:cxn ang="0">
                  <a:pos x="119" y="69"/>
                </a:cxn>
                <a:cxn ang="0">
                  <a:pos x="123" y="78"/>
                </a:cxn>
                <a:cxn ang="0">
                  <a:pos x="120" y="88"/>
                </a:cxn>
                <a:cxn ang="0">
                  <a:pos x="114" y="96"/>
                </a:cxn>
                <a:cxn ang="0">
                  <a:pos x="104" y="97"/>
                </a:cxn>
                <a:cxn ang="0">
                  <a:pos x="93" y="97"/>
                </a:cxn>
                <a:cxn ang="0">
                  <a:pos x="83" y="93"/>
                </a:cxn>
                <a:cxn ang="0">
                  <a:pos x="72" y="90"/>
                </a:cxn>
                <a:cxn ang="0">
                  <a:pos x="63" y="88"/>
                </a:cxn>
                <a:cxn ang="0">
                  <a:pos x="51" y="85"/>
                </a:cxn>
                <a:cxn ang="0">
                  <a:pos x="41" y="85"/>
                </a:cxn>
                <a:cxn ang="0">
                  <a:pos x="47" y="94"/>
                </a:cxn>
                <a:cxn ang="0">
                  <a:pos x="56" y="99"/>
                </a:cxn>
                <a:cxn ang="0">
                  <a:pos x="65" y="102"/>
                </a:cxn>
                <a:cxn ang="0">
                  <a:pos x="74" y="107"/>
                </a:cxn>
                <a:cxn ang="0">
                  <a:pos x="81" y="114"/>
                </a:cxn>
                <a:cxn ang="0">
                  <a:pos x="92" y="126"/>
                </a:cxn>
                <a:cxn ang="0">
                  <a:pos x="90" y="138"/>
                </a:cxn>
                <a:cxn ang="0">
                  <a:pos x="84" y="143"/>
                </a:cxn>
                <a:cxn ang="0">
                  <a:pos x="75" y="144"/>
                </a:cxn>
                <a:cxn ang="0">
                  <a:pos x="66" y="144"/>
                </a:cxn>
                <a:cxn ang="0">
                  <a:pos x="54" y="143"/>
                </a:cxn>
                <a:cxn ang="0">
                  <a:pos x="45" y="140"/>
                </a:cxn>
                <a:cxn ang="0">
                  <a:pos x="35" y="134"/>
                </a:cxn>
                <a:cxn ang="0">
                  <a:pos x="26" y="128"/>
                </a:cxn>
                <a:cxn ang="0">
                  <a:pos x="21" y="119"/>
                </a:cxn>
                <a:cxn ang="0">
                  <a:pos x="14" y="110"/>
                </a:cxn>
                <a:cxn ang="0">
                  <a:pos x="9" y="100"/>
                </a:cxn>
                <a:cxn ang="0">
                  <a:pos x="6" y="91"/>
                </a:cxn>
                <a:cxn ang="0">
                  <a:pos x="5" y="82"/>
                </a:cxn>
                <a:cxn ang="0">
                  <a:pos x="5" y="73"/>
                </a:cxn>
                <a:cxn ang="0">
                  <a:pos x="0" y="64"/>
                </a:cxn>
                <a:cxn ang="0">
                  <a:pos x="0" y="55"/>
                </a:cxn>
                <a:cxn ang="0">
                  <a:pos x="3" y="46"/>
                </a:cxn>
                <a:cxn ang="0">
                  <a:pos x="9" y="37"/>
                </a:cxn>
              </a:cxnLst>
              <a:rect l="0" t="0" r="r" b="b"/>
              <a:pathLst>
                <a:path w="132" h="144">
                  <a:moveTo>
                    <a:pt x="15" y="28"/>
                  </a:moveTo>
                  <a:lnTo>
                    <a:pt x="21" y="31"/>
                  </a:lnTo>
                  <a:lnTo>
                    <a:pt x="30" y="30"/>
                  </a:lnTo>
                  <a:lnTo>
                    <a:pt x="36" y="28"/>
                  </a:lnTo>
                  <a:lnTo>
                    <a:pt x="41" y="25"/>
                  </a:lnTo>
                  <a:lnTo>
                    <a:pt x="45" y="24"/>
                  </a:lnTo>
                  <a:lnTo>
                    <a:pt x="51" y="19"/>
                  </a:lnTo>
                  <a:lnTo>
                    <a:pt x="57" y="18"/>
                  </a:lnTo>
                  <a:lnTo>
                    <a:pt x="60" y="13"/>
                  </a:lnTo>
                  <a:lnTo>
                    <a:pt x="63" y="9"/>
                  </a:lnTo>
                  <a:lnTo>
                    <a:pt x="68" y="6"/>
                  </a:lnTo>
                  <a:lnTo>
                    <a:pt x="72" y="4"/>
                  </a:lnTo>
                  <a:lnTo>
                    <a:pt x="77" y="1"/>
                  </a:lnTo>
                  <a:lnTo>
                    <a:pt x="81" y="0"/>
                  </a:lnTo>
                  <a:lnTo>
                    <a:pt x="87" y="0"/>
                  </a:lnTo>
                  <a:lnTo>
                    <a:pt x="92" y="0"/>
                  </a:lnTo>
                  <a:lnTo>
                    <a:pt x="96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10" y="3"/>
                  </a:lnTo>
                  <a:lnTo>
                    <a:pt x="114" y="4"/>
                  </a:lnTo>
                  <a:lnTo>
                    <a:pt x="119" y="6"/>
                  </a:lnTo>
                  <a:lnTo>
                    <a:pt x="123" y="9"/>
                  </a:lnTo>
                  <a:lnTo>
                    <a:pt x="129" y="15"/>
                  </a:lnTo>
                  <a:lnTo>
                    <a:pt x="129" y="19"/>
                  </a:lnTo>
                  <a:lnTo>
                    <a:pt x="132" y="24"/>
                  </a:lnTo>
                  <a:lnTo>
                    <a:pt x="132" y="30"/>
                  </a:lnTo>
                  <a:lnTo>
                    <a:pt x="132" y="34"/>
                  </a:lnTo>
                  <a:lnTo>
                    <a:pt x="129" y="39"/>
                  </a:lnTo>
                  <a:lnTo>
                    <a:pt x="125" y="42"/>
                  </a:lnTo>
                  <a:lnTo>
                    <a:pt x="120" y="45"/>
                  </a:lnTo>
                  <a:lnTo>
                    <a:pt x="116" y="45"/>
                  </a:lnTo>
                  <a:lnTo>
                    <a:pt x="111" y="45"/>
                  </a:lnTo>
                  <a:lnTo>
                    <a:pt x="107" y="43"/>
                  </a:lnTo>
                  <a:lnTo>
                    <a:pt x="102" y="40"/>
                  </a:lnTo>
                  <a:lnTo>
                    <a:pt x="96" y="39"/>
                  </a:lnTo>
                  <a:lnTo>
                    <a:pt x="92" y="37"/>
                  </a:lnTo>
                  <a:lnTo>
                    <a:pt x="86" y="36"/>
                  </a:lnTo>
                  <a:lnTo>
                    <a:pt x="81" y="36"/>
                  </a:lnTo>
                  <a:lnTo>
                    <a:pt x="75" y="34"/>
                  </a:lnTo>
                  <a:lnTo>
                    <a:pt x="71" y="33"/>
                  </a:lnTo>
                  <a:lnTo>
                    <a:pt x="65" y="34"/>
                  </a:lnTo>
                  <a:lnTo>
                    <a:pt x="60" y="36"/>
                  </a:lnTo>
                  <a:lnTo>
                    <a:pt x="57" y="40"/>
                  </a:lnTo>
                  <a:lnTo>
                    <a:pt x="56" y="45"/>
                  </a:lnTo>
                  <a:lnTo>
                    <a:pt x="60" y="49"/>
                  </a:lnTo>
                  <a:lnTo>
                    <a:pt x="65" y="52"/>
                  </a:lnTo>
                  <a:lnTo>
                    <a:pt x="69" y="54"/>
                  </a:lnTo>
                  <a:lnTo>
                    <a:pt x="74" y="57"/>
                  </a:lnTo>
                  <a:lnTo>
                    <a:pt x="78" y="58"/>
                  </a:lnTo>
                  <a:lnTo>
                    <a:pt x="86" y="58"/>
                  </a:lnTo>
                  <a:lnTo>
                    <a:pt x="90" y="58"/>
                  </a:lnTo>
                  <a:lnTo>
                    <a:pt x="96" y="58"/>
                  </a:lnTo>
                  <a:lnTo>
                    <a:pt x="101" y="58"/>
                  </a:lnTo>
                  <a:lnTo>
                    <a:pt x="105" y="60"/>
                  </a:lnTo>
                  <a:lnTo>
                    <a:pt x="110" y="63"/>
                  </a:lnTo>
                  <a:lnTo>
                    <a:pt x="114" y="66"/>
                  </a:lnTo>
                  <a:lnTo>
                    <a:pt x="119" y="69"/>
                  </a:lnTo>
                  <a:lnTo>
                    <a:pt x="120" y="73"/>
                  </a:lnTo>
                  <a:lnTo>
                    <a:pt x="123" y="78"/>
                  </a:lnTo>
                  <a:lnTo>
                    <a:pt x="123" y="82"/>
                  </a:lnTo>
                  <a:lnTo>
                    <a:pt x="120" y="88"/>
                  </a:lnTo>
                  <a:lnTo>
                    <a:pt x="119" y="93"/>
                  </a:lnTo>
                  <a:lnTo>
                    <a:pt x="114" y="96"/>
                  </a:lnTo>
                  <a:lnTo>
                    <a:pt x="108" y="97"/>
                  </a:lnTo>
                  <a:lnTo>
                    <a:pt x="104" y="97"/>
                  </a:lnTo>
                  <a:lnTo>
                    <a:pt x="99" y="97"/>
                  </a:lnTo>
                  <a:lnTo>
                    <a:pt x="93" y="97"/>
                  </a:lnTo>
                  <a:lnTo>
                    <a:pt x="89" y="96"/>
                  </a:lnTo>
                  <a:lnTo>
                    <a:pt x="83" y="93"/>
                  </a:lnTo>
                  <a:lnTo>
                    <a:pt x="78" y="93"/>
                  </a:lnTo>
                  <a:lnTo>
                    <a:pt x="72" y="90"/>
                  </a:lnTo>
                  <a:lnTo>
                    <a:pt x="68" y="90"/>
                  </a:lnTo>
                  <a:lnTo>
                    <a:pt x="63" y="88"/>
                  </a:lnTo>
                  <a:lnTo>
                    <a:pt x="56" y="87"/>
                  </a:lnTo>
                  <a:lnTo>
                    <a:pt x="51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42" y="90"/>
                  </a:lnTo>
                  <a:lnTo>
                    <a:pt x="47" y="94"/>
                  </a:lnTo>
                  <a:lnTo>
                    <a:pt x="51" y="96"/>
                  </a:lnTo>
                  <a:lnTo>
                    <a:pt x="56" y="99"/>
                  </a:lnTo>
                  <a:lnTo>
                    <a:pt x="60" y="100"/>
                  </a:lnTo>
                  <a:lnTo>
                    <a:pt x="65" y="102"/>
                  </a:lnTo>
                  <a:lnTo>
                    <a:pt x="69" y="104"/>
                  </a:lnTo>
                  <a:lnTo>
                    <a:pt x="74" y="107"/>
                  </a:lnTo>
                  <a:lnTo>
                    <a:pt x="78" y="110"/>
                  </a:lnTo>
                  <a:lnTo>
                    <a:pt x="81" y="114"/>
                  </a:lnTo>
                  <a:lnTo>
                    <a:pt x="86" y="116"/>
                  </a:lnTo>
                  <a:lnTo>
                    <a:pt x="92" y="126"/>
                  </a:lnTo>
                  <a:lnTo>
                    <a:pt x="93" y="134"/>
                  </a:lnTo>
                  <a:lnTo>
                    <a:pt x="90" y="138"/>
                  </a:lnTo>
                  <a:lnTo>
                    <a:pt x="89" y="143"/>
                  </a:lnTo>
                  <a:lnTo>
                    <a:pt x="84" y="143"/>
                  </a:lnTo>
                  <a:lnTo>
                    <a:pt x="80" y="143"/>
                  </a:lnTo>
                  <a:lnTo>
                    <a:pt x="75" y="144"/>
                  </a:lnTo>
                  <a:lnTo>
                    <a:pt x="71" y="144"/>
                  </a:lnTo>
                  <a:lnTo>
                    <a:pt x="66" y="144"/>
                  </a:lnTo>
                  <a:lnTo>
                    <a:pt x="60" y="143"/>
                  </a:lnTo>
                  <a:lnTo>
                    <a:pt x="54" y="143"/>
                  </a:lnTo>
                  <a:lnTo>
                    <a:pt x="50" y="141"/>
                  </a:lnTo>
                  <a:lnTo>
                    <a:pt x="45" y="140"/>
                  </a:lnTo>
                  <a:lnTo>
                    <a:pt x="39" y="137"/>
                  </a:lnTo>
                  <a:lnTo>
                    <a:pt x="35" y="134"/>
                  </a:lnTo>
                  <a:lnTo>
                    <a:pt x="30" y="131"/>
                  </a:lnTo>
                  <a:lnTo>
                    <a:pt x="26" y="128"/>
                  </a:lnTo>
                  <a:lnTo>
                    <a:pt x="24" y="123"/>
                  </a:lnTo>
                  <a:lnTo>
                    <a:pt x="21" y="119"/>
                  </a:lnTo>
                  <a:lnTo>
                    <a:pt x="17" y="114"/>
                  </a:lnTo>
                  <a:lnTo>
                    <a:pt x="14" y="110"/>
                  </a:lnTo>
                  <a:lnTo>
                    <a:pt x="12" y="105"/>
                  </a:lnTo>
                  <a:lnTo>
                    <a:pt x="9" y="100"/>
                  </a:lnTo>
                  <a:lnTo>
                    <a:pt x="9" y="96"/>
                  </a:lnTo>
                  <a:lnTo>
                    <a:pt x="6" y="91"/>
                  </a:lnTo>
                  <a:lnTo>
                    <a:pt x="6" y="87"/>
                  </a:lnTo>
                  <a:lnTo>
                    <a:pt x="5" y="82"/>
                  </a:lnTo>
                  <a:lnTo>
                    <a:pt x="5" y="78"/>
                  </a:lnTo>
                  <a:lnTo>
                    <a:pt x="5" y="73"/>
                  </a:lnTo>
                  <a:lnTo>
                    <a:pt x="3" y="69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0" y="55"/>
                  </a:lnTo>
                  <a:lnTo>
                    <a:pt x="2" y="51"/>
                  </a:lnTo>
                  <a:lnTo>
                    <a:pt x="3" y="46"/>
                  </a:lnTo>
                  <a:lnTo>
                    <a:pt x="6" y="42"/>
                  </a:lnTo>
                  <a:lnTo>
                    <a:pt x="9" y="37"/>
                  </a:lnTo>
                  <a:lnTo>
                    <a:pt x="15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" name="Freeform 85"/>
            <p:cNvSpPr>
              <a:spLocks/>
            </p:cNvSpPr>
            <p:nvPr/>
          </p:nvSpPr>
          <p:spPr bwMode="auto">
            <a:xfrm>
              <a:off x="2007" y="1780"/>
              <a:ext cx="123" cy="169"/>
            </a:xfrm>
            <a:custGeom>
              <a:avLst/>
              <a:gdLst/>
              <a:ahLst/>
              <a:cxnLst>
                <a:cxn ang="0">
                  <a:pos x="94" y="39"/>
                </a:cxn>
                <a:cxn ang="0">
                  <a:pos x="87" y="32"/>
                </a:cxn>
                <a:cxn ang="0">
                  <a:pos x="81" y="23"/>
                </a:cxn>
                <a:cxn ang="0">
                  <a:pos x="73" y="14"/>
                </a:cxn>
                <a:cxn ang="0">
                  <a:pos x="66" y="8"/>
                </a:cxn>
                <a:cxn ang="0">
                  <a:pos x="57" y="2"/>
                </a:cxn>
                <a:cxn ang="0">
                  <a:pos x="46" y="0"/>
                </a:cxn>
                <a:cxn ang="0">
                  <a:pos x="37" y="5"/>
                </a:cxn>
                <a:cxn ang="0">
                  <a:pos x="31" y="12"/>
                </a:cxn>
                <a:cxn ang="0">
                  <a:pos x="28" y="21"/>
                </a:cxn>
                <a:cxn ang="0">
                  <a:pos x="31" y="30"/>
                </a:cxn>
                <a:cxn ang="0">
                  <a:pos x="40" y="36"/>
                </a:cxn>
                <a:cxn ang="0">
                  <a:pos x="49" y="42"/>
                </a:cxn>
                <a:cxn ang="0">
                  <a:pos x="58" y="51"/>
                </a:cxn>
                <a:cxn ang="0">
                  <a:pos x="61" y="60"/>
                </a:cxn>
                <a:cxn ang="0">
                  <a:pos x="52" y="63"/>
                </a:cxn>
                <a:cxn ang="0">
                  <a:pos x="42" y="60"/>
                </a:cxn>
                <a:cxn ang="0">
                  <a:pos x="33" y="59"/>
                </a:cxn>
                <a:cxn ang="0">
                  <a:pos x="24" y="59"/>
                </a:cxn>
                <a:cxn ang="0">
                  <a:pos x="13" y="60"/>
                </a:cxn>
                <a:cxn ang="0">
                  <a:pos x="3" y="65"/>
                </a:cxn>
                <a:cxn ang="0">
                  <a:pos x="0" y="74"/>
                </a:cxn>
                <a:cxn ang="0">
                  <a:pos x="1" y="84"/>
                </a:cxn>
                <a:cxn ang="0">
                  <a:pos x="9" y="90"/>
                </a:cxn>
                <a:cxn ang="0">
                  <a:pos x="18" y="93"/>
                </a:cxn>
                <a:cxn ang="0">
                  <a:pos x="27" y="96"/>
                </a:cxn>
                <a:cxn ang="0">
                  <a:pos x="36" y="99"/>
                </a:cxn>
                <a:cxn ang="0">
                  <a:pos x="45" y="101"/>
                </a:cxn>
                <a:cxn ang="0">
                  <a:pos x="54" y="104"/>
                </a:cxn>
                <a:cxn ang="0">
                  <a:pos x="60" y="110"/>
                </a:cxn>
                <a:cxn ang="0">
                  <a:pos x="55" y="117"/>
                </a:cxn>
                <a:cxn ang="0">
                  <a:pos x="43" y="122"/>
                </a:cxn>
                <a:cxn ang="0">
                  <a:pos x="34" y="123"/>
                </a:cxn>
                <a:cxn ang="0">
                  <a:pos x="22" y="125"/>
                </a:cxn>
                <a:cxn ang="0">
                  <a:pos x="13" y="131"/>
                </a:cxn>
                <a:cxn ang="0">
                  <a:pos x="6" y="140"/>
                </a:cxn>
                <a:cxn ang="0">
                  <a:pos x="4" y="149"/>
                </a:cxn>
                <a:cxn ang="0">
                  <a:pos x="9" y="158"/>
                </a:cxn>
                <a:cxn ang="0">
                  <a:pos x="19" y="164"/>
                </a:cxn>
                <a:cxn ang="0">
                  <a:pos x="28" y="169"/>
                </a:cxn>
                <a:cxn ang="0">
                  <a:pos x="37" y="169"/>
                </a:cxn>
                <a:cxn ang="0">
                  <a:pos x="46" y="165"/>
                </a:cxn>
                <a:cxn ang="0">
                  <a:pos x="55" y="164"/>
                </a:cxn>
                <a:cxn ang="0">
                  <a:pos x="67" y="158"/>
                </a:cxn>
                <a:cxn ang="0">
                  <a:pos x="76" y="153"/>
                </a:cxn>
                <a:cxn ang="0">
                  <a:pos x="84" y="146"/>
                </a:cxn>
                <a:cxn ang="0">
                  <a:pos x="91" y="138"/>
                </a:cxn>
                <a:cxn ang="0">
                  <a:pos x="100" y="131"/>
                </a:cxn>
                <a:cxn ang="0">
                  <a:pos x="108" y="125"/>
                </a:cxn>
                <a:cxn ang="0">
                  <a:pos x="120" y="96"/>
                </a:cxn>
                <a:cxn ang="0">
                  <a:pos x="123" y="56"/>
                </a:cxn>
              </a:cxnLst>
              <a:rect l="0" t="0" r="r" b="b"/>
              <a:pathLst>
                <a:path w="123" h="169">
                  <a:moveTo>
                    <a:pt x="123" y="56"/>
                  </a:moveTo>
                  <a:lnTo>
                    <a:pt x="94" y="39"/>
                  </a:lnTo>
                  <a:lnTo>
                    <a:pt x="91" y="35"/>
                  </a:lnTo>
                  <a:lnTo>
                    <a:pt x="87" y="32"/>
                  </a:lnTo>
                  <a:lnTo>
                    <a:pt x="84" y="27"/>
                  </a:lnTo>
                  <a:lnTo>
                    <a:pt x="81" y="23"/>
                  </a:lnTo>
                  <a:lnTo>
                    <a:pt x="79" y="18"/>
                  </a:lnTo>
                  <a:lnTo>
                    <a:pt x="73" y="14"/>
                  </a:lnTo>
                  <a:lnTo>
                    <a:pt x="70" y="9"/>
                  </a:lnTo>
                  <a:lnTo>
                    <a:pt x="66" y="8"/>
                  </a:lnTo>
                  <a:lnTo>
                    <a:pt x="61" y="5"/>
                  </a:lnTo>
                  <a:lnTo>
                    <a:pt x="57" y="2"/>
                  </a:lnTo>
                  <a:lnTo>
                    <a:pt x="52" y="0"/>
                  </a:lnTo>
                  <a:lnTo>
                    <a:pt x="46" y="0"/>
                  </a:lnTo>
                  <a:lnTo>
                    <a:pt x="42" y="2"/>
                  </a:lnTo>
                  <a:lnTo>
                    <a:pt x="37" y="5"/>
                  </a:lnTo>
                  <a:lnTo>
                    <a:pt x="33" y="8"/>
                  </a:lnTo>
                  <a:lnTo>
                    <a:pt x="31" y="12"/>
                  </a:lnTo>
                  <a:lnTo>
                    <a:pt x="28" y="17"/>
                  </a:lnTo>
                  <a:lnTo>
                    <a:pt x="28" y="21"/>
                  </a:lnTo>
                  <a:lnTo>
                    <a:pt x="30" y="26"/>
                  </a:lnTo>
                  <a:lnTo>
                    <a:pt x="31" y="30"/>
                  </a:lnTo>
                  <a:lnTo>
                    <a:pt x="34" y="35"/>
                  </a:lnTo>
                  <a:lnTo>
                    <a:pt x="40" y="36"/>
                  </a:lnTo>
                  <a:lnTo>
                    <a:pt x="45" y="39"/>
                  </a:lnTo>
                  <a:lnTo>
                    <a:pt x="49" y="42"/>
                  </a:lnTo>
                  <a:lnTo>
                    <a:pt x="54" y="47"/>
                  </a:lnTo>
                  <a:lnTo>
                    <a:pt x="58" y="51"/>
                  </a:lnTo>
                  <a:lnTo>
                    <a:pt x="61" y="56"/>
                  </a:lnTo>
                  <a:lnTo>
                    <a:pt x="61" y="60"/>
                  </a:lnTo>
                  <a:lnTo>
                    <a:pt x="57" y="62"/>
                  </a:lnTo>
                  <a:lnTo>
                    <a:pt x="52" y="63"/>
                  </a:lnTo>
                  <a:lnTo>
                    <a:pt x="46" y="62"/>
                  </a:lnTo>
                  <a:lnTo>
                    <a:pt x="42" y="60"/>
                  </a:lnTo>
                  <a:lnTo>
                    <a:pt x="37" y="59"/>
                  </a:lnTo>
                  <a:lnTo>
                    <a:pt x="33" y="59"/>
                  </a:lnTo>
                  <a:lnTo>
                    <a:pt x="28" y="59"/>
                  </a:lnTo>
                  <a:lnTo>
                    <a:pt x="24" y="59"/>
                  </a:lnTo>
                  <a:lnTo>
                    <a:pt x="19" y="59"/>
                  </a:lnTo>
                  <a:lnTo>
                    <a:pt x="13" y="60"/>
                  </a:lnTo>
                  <a:lnTo>
                    <a:pt x="7" y="62"/>
                  </a:lnTo>
                  <a:lnTo>
                    <a:pt x="3" y="65"/>
                  </a:lnTo>
                  <a:lnTo>
                    <a:pt x="1" y="69"/>
                  </a:lnTo>
                  <a:lnTo>
                    <a:pt x="0" y="74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4" y="89"/>
                  </a:lnTo>
                  <a:lnTo>
                    <a:pt x="9" y="90"/>
                  </a:lnTo>
                  <a:lnTo>
                    <a:pt x="13" y="92"/>
                  </a:lnTo>
                  <a:lnTo>
                    <a:pt x="18" y="93"/>
                  </a:lnTo>
                  <a:lnTo>
                    <a:pt x="22" y="96"/>
                  </a:lnTo>
                  <a:lnTo>
                    <a:pt x="27" y="96"/>
                  </a:lnTo>
                  <a:lnTo>
                    <a:pt x="31" y="99"/>
                  </a:lnTo>
                  <a:lnTo>
                    <a:pt x="36" y="99"/>
                  </a:lnTo>
                  <a:lnTo>
                    <a:pt x="40" y="99"/>
                  </a:lnTo>
                  <a:lnTo>
                    <a:pt x="45" y="101"/>
                  </a:lnTo>
                  <a:lnTo>
                    <a:pt x="49" y="102"/>
                  </a:lnTo>
                  <a:lnTo>
                    <a:pt x="54" y="104"/>
                  </a:lnTo>
                  <a:lnTo>
                    <a:pt x="58" y="105"/>
                  </a:lnTo>
                  <a:lnTo>
                    <a:pt x="60" y="110"/>
                  </a:lnTo>
                  <a:lnTo>
                    <a:pt x="60" y="114"/>
                  </a:lnTo>
                  <a:lnTo>
                    <a:pt x="55" y="117"/>
                  </a:lnTo>
                  <a:lnTo>
                    <a:pt x="49" y="119"/>
                  </a:lnTo>
                  <a:lnTo>
                    <a:pt x="43" y="122"/>
                  </a:lnTo>
                  <a:lnTo>
                    <a:pt x="39" y="122"/>
                  </a:lnTo>
                  <a:lnTo>
                    <a:pt x="34" y="123"/>
                  </a:lnTo>
                  <a:lnTo>
                    <a:pt x="28" y="123"/>
                  </a:lnTo>
                  <a:lnTo>
                    <a:pt x="22" y="125"/>
                  </a:lnTo>
                  <a:lnTo>
                    <a:pt x="18" y="129"/>
                  </a:lnTo>
                  <a:lnTo>
                    <a:pt x="13" y="131"/>
                  </a:lnTo>
                  <a:lnTo>
                    <a:pt x="10" y="135"/>
                  </a:lnTo>
                  <a:lnTo>
                    <a:pt x="6" y="140"/>
                  </a:lnTo>
                  <a:lnTo>
                    <a:pt x="4" y="144"/>
                  </a:lnTo>
                  <a:lnTo>
                    <a:pt x="4" y="149"/>
                  </a:lnTo>
                  <a:lnTo>
                    <a:pt x="6" y="153"/>
                  </a:lnTo>
                  <a:lnTo>
                    <a:pt x="9" y="158"/>
                  </a:lnTo>
                  <a:lnTo>
                    <a:pt x="13" y="161"/>
                  </a:lnTo>
                  <a:lnTo>
                    <a:pt x="19" y="164"/>
                  </a:lnTo>
                  <a:lnTo>
                    <a:pt x="24" y="167"/>
                  </a:lnTo>
                  <a:lnTo>
                    <a:pt x="28" y="169"/>
                  </a:lnTo>
                  <a:lnTo>
                    <a:pt x="33" y="169"/>
                  </a:lnTo>
                  <a:lnTo>
                    <a:pt x="37" y="169"/>
                  </a:lnTo>
                  <a:lnTo>
                    <a:pt x="43" y="169"/>
                  </a:lnTo>
                  <a:lnTo>
                    <a:pt x="46" y="165"/>
                  </a:lnTo>
                  <a:lnTo>
                    <a:pt x="51" y="165"/>
                  </a:lnTo>
                  <a:lnTo>
                    <a:pt x="55" y="164"/>
                  </a:lnTo>
                  <a:lnTo>
                    <a:pt x="61" y="161"/>
                  </a:lnTo>
                  <a:lnTo>
                    <a:pt x="67" y="158"/>
                  </a:lnTo>
                  <a:lnTo>
                    <a:pt x="72" y="156"/>
                  </a:lnTo>
                  <a:lnTo>
                    <a:pt x="76" y="153"/>
                  </a:lnTo>
                  <a:lnTo>
                    <a:pt x="81" y="150"/>
                  </a:lnTo>
                  <a:lnTo>
                    <a:pt x="84" y="146"/>
                  </a:lnTo>
                  <a:lnTo>
                    <a:pt x="88" y="143"/>
                  </a:lnTo>
                  <a:lnTo>
                    <a:pt x="91" y="138"/>
                  </a:lnTo>
                  <a:lnTo>
                    <a:pt x="97" y="135"/>
                  </a:lnTo>
                  <a:lnTo>
                    <a:pt x="100" y="131"/>
                  </a:lnTo>
                  <a:lnTo>
                    <a:pt x="105" y="129"/>
                  </a:lnTo>
                  <a:lnTo>
                    <a:pt x="108" y="125"/>
                  </a:lnTo>
                  <a:lnTo>
                    <a:pt x="109" y="120"/>
                  </a:lnTo>
                  <a:lnTo>
                    <a:pt x="120" y="96"/>
                  </a:lnTo>
                  <a:lnTo>
                    <a:pt x="120" y="69"/>
                  </a:lnTo>
                  <a:lnTo>
                    <a:pt x="123" y="5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" name="Freeform 86"/>
            <p:cNvSpPr>
              <a:spLocks/>
            </p:cNvSpPr>
            <p:nvPr/>
          </p:nvSpPr>
          <p:spPr bwMode="auto">
            <a:xfrm>
              <a:off x="3020" y="1418"/>
              <a:ext cx="197" cy="322"/>
            </a:xfrm>
            <a:custGeom>
              <a:avLst/>
              <a:gdLst/>
              <a:ahLst/>
              <a:cxnLst>
                <a:cxn ang="0">
                  <a:pos x="45" y="4"/>
                </a:cxn>
                <a:cxn ang="0">
                  <a:pos x="92" y="22"/>
                </a:cxn>
                <a:cxn ang="0">
                  <a:pos x="65" y="106"/>
                </a:cxn>
                <a:cxn ang="0">
                  <a:pos x="44" y="187"/>
                </a:cxn>
                <a:cxn ang="0">
                  <a:pos x="80" y="231"/>
                </a:cxn>
                <a:cxn ang="0">
                  <a:pos x="93" y="228"/>
                </a:cxn>
                <a:cxn ang="0">
                  <a:pos x="99" y="214"/>
                </a:cxn>
                <a:cxn ang="0">
                  <a:pos x="101" y="201"/>
                </a:cxn>
                <a:cxn ang="0">
                  <a:pos x="99" y="184"/>
                </a:cxn>
                <a:cxn ang="0">
                  <a:pos x="107" y="171"/>
                </a:cxn>
                <a:cxn ang="0">
                  <a:pos x="117" y="159"/>
                </a:cxn>
                <a:cxn ang="0">
                  <a:pos x="129" y="147"/>
                </a:cxn>
                <a:cxn ang="0">
                  <a:pos x="144" y="144"/>
                </a:cxn>
                <a:cxn ang="0">
                  <a:pos x="152" y="156"/>
                </a:cxn>
                <a:cxn ang="0">
                  <a:pos x="147" y="171"/>
                </a:cxn>
                <a:cxn ang="0">
                  <a:pos x="140" y="183"/>
                </a:cxn>
                <a:cxn ang="0">
                  <a:pos x="131" y="196"/>
                </a:cxn>
                <a:cxn ang="0">
                  <a:pos x="128" y="210"/>
                </a:cxn>
                <a:cxn ang="0">
                  <a:pos x="143" y="208"/>
                </a:cxn>
                <a:cxn ang="0">
                  <a:pos x="156" y="196"/>
                </a:cxn>
                <a:cxn ang="0">
                  <a:pos x="173" y="190"/>
                </a:cxn>
                <a:cxn ang="0">
                  <a:pos x="188" y="192"/>
                </a:cxn>
                <a:cxn ang="0">
                  <a:pos x="197" y="207"/>
                </a:cxn>
                <a:cxn ang="0">
                  <a:pos x="197" y="222"/>
                </a:cxn>
                <a:cxn ang="0">
                  <a:pos x="191" y="235"/>
                </a:cxn>
                <a:cxn ang="0">
                  <a:pos x="176" y="247"/>
                </a:cxn>
                <a:cxn ang="0">
                  <a:pos x="158" y="252"/>
                </a:cxn>
                <a:cxn ang="0">
                  <a:pos x="141" y="252"/>
                </a:cxn>
                <a:cxn ang="0">
                  <a:pos x="129" y="258"/>
                </a:cxn>
                <a:cxn ang="0">
                  <a:pos x="131" y="273"/>
                </a:cxn>
                <a:cxn ang="0">
                  <a:pos x="146" y="282"/>
                </a:cxn>
                <a:cxn ang="0">
                  <a:pos x="159" y="292"/>
                </a:cxn>
                <a:cxn ang="0">
                  <a:pos x="164" y="307"/>
                </a:cxn>
                <a:cxn ang="0">
                  <a:pos x="158" y="319"/>
                </a:cxn>
                <a:cxn ang="0">
                  <a:pos x="143" y="322"/>
                </a:cxn>
                <a:cxn ang="0">
                  <a:pos x="126" y="321"/>
                </a:cxn>
                <a:cxn ang="0">
                  <a:pos x="111" y="313"/>
                </a:cxn>
                <a:cxn ang="0">
                  <a:pos x="101" y="300"/>
                </a:cxn>
                <a:cxn ang="0">
                  <a:pos x="95" y="286"/>
                </a:cxn>
                <a:cxn ang="0">
                  <a:pos x="86" y="274"/>
                </a:cxn>
                <a:cxn ang="0">
                  <a:pos x="17" y="222"/>
                </a:cxn>
                <a:cxn ang="0">
                  <a:pos x="0" y="115"/>
                </a:cxn>
              </a:cxnLst>
              <a:rect l="0" t="0" r="r" b="b"/>
              <a:pathLst>
                <a:path w="197" h="322">
                  <a:moveTo>
                    <a:pt x="11" y="60"/>
                  </a:moveTo>
                  <a:lnTo>
                    <a:pt x="24" y="22"/>
                  </a:lnTo>
                  <a:lnTo>
                    <a:pt x="45" y="4"/>
                  </a:lnTo>
                  <a:lnTo>
                    <a:pt x="66" y="0"/>
                  </a:lnTo>
                  <a:lnTo>
                    <a:pt x="83" y="4"/>
                  </a:lnTo>
                  <a:lnTo>
                    <a:pt x="92" y="22"/>
                  </a:lnTo>
                  <a:lnTo>
                    <a:pt x="89" y="52"/>
                  </a:lnTo>
                  <a:lnTo>
                    <a:pt x="78" y="79"/>
                  </a:lnTo>
                  <a:lnTo>
                    <a:pt x="65" y="106"/>
                  </a:lnTo>
                  <a:lnTo>
                    <a:pt x="50" y="133"/>
                  </a:lnTo>
                  <a:lnTo>
                    <a:pt x="45" y="162"/>
                  </a:lnTo>
                  <a:lnTo>
                    <a:pt x="44" y="187"/>
                  </a:lnTo>
                  <a:lnTo>
                    <a:pt x="50" y="213"/>
                  </a:lnTo>
                  <a:lnTo>
                    <a:pt x="62" y="226"/>
                  </a:lnTo>
                  <a:lnTo>
                    <a:pt x="80" y="231"/>
                  </a:lnTo>
                  <a:lnTo>
                    <a:pt x="84" y="234"/>
                  </a:lnTo>
                  <a:lnTo>
                    <a:pt x="89" y="232"/>
                  </a:lnTo>
                  <a:lnTo>
                    <a:pt x="93" y="228"/>
                  </a:lnTo>
                  <a:lnTo>
                    <a:pt x="98" y="225"/>
                  </a:lnTo>
                  <a:lnTo>
                    <a:pt x="99" y="220"/>
                  </a:lnTo>
                  <a:lnTo>
                    <a:pt x="99" y="214"/>
                  </a:lnTo>
                  <a:lnTo>
                    <a:pt x="99" y="210"/>
                  </a:lnTo>
                  <a:lnTo>
                    <a:pt x="101" y="205"/>
                  </a:lnTo>
                  <a:lnTo>
                    <a:pt x="101" y="201"/>
                  </a:lnTo>
                  <a:lnTo>
                    <a:pt x="101" y="196"/>
                  </a:lnTo>
                  <a:lnTo>
                    <a:pt x="99" y="190"/>
                  </a:lnTo>
                  <a:lnTo>
                    <a:pt x="99" y="184"/>
                  </a:lnTo>
                  <a:lnTo>
                    <a:pt x="101" y="180"/>
                  </a:lnTo>
                  <a:lnTo>
                    <a:pt x="102" y="175"/>
                  </a:lnTo>
                  <a:lnTo>
                    <a:pt x="107" y="171"/>
                  </a:lnTo>
                  <a:lnTo>
                    <a:pt x="110" y="166"/>
                  </a:lnTo>
                  <a:lnTo>
                    <a:pt x="113" y="162"/>
                  </a:lnTo>
                  <a:lnTo>
                    <a:pt x="117" y="159"/>
                  </a:lnTo>
                  <a:lnTo>
                    <a:pt x="120" y="154"/>
                  </a:lnTo>
                  <a:lnTo>
                    <a:pt x="125" y="150"/>
                  </a:lnTo>
                  <a:lnTo>
                    <a:pt x="129" y="147"/>
                  </a:lnTo>
                  <a:lnTo>
                    <a:pt x="134" y="145"/>
                  </a:lnTo>
                  <a:lnTo>
                    <a:pt x="140" y="144"/>
                  </a:lnTo>
                  <a:lnTo>
                    <a:pt x="144" y="144"/>
                  </a:lnTo>
                  <a:lnTo>
                    <a:pt x="149" y="147"/>
                  </a:lnTo>
                  <a:lnTo>
                    <a:pt x="150" y="151"/>
                  </a:lnTo>
                  <a:lnTo>
                    <a:pt x="152" y="156"/>
                  </a:lnTo>
                  <a:lnTo>
                    <a:pt x="150" y="160"/>
                  </a:lnTo>
                  <a:lnTo>
                    <a:pt x="149" y="166"/>
                  </a:lnTo>
                  <a:lnTo>
                    <a:pt x="147" y="171"/>
                  </a:lnTo>
                  <a:lnTo>
                    <a:pt x="146" y="175"/>
                  </a:lnTo>
                  <a:lnTo>
                    <a:pt x="144" y="180"/>
                  </a:lnTo>
                  <a:lnTo>
                    <a:pt x="140" y="183"/>
                  </a:lnTo>
                  <a:lnTo>
                    <a:pt x="135" y="187"/>
                  </a:lnTo>
                  <a:lnTo>
                    <a:pt x="132" y="192"/>
                  </a:lnTo>
                  <a:lnTo>
                    <a:pt x="131" y="196"/>
                  </a:lnTo>
                  <a:lnTo>
                    <a:pt x="128" y="201"/>
                  </a:lnTo>
                  <a:lnTo>
                    <a:pt x="128" y="205"/>
                  </a:lnTo>
                  <a:lnTo>
                    <a:pt x="128" y="210"/>
                  </a:lnTo>
                  <a:lnTo>
                    <a:pt x="132" y="213"/>
                  </a:lnTo>
                  <a:lnTo>
                    <a:pt x="137" y="211"/>
                  </a:lnTo>
                  <a:lnTo>
                    <a:pt x="143" y="208"/>
                  </a:lnTo>
                  <a:lnTo>
                    <a:pt x="149" y="204"/>
                  </a:lnTo>
                  <a:lnTo>
                    <a:pt x="152" y="199"/>
                  </a:lnTo>
                  <a:lnTo>
                    <a:pt x="156" y="196"/>
                  </a:lnTo>
                  <a:lnTo>
                    <a:pt x="161" y="193"/>
                  </a:lnTo>
                  <a:lnTo>
                    <a:pt x="167" y="190"/>
                  </a:lnTo>
                  <a:lnTo>
                    <a:pt x="173" y="190"/>
                  </a:lnTo>
                  <a:lnTo>
                    <a:pt x="177" y="190"/>
                  </a:lnTo>
                  <a:lnTo>
                    <a:pt x="183" y="192"/>
                  </a:lnTo>
                  <a:lnTo>
                    <a:pt x="188" y="192"/>
                  </a:lnTo>
                  <a:lnTo>
                    <a:pt x="191" y="196"/>
                  </a:lnTo>
                  <a:lnTo>
                    <a:pt x="194" y="201"/>
                  </a:lnTo>
                  <a:lnTo>
                    <a:pt x="197" y="207"/>
                  </a:lnTo>
                  <a:lnTo>
                    <a:pt x="197" y="211"/>
                  </a:lnTo>
                  <a:lnTo>
                    <a:pt x="197" y="216"/>
                  </a:lnTo>
                  <a:lnTo>
                    <a:pt x="197" y="222"/>
                  </a:lnTo>
                  <a:lnTo>
                    <a:pt x="197" y="226"/>
                  </a:lnTo>
                  <a:lnTo>
                    <a:pt x="192" y="231"/>
                  </a:lnTo>
                  <a:lnTo>
                    <a:pt x="191" y="235"/>
                  </a:lnTo>
                  <a:lnTo>
                    <a:pt x="185" y="240"/>
                  </a:lnTo>
                  <a:lnTo>
                    <a:pt x="182" y="244"/>
                  </a:lnTo>
                  <a:lnTo>
                    <a:pt x="176" y="247"/>
                  </a:lnTo>
                  <a:lnTo>
                    <a:pt x="170" y="249"/>
                  </a:lnTo>
                  <a:lnTo>
                    <a:pt x="164" y="250"/>
                  </a:lnTo>
                  <a:lnTo>
                    <a:pt x="158" y="252"/>
                  </a:lnTo>
                  <a:lnTo>
                    <a:pt x="153" y="252"/>
                  </a:lnTo>
                  <a:lnTo>
                    <a:pt x="146" y="252"/>
                  </a:lnTo>
                  <a:lnTo>
                    <a:pt x="141" y="252"/>
                  </a:lnTo>
                  <a:lnTo>
                    <a:pt x="137" y="252"/>
                  </a:lnTo>
                  <a:lnTo>
                    <a:pt x="132" y="253"/>
                  </a:lnTo>
                  <a:lnTo>
                    <a:pt x="129" y="258"/>
                  </a:lnTo>
                  <a:lnTo>
                    <a:pt x="129" y="262"/>
                  </a:lnTo>
                  <a:lnTo>
                    <a:pt x="129" y="267"/>
                  </a:lnTo>
                  <a:lnTo>
                    <a:pt x="131" y="273"/>
                  </a:lnTo>
                  <a:lnTo>
                    <a:pt x="137" y="276"/>
                  </a:lnTo>
                  <a:lnTo>
                    <a:pt x="141" y="280"/>
                  </a:lnTo>
                  <a:lnTo>
                    <a:pt x="146" y="282"/>
                  </a:lnTo>
                  <a:lnTo>
                    <a:pt x="152" y="285"/>
                  </a:lnTo>
                  <a:lnTo>
                    <a:pt x="156" y="288"/>
                  </a:lnTo>
                  <a:lnTo>
                    <a:pt x="159" y="292"/>
                  </a:lnTo>
                  <a:lnTo>
                    <a:pt x="162" y="298"/>
                  </a:lnTo>
                  <a:lnTo>
                    <a:pt x="164" y="303"/>
                  </a:lnTo>
                  <a:lnTo>
                    <a:pt x="164" y="307"/>
                  </a:lnTo>
                  <a:lnTo>
                    <a:pt x="164" y="312"/>
                  </a:lnTo>
                  <a:lnTo>
                    <a:pt x="162" y="316"/>
                  </a:lnTo>
                  <a:lnTo>
                    <a:pt x="158" y="319"/>
                  </a:lnTo>
                  <a:lnTo>
                    <a:pt x="152" y="322"/>
                  </a:lnTo>
                  <a:lnTo>
                    <a:pt x="147" y="322"/>
                  </a:lnTo>
                  <a:lnTo>
                    <a:pt x="143" y="322"/>
                  </a:lnTo>
                  <a:lnTo>
                    <a:pt x="138" y="322"/>
                  </a:lnTo>
                  <a:lnTo>
                    <a:pt x="134" y="322"/>
                  </a:lnTo>
                  <a:lnTo>
                    <a:pt x="126" y="321"/>
                  </a:lnTo>
                  <a:lnTo>
                    <a:pt x="122" y="321"/>
                  </a:lnTo>
                  <a:lnTo>
                    <a:pt x="117" y="318"/>
                  </a:lnTo>
                  <a:lnTo>
                    <a:pt x="111" y="313"/>
                  </a:lnTo>
                  <a:lnTo>
                    <a:pt x="110" y="309"/>
                  </a:lnTo>
                  <a:lnTo>
                    <a:pt x="107" y="304"/>
                  </a:lnTo>
                  <a:lnTo>
                    <a:pt x="101" y="300"/>
                  </a:lnTo>
                  <a:lnTo>
                    <a:pt x="101" y="295"/>
                  </a:lnTo>
                  <a:lnTo>
                    <a:pt x="98" y="291"/>
                  </a:lnTo>
                  <a:lnTo>
                    <a:pt x="95" y="286"/>
                  </a:lnTo>
                  <a:lnTo>
                    <a:pt x="93" y="282"/>
                  </a:lnTo>
                  <a:lnTo>
                    <a:pt x="89" y="279"/>
                  </a:lnTo>
                  <a:lnTo>
                    <a:pt x="86" y="274"/>
                  </a:lnTo>
                  <a:lnTo>
                    <a:pt x="65" y="267"/>
                  </a:lnTo>
                  <a:lnTo>
                    <a:pt x="36" y="246"/>
                  </a:lnTo>
                  <a:lnTo>
                    <a:pt x="17" y="222"/>
                  </a:lnTo>
                  <a:lnTo>
                    <a:pt x="5" y="192"/>
                  </a:lnTo>
                  <a:lnTo>
                    <a:pt x="0" y="157"/>
                  </a:lnTo>
                  <a:lnTo>
                    <a:pt x="0" y="115"/>
                  </a:lnTo>
                  <a:lnTo>
                    <a:pt x="6" y="81"/>
                  </a:lnTo>
                  <a:lnTo>
                    <a:pt x="11" y="6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87"/>
            <p:cNvSpPr>
              <a:spLocks/>
            </p:cNvSpPr>
            <p:nvPr/>
          </p:nvSpPr>
          <p:spPr bwMode="auto">
            <a:xfrm>
              <a:off x="2523" y="1531"/>
              <a:ext cx="109" cy="257"/>
            </a:xfrm>
            <a:custGeom>
              <a:avLst/>
              <a:gdLst/>
              <a:ahLst/>
              <a:cxnLst>
                <a:cxn ang="0">
                  <a:pos x="0" y="53"/>
                </a:cxn>
                <a:cxn ang="0">
                  <a:pos x="24" y="37"/>
                </a:cxn>
                <a:cxn ang="0">
                  <a:pos x="39" y="23"/>
                </a:cxn>
                <a:cxn ang="0">
                  <a:pos x="47" y="10"/>
                </a:cxn>
                <a:cxn ang="0">
                  <a:pos x="53" y="0"/>
                </a:cxn>
                <a:cxn ang="0">
                  <a:pos x="109" y="5"/>
                </a:cxn>
                <a:cxn ang="0">
                  <a:pos x="102" y="257"/>
                </a:cxn>
                <a:cxn ang="0">
                  <a:pos x="31" y="252"/>
                </a:cxn>
                <a:cxn ang="0">
                  <a:pos x="38" y="86"/>
                </a:cxn>
                <a:cxn ang="0">
                  <a:pos x="19" y="97"/>
                </a:cxn>
                <a:cxn ang="0">
                  <a:pos x="7" y="104"/>
                </a:cxn>
                <a:cxn ang="0">
                  <a:pos x="0" y="53"/>
                </a:cxn>
              </a:cxnLst>
              <a:rect l="0" t="0" r="r" b="b"/>
              <a:pathLst>
                <a:path w="109" h="257">
                  <a:moveTo>
                    <a:pt x="0" y="53"/>
                  </a:moveTo>
                  <a:lnTo>
                    <a:pt x="24" y="37"/>
                  </a:lnTo>
                  <a:lnTo>
                    <a:pt x="39" y="23"/>
                  </a:lnTo>
                  <a:lnTo>
                    <a:pt x="47" y="10"/>
                  </a:lnTo>
                  <a:lnTo>
                    <a:pt x="53" y="0"/>
                  </a:lnTo>
                  <a:lnTo>
                    <a:pt x="109" y="5"/>
                  </a:lnTo>
                  <a:lnTo>
                    <a:pt x="102" y="257"/>
                  </a:lnTo>
                  <a:lnTo>
                    <a:pt x="31" y="252"/>
                  </a:lnTo>
                  <a:lnTo>
                    <a:pt x="38" y="86"/>
                  </a:lnTo>
                  <a:lnTo>
                    <a:pt x="19" y="97"/>
                  </a:lnTo>
                  <a:lnTo>
                    <a:pt x="7" y="104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8" name="Freeform 88"/>
            <p:cNvSpPr>
              <a:spLocks/>
            </p:cNvSpPr>
            <p:nvPr/>
          </p:nvSpPr>
          <p:spPr bwMode="auto">
            <a:xfrm>
              <a:off x="1775" y="1597"/>
              <a:ext cx="209" cy="261"/>
            </a:xfrm>
            <a:custGeom>
              <a:avLst/>
              <a:gdLst/>
              <a:ahLst/>
              <a:cxnLst>
                <a:cxn ang="0">
                  <a:pos x="2" y="66"/>
                </a:cxn>
                <a:cxn ang="0">
                  <a:pos x="71" y="75"/>
                </a:cxn>
                <a:cxn ang="0">
                  <a:pos x="72" y="63"/>
                </a:cxn>
                <a:cxn ang="0">
                  <a:pos x="81" y="50"/>
                </a:cxn>
                <a:cxn ang="0">
                  <a:pos x="89" y="45"/>
                </a:cxn>
                <a:cxn ang="0">
                  <a:pos x="102" y="42"/>
                </a:cxn>
                <a:cxn ang="0">
                  <a:pos x="116" y="44"/>
                </a:cxn>
                <a:cxn ang="0">
                  <a:pos x="123" y="54"/>
                </a:cxn>
                <a:cxn ang="0">
                  <a:pos x="126" y="68"/>
                </a:cxn>
                <a:cxn ang="0">
                  <a:pos x="123" y="78"/>
                </a:cxn>
                <a:cxn ang="0">
                  <a:pos x="119" y="87"/>
                </a:cxn>
                <a:cxn ang="0">
                  <a:pos x="108" y="98"/>
                </a:cxn>
                <a:cxn ang="0">
                  <a:pos x="96" y="99"/>
                </a:cxn>
                <a:cxn ang="0">
                  <a:pos x="86" y="99"/>
                </a:cxn>
                <a:cxn ang="0">
                  <a:pos x="80" y="149"/>
                </a:cxn>
                <a:cxn ang="0">
                  <a:pos x="96" y="143"/>
                </a:cxn>
                <a:cxn ang="0">
                  <a:pos x="120" y="146"/>
                </a:cxn>
                <a:cxn ang="0">
                  <a:pos x="132" y="156"/>
                </a:cxn>
                <a:cxn ang="0">
                  <a:pos x="140" y="170"/>
                </a:cxn>
                <a:cxn ang="0">
                  <a:pos x="141" y="186"/>
                </a:cxn>
                <a:cxn ang="0">
                  <a:pos x="137" y="201"/>
                </a:cxn>
                <a:cxn ang="0">
                  <a:pos x="126" y="212"/>
                </a:cxn>
                <a:cxn ang="0">
                  <a:pos x="114" y="218"/>
                </a:cxn>
                <a:cxn ang="0">
                  <a:pos x="96" y="216"/>
                </a:cxn>
                <a:cxn ang="0">
                  <a:pos x="81" y="212"/>
                </a:cxn>
                <a:cxn ang="0">
                  <a:pos x="74" y="200"/>
                </a:cxn>
                <a:cxn ang="0">
                  <a:pos x="69" y="189"/>
                </a:cxn>
                <a:cxn ang="0">
                  <a:pos x="68" y="182"/>
                </a:cxn>
                <a:cxn ang="0">
                  <a:pos x="0" y="191"/>
                </a:cxn>
                <a:cxn ang="0">
                  <a:pos x="12" y="219"/>
                </a:cxn>
                <a:cxn ang="0">
                  <a:pos x="27" y="236"/>
                </a:cxn>
                <a:cxn ang="0">
                  <a:pos x="47" y="251"/>
                </a:cxn>
                <a:cxn ang="0">
                  <a:pos x="66" y="257"/>
                </a:cxn>
                <a:cxn ang="0">
                  <a:pos x="98" y="261"/>
                </a:cxn>
                <a:cxn ang="0">
                  <a:pos x="123" y="260"/>
                </a:cxn>
                <a:cxn ang="0">
                  <a:pos x="150" y="255"/>
                </a:cxn>
                <a:cxn ang="0">
                  <a:pos x="170" y="246"/>
                </a:cxn>
                <a:cxn ang="0">
                  <a:pos x="188" y="234"/>
                </a:cxn>
                <a:cxn ang="0">
                  <a:pos x="201" y="213"/>
                </a:cxn>
                <a:cxn ang="0">
                  <a:pos x="209" y="192"/>
                </a:cxn>
                <a:cxn ang="0">
                  <a:pos x="207" y="168"/>
                </a:cxn>
                <a:cxn ang="0">
                  <a:pos x="204" y="153"/>
                </a:cxn>
                <a:cxn ang="0">
                  <a:pos x="197" y="141"/>
                </a:cxn>
                <a:cxn ang="0">
                  <a:pos x="189" y="131"/>
                </a:cxn>
                <a:cxn ang="0">
                  <a:pos x="176" y="123"/>
                </a:cxn>
                <a:cxn ang="0">
                  <a:pos x="155" y="119"/>
                </a:cxn>
                <a:cxn ang="0">
                  <a:pos x="171" y="110"/>
                </a:cxn>
                <a:cxn ang="0">
                  <a:pos x="182" y="96"/>
                </a:cxn>
                <a:cxn ang="0">
                  <a:pos x="191" y="81"/>
                </a:cxn>
                <a:cxn ang="0">
                  <a:pos x="192" y="62"/>
                </a:cxn>
                <a:cxn ang="0">
                  <a:pos x="189" y="41"/>
                </a:cxn>
                <a:cxn ang="0">
                  <a:pos x="179" y="26"/>
                </a:cxn>
                <a:cxn ang="0">
                  <a:pos x="168" y="15"/>
                </a:cxn>
                <a:cxn ang="0">
                  <a:pos x="150" y="8"/>
                </a:cxn>
                <a:cxn ang="0">
                  <a:pos x="132" y="3"/>
                </a:cxn>
                <a:cxn ang="0">
                  <a:pos x="105" y="0"/>
                </a:cxn>
                <a:cxn ang="0">
                  <a:pos x="72" y="2"/>
                </a:cxn>
                <a:cxn ang="0">
                  <a:pos x="45" y="9"/>
                </a:cxn>
                <a:cxn ang="0">
                  <a:pos x="29" y="21"/>
                </a:cxn>
                <a:cxn ang="0">
                  <a:pos x="18" y="36"/>
                </a:cxn>
                <a:cxn ang="0">
                  <a:pos x="9" y="51"/>
                </a:cxn>
                <a:cxn ang="0">
                  <a:pos x="2" y="66"/>
                </a:cxn>
              </a:cxnLst>
              <a:rect l="0" t="0" r="r" b="b"/>
              <a:pathLst>
                <a:path w="209" h="261">
                  <a:moveTo>
                    <a:pt x="2" y="66"/>
                  </a:moveTo>
                  <a:lnTo>
                    <a:pt x="71" y="75"/>
                  </a:lnTo>
                  <a:lnTo>
                    <a:pt x="72" y="63"/>
                  </a:lnTo>
                  <a:lnTo>
                    <a:pt x="81" y="50"/>
                  </a:lnTo>
                  <a:lnTo>
                    <a:pt x="89" y="45"/>
                  </a:lnTo>
                  <a:lnTo>
                    <a:pt x="102" y="42"/>
                  </a:lnTo>
                  <a:lnTo>
                    <a:pt x="116" y="44"/>
                  </a:lnTo>
                  <a:lnTo>
                    <a:pt x="123" y="54"/>
                  </a:lnTo>
                  <a:lnTo>
                    <a:pt x="126" y="68"/>
                  </a:lnTo>
                  <a:lnTo>
                    <a:pt x="123" y="78"/>
                  </a:lnTo>
                  <a:lnTo>
                    <a:pt x="119" y="87"/>
                  </a:lnTo>
                  <a:lnTo>
                    <a:pt x="108" y="98"/>
                  </a:lnTo>
                  <a:lnTo>
                    <a:pt x="96" y="99"/>
                  </a:lnTo>
                  <a:lnTo>
                    <a:pt x="86" y="99"/>
                  </a:lnTo>
                  <a:lnTo>
                    <a:pt x="80" y="149"/>
                  </a:lnTo>
                  <a:lnTo>
                    <a:pt x="96" y="143"/>
                  </a:lnTo>
                  <a:lnTo>
                    <a:pt x="120" y="146"/>
                  </a:lnTo>
                  <a:lnTo>
                    <a:pt x="132" y="156"/>
                  </a:lnTo>
                  <a:lnTo>
                    <a:pt x="140" y="170"/>
                  </a:lnTo>
                  <a:lnTo>
                    <a:pt x="141" y="186"/>
                  </a:lnTo>
                  <a:lnTo>
                    <a:pt x="137" y="201"/>
                  </a:lnTo>
                  <a:lnTo>
                    <a:pt x="126" y="212"/>
                  </a:lnTo>
                  <a:lnTo>
                    <a:pt x="114" y="218"/>
                  </a:lnTo>
                  <a:lnTo>
                    <a:pt x="96" y="216"/>
                  </a:lnTo>
                  <a:lnTo>
                    <a:pt x="81" y="212"/>
                  </a:lnTo>
                  <a:lnTo>
                    <a:pt x="74" y="200"/>
                  </a:lnTo>
                  <a:lnTo>
                    <a:pt x="69" y="189"/>
                  </a:lnTo>
                  <a:lnTo>
                    <a:pt x="68" y="182"/>
                  </a:lnTo>
                  <a:lnTo>
                    <a:pt x="0" y="191"/>
                  </a:lnTo>
                  <a:lnTo>
                    <a:pt x="12" y="219"/>
                  </a:lnTo>
                  <a:lnTo>
                    <a:pt x="27" y="236"/>
                  </a:lnTo>
                  <a:lnTo>
                    <a:pt x="47" y="251"/>
                  </a:lnTo>
                  <a:lnTo>
                    <a:pt x="66" y="257"/>
                  </a:lnTo>
                  <a:lnTo>
                    <a:pt x="98" y="261"/>
                  </a:lnTo>
                  <a:lnTo>
                    <a:pt x="123" y="260"/>
                  </a:lnTo>
                  <a:lnTo>
                    <a:pt x="150" y="255"/>
                  </a:lnTo>
                  <a:lnTo>
                    <a:pt x="170" y="246"/>
                  </a:lnTo>
                  <a:lnTo>
                    <a:pt x="188" y="234"/>
                  </a:lnTo>
                  <a:lnTo>
                    <a:pt x="201" y="213"/>
                  </a:lnTo>
                  <a:lnTo>
                    <a:pt x="209" y="192"/>
                  </a:lnTo>
                  <a:lnTo>
                    <a:pt x="207" y="168"/>
                  </a:lnTo>
                  <a:lnTo>
                    <a:pt x="204" y="153"/>
                  </a:lnTo>
                  <a:lnTo>
                    <a:pt x="197" y="141"/>
                  </a:lnTo>
                  <a:lnTo>
                    <a:pt x="189" y="131"/>
                  </a:lnTo>
                  <a:lnTo>
                    <a:pt x="176" y="123"/>
                  </a:lnTo>
                  <a:lnTo>
                    <a:pt x="155" y="119"/>
                  </a:lnTo>
                  <a:lnTo>
                    <a:pt x="171" y="110"/>
                  </a:lnTo>
                  <a:lnTo>
                    <a:pt x="182" y="96"/>
                  </a:lnTo>
                  <a:lnTo>
                    <a:pt x="191" y="81"/>
                  </a:lnTo>
                  <a:lnTo>
                    <a:pt x="192" y="62"/>
                  </a:lnTo>
                  <a:lnTo>
                    <a:pt x="189" y="41"/>
                  </a:lnTo>
                  <a:lnTo>
                    <a:pt x="179" y="26"/>
                  </a:lnTo>
                  <a:lnTo>
                    <a:pt x="168" y="15"/>
                  </a:lnTo>
                  <a:lnTo>
                    <a:pt x="150" y="8"/>
                  </a:lnTo>
                  <a:lnTo>
                    <a:pt x="132" y="3"/>
                  </a:lnTo>
                  <a:lnTo>
                    <a:pt x="105" y="0"/>
                  </a:lnTo>
                  <a:lnTo>
                    <a:pt x="72" y="2"/>
                  </a:lnTo>
                  <a:lnTo>
                    <a:pt x="45" y="9"/>
                  </a:lnTo>
                  <a:lnTo>
                    <a:pt x="29" y="21"/>
                  </a:lnTo>
                  <a:lnTo>
                    <a:pt x="18" y="36"/>
                  </a:lnTo>
                  <a:lnTo>
                    <a:pt x="9" y="51"/>
                  </a:lnTo>
                  <a:lnTo>
                    <a:pt x="2" y="6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9" name="Freeform 89"/>
            <p:cNvSpPr>
              <a:spLocks/>
            </p:cNvSpPr>
            <p:nvPr/>
          </p:nvSpPr>
          <p:spPr bwMode="auto">
            <a:xfrm>
              <a:off x="3217" y="1492"/>
              <a:ext cx="213" cy="257"/>
            </a:xfrm>
            <a:custGeom>
              <a:avLst/>
              <a:gdLst/>
              <a:ahLst/>
              <a:cxnLst>
                <a:cxn ang="0">
                  <a:pos x="4" y="80"/>
                </a:cxn>
                <a:cxn ang="0">
                  <a:pos x="76" y="83"/>
                </a:cxn>
                <a:cxn ang="0">
                  <a:pos x="79" y="66"/>
                </a:cxn>
                <a:cxn ang="0">
                  <a:pos x="85" y="56"/>
                </a:cxn>
                <a:cxn ang="0">
                  <a:pos x="99" y="47"/>
                </a:cxn>
                <a:cxn ang="0">
                  <a:pos x="115" y="47"/>
                </a:cxn>
                <a:cxn ang="0">
                  <a:pos x="129" y="53"/>
                </a:cxn>
                <a:cxn ang="0">
                  <a:pos x="139" y="60"/>
                </a:cxn>
                <a:cxn ang="0">
                  <a:pos x="141" y="74"/>
                </a:cxn>
                <a:cxn ang="0">
                  <a:pos x="141" y="86"/>
                </a:cxn>
                <a:cxn ang="0">
                  <a:pos x="133" y="96"/>
                </a:cxn>
                <a:cxn ang="0">
                  <a:pos x="121" y="107"/>
                </a:cxn>
                <a:cxn ang="0">
                  <a:pos x="106" y="120"/>
                </a:cxn>
                <a:cxn ang="0">
                  <a:pos x="85" y="137"/>
                </a:cxn>
                <a:cxn ang="0">
                  <a:pos x="55" y="159"/>
                </a:cxn>
                <a:cxn ang="0">
                  <a:pos x="37" y="180"/>
                </a:cxn>
                <a:cxn ang="0">
                  <a:pos x="21" y="195"/>
                </a:cxn>
                <a:cxn ang="0">
                  <a:pos x="13" y="216"/>
                </a:cxn>
                <a:cxn ang="0">
                  <a:pos x="6" y="234"/>
                </a:cxn>
                <a:cxn ang="0">
                  <a:pos x="0" y="257"/>
                </a:cxn>
                <a:cxn ang="0">
                  <a:pos x="211" y="257"/>
                </a:cxn>
                <a:cxn ang="0">
                  <a:pos x="213" y="200"/>
                </a:cxn>
                <a:cxn ang="0">
                  <a:pos x="99" y="201"/>
                </a:cxn>
                <a:cxn ang="0">
                  <a:pos x="109" y="189"/>
                </a:cxn>
                <a:cxn ang="0">
                  <a:pos x="135" y="173"/>
                </a:cxn>
                <a:cxn ang="0">
                  <a:pos x="156" y="158"/>
                </a:cxn>
                <a:cxn ang="0">
                  <a:pos x="178" y="141"/>
                </a:cxn>
                <a:cxn ang="0">
                  <a:pos x="193" y="123"/>
                </a:cxn>
                <a:cxn ang="0">
                  <a:pos x="202" y="107"/>
                </a:cxn>
                <a:cxn ang="0">
                  <a:pos x="208" y="90"/>
                </a:cxn>
                <a:cxn ang="0">
                  <a:pos x="210" y="74"/>
                </a:cxn>
                <a:cxn ang="0">
                  <a:pos x="210" y="60"/>
                </a:cxn>
                <a:cxn ang="0">
                  <a:pos x="205" y="44"/>
                </a:cxn>
                <a:cxn ang="0">
                  <a:pos x="195" y="30"/>
                </a:cxn>
                <a:cxn ang="0">
                  <a:pos x="183" y="20"/>
                </a:cxn>
                <a:cxn ang="0">
                  <a:pos x="163" y="11"/>
                </a:cxn>
                <a:cxn ang="0">
                  <a:pos x="139" y="3"/>
                </a:cxn>
                <a:cxn ang="0">
                  <a:pos x="109" y="0"/>
                </a:cxn>
                <a:cxn ang="0">
                  <a:pos x="85" y="2"/>
                </a:cxn>
                <a:cxn ang="0">
                  <a:pos x="61" y="6"/>
                </a:cxn>
                <a:cxn ang="0">
                  <a:pos x="43" y="12"/>
                </a:cxn>
                <a:cxn ang="0">
                  <a:pos x="30" y="24"/>
                </a:cxn>
                <a:cxn ang="0">
                  <a:pos x="19" y="38"/>
                </a:cxn>
                <a:cxn ang="0">
                  <a:pos x="12" y="56"/>
                </a:cxn>
                <a:cxn ang="0">
                  <a:pos x="10" y="69"/>
                </a:cxn>
                <a:cxn ang="0">
                  <a:pos x="4" y="80"/>
                </a:cxn>
              </a:cxnLst>
              <a:rect l="0" t="0" r="r" b="b"/>
              <a:pathLst>
                <a:path w="213" h="257">
                  <a:moveTo>
                    <a:pt x="4" y="80"/>
                  </a:moveTo>
                  <a:lnTo>
                    <a:pt x="76" y="83"/>
                  </a:lnTo>
                  <a:lnTo>
                    <a:pt x="79" y="66"/>
                  </a:lnTo>
                  <a:lnTo>
                    <a:pt x="85" y="56"/>
                  </a:lnTo>
                  <a:lnTo>
                    <a:pt x="99" y="47"/>
                  </a:lnTo>
                  <a:lnTo>
                    <a:pt x="115" y="47"/>
                  </a:lnTo>
                  <a:lnTo>
                    <a:pt x="129" y="53"/>
                  </a:lnTo>
                  <a:lnTo>
                    <a:pt x="139" y="60"/>
                  </a:lnTo>
                  <a:lnTo>
                    <a:pt x="141" y="74"/>
                  </a:lnTo>
                  <a:lnTo>
                    <a:pt x="141" y="86"/>
                  </a:lnTo>
                  <a:lnTo>
                    <a:pt x="133" y="96"/>
                  </a:lnTo>
                  <a:lnTo>
                    <a:pt x="121" y="107"/>
                  </a:lnTo>
                  <a:lnTo>
                    <a:pt x="106" y="120"/>
                  </a:lnTo>
                  <a:lnTo>
                    <a:pt x="85" y="137"/>
                  </a:lnTo>
                  <a:lnTo>
                    <a:pt x="55" y="159"/>
                  </a:lnTo>
                  <a:lnTo>
                    <a:pt x="37" y="180"/>
                  </a:lnTo>
                  <a:lnTo>
                    <a:pt x="21" y="195"/>
                  </a:lnTo>
                  <a:lnTo>
                    <a:pt x="13" y="216"/>
                  </a:lnTo>
                  <a:lnTo>
                    <a:pt x="6" y="234"/>
                  </a:lnTo>
                  <a:lnTo>
                    <a:pt x="0" y="257"/>
                  </a:lnTo>
                  <a:lnTo>
                    <a:pt x="211" y="257"/>
                  </a:lnTo>
                  <a:lnTo>
                    <a:pt x="213" y="200"/>
                  </a:lnTo>
                  <a:lnTo>
                    <a:pt x="99" y="201"/>
                  </a:lnTo>
                  <a:lnTo>
                    <a:pt x="109" y="189"/>
                  </a:lnTo>
                  <a:lnTo>
                    <a:pt x="135" y="173"/>
                  </a:lnTo>
                  <a:lnTo>
                    <a:pt x="156" y="158"/>
                  </a:lnTo>
                  <a:lnTo>
                    <a:pt x="178" y="141"/>
                  </a:lnTo>
                  <a:lnTo>
                    <a:pt x="193" y="123"/>
                  </a:lnTo>
                  <a:lnTo>
                    <a:pt x="202" y="107"/>
                  </a:lnTo>
                  <a:lnTo>
                    <a:pt x="208" y="90"/>
                  </a:lnTo>
                  <a:lnTo>
                    <a:pt x="210" y="74"/>
                  </a:lnTo>
                  <a:lnTo>
                    <a:pt x="210" y="60"/>
                  </a:lnTo>
                  <a:lnTo>
                    <a:pt x="205" y="44"/>
                  </a:lnTo>
                  <a:lnTo>
                    <a:pt x="195" y="30"/>
                  </a:lnTo>
                  <a:lnTo>
                    <a:pt x="183" y="20"/>
                  </a:lnTo>
                  <a:lnTo>
                    <a:pt x="163" y="11"/>
                  </a:lnTo>
                  <a:lnTo>
                    <a:pt x="139" y="3"/>
                  </a:lnTo>
                  <a:lnTo>
                    <a:pt x="109" y="0"/>
                  </a:lnTo>
                  <a:lnTo>
                    <a:pt x="85" y="2"/>
                  </a:lnTo>
                  <a:lnTo>
                    <a:pt x="61" y="6"/>
                  </a:lnTo>
                  <a:lnTo>
                    <a:pt x="43" y="12"/>
                  </a:lnTo>
                  <a:lnTo>
                    <a:pt x="30" y="24"/>
                  </a:lnTo>
                  <a:lnTo>
                    <a:pt x="19" y="38"/>
                  </a:lnTo>
                  <a:lnTo>
                    <a:pt x="12" y="56"/>
                  </a:lnTo>
                  <a:lnTo>
                    <a:pt x="10" y="69"/>
                  </a:lnTo>
                  <a:lnTo>
                    <a:pt x="4" y="8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39552" y="3740607"/>
            <a:ext cx="8280919" cy="2784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111125" indent="-34290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tabLst>
                <a:tab pos="5220970" algn="l"/>
                <a:tab pos="5581015" algn="l"/>
                <a:tab pos="6391275" algn="l"/>
              </a:tabLst>
            </a:pPr>
            <a:r>
              <a:rPr lang="ru-RU" sz="2800" dirty="0"/>
              <a:t>Состав (половой, социальный) учащихся, особенности их семей и окружающей среды</a:t>
            </a:r>
          </a:p>
          <a:p>
            <a:pPr marL="342900" marR="111125" indent="-342900" algn="just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tabLst>
                <a:tab pos="5220970" algn="l"/>
                <a:tab pos="5581015" algn="l"/>
                <a:tab pos="6391275" algn="l"/>
              </a:tabLst>
            </a:pPr>
            <a:r>
              <a:rPr lang="ru-RU" sz="2800" dirty="0"/>
              <a:t>Характеристика деятельности класса</a:t>
            </a:r>
          </a:p>
          <a:p>
            <a:pPr marL="342900" marR="111125" indent="-342900" algn="just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tabLst>
                <a:tab pos="5220970" algn="l"/>
                <a:tab pos="5581015" algn="l"/>
                <a:tab pos="6391275" algn="l"/>
              </a:tabLst>
            </a:pPr>
            <a:r>
              <a:rPr lang="ru-RU" sz="2800" dirty="0"/>
              <a:t>Взаимоотношения в классе</a:t>
            </a:r>
          </a:p>
          <a:p>
            <a:pPr marL="342900" marR="111125" indent="-342900" algn="just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  <a:tabLst>
                <a:tab pos="5220970" algn="l"/>
                <a:tab pos="5581015" algn="l"/>
                <a:tab pos="6391275" algn="l"/>
              </a:tabLst>
            </a:pPr>
            <a:r>
              <a:rPr lang="ru-RU" sz="2800" dirty="0"/>
              <a:t>Внешние связи класса</a:t>
            </a:r>
          </a:p>
          <a:p>
            <a:pPr marL="342900" indent="-342900" algn="just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ru-RU" sz="2800" dirty="0"/>
              <a:t>Положение ребенка в классе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88224" y="6356350"/>
            <a:ext cx="2133600" cy="365125"/>
          </a:xfrm>
        </p:spPr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7</a:t>
            </a:fld>
            <a:endParaRPr lang="ru-RU" sz="16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2895600" cy="365125"/>
          </a:xfrm>
        </p:spPr>
        <p:txBody>
          <a:bodyPr/>
          <a:lstStyle/>
          <a:p>
            <a:pPr algn="l"/>
            <a:r>
              <a:rPr lang="ru-RU" dirty="0"/>
              <a:t>© Селиванова Н.Л., 2020</a:t>
            </a:r>
          </a:p>
        </p:txBody>
      </p:sp>
    </p:spTree>
    <p:extLst>
      <p:ext uri="{BB962C8B-B14F-4D97-AF65-F5344CB8AC3E}">
        <p14:creationId xmlns:p14="http://schemas.microsoft.com/office/powerpoint/2010/main" val="1358720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97922"/>
            <a:ext cx="8715436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4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ФУНКЦИИ ШКОЛЬНОГО КЛАССА </a:t>
            </a:r>
            <a:r>
              <a:rPr lang="ru-RU" sz="3300" b="1" dirty="0">
                <a:solidFill>
                  <a:srgbClr val="7F63A1"/>
                </a:solidFill>
                <a:latin typeface="Georgia" pitchFamily="18" charset="0"/>
              </a:rPr>
              <a:t>по отношению к личности ребенка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69256" y="1394603"/>
            <a:ext cx="4785144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ОБРАЗОВАТЕЛЬНАЯ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67544" y="2854677"/>
            <a:ext cx="4786857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КОММУНИКАТИВНАЯ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067944" y="2134597"/>
            <a:ext cx="4518899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АДАПТИВНАЯ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67543" y="4294837"/>
            <a:ext cx="4786857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КОМПЕНСИРУЮЩАЯ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139952" y="3554843"/>
            <a:ext cx="4420441" cy="66624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ЗАЩИТНАЯ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436064" y="5734997"/>
            <a:ext cx="4818335" cy="6463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dirty="0"/>
              <a:t>ИНТЕГРИРУЮЩАЯ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4139952" y="5013176"/>
            <a:ext cx="442044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РАЗВИВАЮЩАЯ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8</a:t>
            </a:fld>
            <a:endParaRPr lang="ru-RU" sz="160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2895600" cy="365125"/>
          </a:xfrm>
        </p:spPr>
        <p:txBody>
          <a:bodyPr/>
          <a:lstStyle/>
          <a:p>
            <a:pPr algn="l"/>
            <a:r>
              <a:rPr lang="ru-RU" dirty="0"/>
              <a:t>© Селиванова Н.Л., 2020</a:t>
            </a:r>
          </a:p>
        </p:txBody>
      </p:sp>
    </p:spTree>
    <p:extLst>
      <p:ext uri="{BB962C8B-B14F-4D97-AF65-F5344CB8AC3E}">
        <p14:creationId xmlns:p14="http://schemas.microsoft.com/office/powerpoint/2010/main" val="781571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4282" y="191542"/>
            <a:ext cx="8715436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Georgia" pitchFamily="18" charset="0"/>
              </a:rPr>
              <a:t>ОСНОВНЫЕ НАПРАВЛЕНИЯ ДЕЯТЕЛЬНОСТИ </a:t>
            </a:r>
          </a:p>
          <a:p>
            <a:pPr algn="ctr">
              <a:lnSpc>
                <a:spcPct val="80000"/>
              </a:lnSpc>
            </a:pPr>
            <a:r>
              <a:rPr lang="ru-RU" sz="4000" b="1" dirty="0">
                <a:solidFill>
                  <a:srgbClr val="7F63A1"/>
                </a:solidFill>
                <a:latin typeface="Georgia" pitchFamily="18" charset="0"/>
              </a:rPr>
              <a:t>классного руководителя</a:t>
            </a:r>
            <a:r>
              <a:rPr lang="ru-RU" sz="3600" dirty="0">
                <a:solidFill>
                  <a:srgbClr val="FF0000"/>
                </a:solidFill>
                <a:latin typeface="Georgia" pitchFamily="18" charset="0"/>
              </a:rPr>
              <a:t>	</a:t>
            </a:r>
            <a:endParaRPr lang="ru-RU" sz="4000" b="1" dirty="0">
              <a:solidFill>
                <a:srgbClr val="7F63A1"/>
              </a:solidFill>
              <a:latin typeface="Georgia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489974097"/>
              </p:ext>
            </p:extLst>
          </p:nvPr>
        </p:nvGraphicFramePr>
        <p:xfrm>
          <a:off x="395536" y="1700808"/>
          <a:ext cx="835292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66390E-20CA-4CC4-9E72-530E81BCCF2F}" type="slidenum">
              <a:rPr lang="ru-RU" sz="1600" smtClean="0">
                <a:solidFill>
                  <a:schemeClr val="accent5">
                    <a:lumMod val="50000"/>
                  </a:schemeClr>
                </a:solidFill>
              </a:rPr>
              <a:pPr/>
              <a:t>9</a:t>
            </a:fld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2895600" cy="365125"/>
          </a:xfrm>
        </p:spPr>
        <p:txBody>
          <a:bodyPr/>
          <a:lstStyle/>
          <a:p>
            <a:pPr algn="l"/>
            <a:r>
              <a:rPr lang="ru-RU" dirty="0"/>
              <a:t>© Селиванова Н.Л., 2020</a:t>
            </a:r>
          </a:p>
        </p:txBody>
      </p:sp>
    </p:spTree>
    <p:extLst>
      <p:ext uri="{BB962C8B-B14F-4D97-AF65-F5344CB8AC3E}">
        <p14:creationId xmlns:p14="http://schemas.microsoft.com/office/powerpoint/2010/main" val="33658411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1885</TotalTime>
  <Words>576</Words>
  <Application>Microsoft Office PowerPoint</Application>
  <PresentationFormat>Экран (4:3)</PresentationFormat>
  <Paragraphs>100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Courier New</vt:lpstr>
      <vt:lpstr>Georgia</vt:lpstr>
      <vt:lpstr>Times New Roman</vt:lpstr>
      <vt:lpstr>Wingdings</vt:lpstr>
      <vt:lpstr>Yu Mincho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 за внимание!  Официальный web-сайт Примерной программы воспитания:  form.instrao.ru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Владелец</cp:lastModifiedBy>
  <cp:revision>143</cp:revision>
  <cp:lastPrinted>2019-10-14T14:11:27Z</cp:lastPrinted>
  <dcterms:created xsi:type="dcterms:W3CDTF">2018-10-10T12:38:27Z</dcterms:created>
  <dcterms:modified xsi:type="dcterms:W3CDTF">2021-02-17T11:26:19Z</dcterms:modified>
</cp:coreProperties>
</file>