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1"/>
  </p:sldMasterIdLst>
  <p:notesMasterIdLst>
    <p:notesMasterId r:id="rId10"/>
  </p:notesMasterIdLst>
  <p:sldIdLst>
    <p:sldId id="269" r:id="rId2"/>
    <p:sldId id="260" r:id="rId3"/>
    <p:sldId id="264" r:id="rId4"/>
    <p:sldId id="268" r:id="rId5"/>
    <p:sldId id="266" r:id="rId6"/>
    <p:sldId id="267" r:id="rId7"/>
    <p:sldId id="265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E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098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jpeg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jpeg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CD450D-61BF-4FE9-9630-E4A3469133C5}" type="doc">
      <dgm:prSet loTypeId="urn:microsoft.com/office/officeart/2005/8/layout/vList4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C30E62D-484D-4A1E-8472-63F13E1F6EF6}">
      <dgm:prSet phldrT="[Текст]" custT="1"/>
      <dgm:spPr/>
      <dgm:t>
        <a:bodyPr/>
        <a:lstStyle/>
        <a:p>
          <a:pPr algn="l"/>
          <a:r>
            <a:rPr lang="ru-RU" sz="1600" b="1" smtClean="0">
              <a:solidFill>
                <a:schemeClr val="tx1"/>
              </a:solidFill>
            </a:rPr>
            <a:t>Умение управлять своим временем, ресурсами</a:t>
          </a:r>
          <a:endParaRPr lang="ru-RU" sz="1600" b="1">
            <a:solidFill>
              <a:schemeClr val="tx1"/>
            </a:solidFill>
          </a:endParaRPr>
        </a:p>
      </dgm:t>
    </dgm:pt>
    <dgm:pt modelId="{EC8C1700-78A9-4B1E-8D30-FF980EB289DA}" type="parTrans" cxnId="{60D6C7C5-8C53-4E36-884D-4CC002D4E2D9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E8BA08C3-9546-4C5D-A2FA-ECAE7B03B55B}" type="sibTrans" cxnId="{60D6C7C5-8C53-4E36-884D-4CC002D4E2D9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B69D7F87-0032-48BA-A991-27416D967FA2}">
      <dgm:prSet phldrT="[Текст]" custT="1"/>
      <dgm:spPr/>
      <dgm:t>
        <a:bodyPr/>
        <a:lstStyle/>
        <a:p>
          <a:pPr algn="l"/>
          <a:r>
            <a:rPr lang="ru-RU" sz="1600" b="1" smtClean="0">
              <a:solidFill>
                <a:schemeClr val="tx1"/>
              </a:solidFill>
            </a:rPr>
            <a:t>Знание себя, своих особенностей и умение эффективно социализироваться в различной среде с учетом этих обстоятельств</a:t>
          </a:r>
          <a:endParaRPr lang="ru-RU" sz="1600" b="1">
            <a:solidFill>
              <a:schemeClr val="tx1"/>
            </a:solidFill>
          </a:endParaRPr>
        </a:p>
      </dgm:t>
    </dgm:pt>
    <dgm:pt modelId="{3C74621E-D9D6-4A2D-A746-A3A84D860F59}" type="parTrans" cxnId="{058FDCC4-9C22-4FAD-BF69-0744B04A898B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167D21F6-F18A-4124-A3F0-CE539F90A545}" type="sibTrans" cxnId="{058FDCC4-9C22-4FAD-BF69-0744B04A898B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26554BF1-CBF1-4807-BE4D-6738FFC8EAEA}">
      <dgm:prSet phldrT="[Текст]" custT="1"/>
      <dgm:spPr/>
      <dgm:t>
        <a:bodyPr/>
        <a:lstStyle/>
        <a:p>
          <a:pPr algn="l"/>
          <a:r>
            <a:rPr lang="ru-RU" sz="1600" b="1" smtClean="0">
              <a:solidFill>
                <a:schemeClr val="tx1"/>
              </a:solidFill>
            </a:rPr>
            <a:t>Адаптивность к изменяющимся условиям</a:t>
          </a:r>
          <a:endParaRPr lang="ru-RU" sz="1600" b="1">
            <a:solidFill>
              <a:schemeClr val="tx1"/>
            </a:solidFill>
          </a:endParaRPr>
        </a:p>
      </dgm:t>
    </dgm:pt>
    <dgm:pt modelId="{9BD2E7A0-8414-4E10-9171-E728490092CD}" type="parTrans" cxnId="{DC87368B-F96A-42F8-ABE8-58A382B9127B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DC88617B-7F09-49F7-90A9-39776A8E6E7C}" type="sibTrans" cxnId="{DC87368B-F96A-42F8-ABE8-58A382B9127B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CB27F140-F01F-49FC-8887-EB4D40EE231E}">
      <dgm:prSet phldrT="[Текст]" custT="1"/>
      <dgm:spPr/>
      <dgm:t>
        <a:bodyPr/>
        <a:lstStyle/>
        <a:p>
          <a:pPr algn="l"/>
          <a:r>
            <a:rPr lang="ru-RU" sz="1600" b="1" smtClean="0">
              <a:solidFill>
                <a:schemeClr val="tx1"/>
              </a:solidFill>
            </a:rPr>
            <a:t>Способность учиться, «разучиваться» и переучиваться</a:t>
          </a:r>
          <a:endParaRPr lang="ru-RU" sz="1600" b="1">
            <a:solidFill>
              <a:schemeClr val="tx1"/>
            </a:solidFill>
          </a:endParaRPr>
        </a:p>
      </dgm:t>
    </dgm:pt>
    <dgm:pt modelId="{8D418739-38E1-467C-AAD7-94EDB654D56C}" type="parTrans" cxnId="{ABE89EBB-6287-4269-8522-1C6FD107E4AC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E0FD8A94-83D0-41EF-A977-CDEB3F5EA9D8}" type="sibTrans" cxnId="{ABE89EBB-6287-4269-8522-1C6FD107E4AC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411730CE-C7E6-4EE7-A0EA-2EE3743825CD}">
      <dgm:prSet phldrT="[Текст]" custT="1"/>
      <dgm:spPr/>
      <dgm:t>
        <a:bodyPr/>
        <a:lstStyle/>
        <a:p>
          <a:pPr algn="l"/>
          <a:r>
            <a:rPr lang="ru-RU" sz="1600" b="1" smtClean="0">
              <a:solidFill>
                <a:schemeClr val="tx1"/>
              </a:solidFill>
            </a:rPr>
            <a:t>Поддержание себя в «рабочей форме», самомотивация</a:t>
          </a:r>
          <a:endParaRPr lang="ru-RU" sz="1600" b="1">
            <a:solidFill>
              <a:schemeClr val="tx1"/>
            </a:solidFill>
          </a:endParaRPr>
        </a:p>
      </dgm:t>
    </dgm:pt>
    <dgm:pt modelId="{D3F28425-5AC8-4897-9836-8DCBB703AE97}" type="parTrans" cxnId="{295D15DE-7DC3-4603-90E1-89C271886E5F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458006C8-0FBC-4F8A-B86D-24FF3CE04360}" type="sibTrans" cxnId="{295D15DE-7DC3-4603-90E1-89C271886E5F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A4C2728C-D119-49A3-9467-D5C07AD0EF85}">
      <dgm:prSet phldrT="[Текст]" custT="1"/>
      <dgm:spPr/>
      <dgm:t>
        <a:bodyPr/>
        <a:lstStyle/>
        <a:p>
          <a:r>
            <a:rPr lang="ru-RU" sz="1600" b="1" smtClean="0">
              <a:solidFill>
                <a:schemeClr val="tx1"/>
              </a:solidFill>
            </a:rPr>
            <a:t>Навыки целеполагания и управления развитием (проекта, собственной карьеры и т.д.)</a:t>
          </a:r>
          <a:endParaRPr lang="ru-RU" sz="1600" b="1">
            <a:solidFill>
              <a:schemeClr val="tx1"/>
            </a:solidFill>
          </a:endParaRPr>
        </a:p>
      </dgm:t>
    </dgm:pt>
    <dgm:pt modelId="{9ED26D4C-9147-4C0D-AB67-8CF5EEBEAC6E}" type="parTrans" cxnId="{2A5E1A85-E390-4718-8AD2-3DA71E662047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267578D3-7C0B-455A-BB70-3A44FAA14679}" type="sibTrans" cxnId="{2A5E1A85-E390-4718-8AD2-3DA71E662047}">
      <dgm:prSet/>
      <dgm:spPr/>
      <dgm:t>
        <a:bodyPr/>
        <a:lstStyle/>
        <a:p>
          <a:endParaRPr lang="ru-RU" sz="1600">
            <a:solidFill>
              <a:schemeClr val="tx1"/>
            </a:solidFill>
          </a:endParaRPr>
        </a:p>
      </dgm:t>
    </dgm:pt>
    <dgm:pt modelId="{8DAE3DA9-CF47-4470-89AC-12485D98B765}" type="pres">
      <dgm:prSet presAssocID="{58CD450D-61BF-4FE9-9630-E4A3469133C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F571F7-BF05-48DA-83CD-A4AC9683947B}" type="pres">
      <dgm:prSet presAssocID="{3C30E62D-484D-4A1E-8472-63F13E1F6EF6}" presName="comp" presStyleCnt="0"/>
      <dgm:spPr/>
      <dgm:t>
        <a:bodyPr/>
        <a:lstStyle/>
        <a:p>
          <a:endParaRPr lang="ru-RU"/>
        </a:p>
      </dgm:t>
    </dgm:pt>
    <dgm:pt modelId="{37EC80D0-8B1E-4029-9C94-9AD2713B6058}" type="pres">
      <dgm:prSet presAssocID="{3C30E62D-484D-4A1E-8472-63F13E1F6EF6}" presName="box" presStyleLbl="node1" presStyleIdx="0" presStyleCnt="6"/>
      <dgm:spPr/>
      <dgm:t>
        <a:bodyPr/>
        <a:lstStyle/>
        <a:p>
          <a:endParaRPr lang="ru-RU"/>
        </a:p>
      </dgm:t>
    </dgm:pt>
    <dgm:pt modelId="{88CB62B9-86C1-41F8-B63A-FFA4EA439307}" type="pres">
      <dgm:prSet presAssocID="{3C30E62D-484D-4A1E-8472-63F13E1F6EF6}" presName="img" presStyleLbl="fgImgPlace1" presStyleIdx="0" presStyleCnt="6" custScaleX="4959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975B248F-C3C7-4717-96C1-FD1AB559A7CB}" type="pres">
      <dgm:prSet presAssocID="{3C30E62D-484D-4A1E-8472-63F13E1F6EF6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0784BA-30AC-4214-9437-0F50B878B4AD}" type="pres">
      <dgm:prSet presAssocID="{E8BA08C3-9546-4C5D-A2FA-ECAE7B03B55B}" presName="spacer" presStyleCnt="0"/>
      <dgm:spPr/>
      <dgm:t>
        <a:bodyPr/>
        <a:lstStyle/>
        <a:p>
          <a:endParaRPr lang="ru-RU"/>
        </a:p>
      </dgm:t>
    </dgm:pt>
    <dgm:pt modelId="{71CF3B37-C54B-418A-9354-1F8FE7E0E77A}" type="pres">
      <dgm:prSet presAssocID="{B69D7F87-0032-48BA-A991-27416D967FA2}" presName="comp" presStyleCnt="0"/>
      <dgm:spPr/>
      <dgm:t>
        <a:bodyPr/>
        <a:lstStyle/>
        <a:p>
          <a:endParaRPr lang="ru-RU"/>
        </a:p>
      </dgm:t>
    </dgm:pt>
    <dgm:pt modelId="{F7004D3A-70FF-42FB-9445-FC98C6ECDB31}" type="pres">
      <dgm:prSet presAssocID="{B69D7F87-0032-48BA-A991-27416D967FA2}" presName="box" presStyleLbl="node1" presStyleIdx="1" presStyleCnt="6"/>
      <dgm:spPr/>
      <dgm:t>
        <a:bodyPr/>
        <a:lstStyle/>
        <a:p>
          <a:endParaRPr lang="ru-RU"/>
        </a:p>
      </dgm:t>
    </dgm:pt>
    <dgm:pt modelId="{9BB3F24D-F34D-4F3B-8C31-A3A5DD9ABDF9}" type="pres">
      <dgm:prSet presAssocID="{B69D7F87-0032-48BA-A991-27416D967FA2}" presName="img" presStyleLbl="fgImgPlace1" presStyleIdx="1" presStyleCnt="6" custScaleX="4959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  <dgm:t>
        <a:bodyPr/>
        <a:lstStyle/>
        <a:p>
          <a:endParaRPr lang="ru-RU"/>
        </a:p>
      </dgm:t>
    </dgm:pt>
    <dgm:pt modelId="{93AD031B-279F-423E-B014-2BDC8449D1AD}" type="pres">
      <dgm:prSet presAssocID="{B69D7F87-0032-48BA-A991-27416D967FA2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B8D6DF-7F77-4F38-897A-8E7181FA25B7}" type="pres">
      <dgm:prSet presAssocID="{167D21F6-F18A-4124-A3F0-CE539F90A545}" presName="spacer" presStyleCnt="0"/>
      <dgm:spPr/>
      <dgm:t>
        <a:bodyPr/>
        <a:lstStyle/>
        <a:p>
          <a:endParaRPr lang="ru-RU"/>
        </a:p>
      </dgm:t>
    </dgm:pt>
    <dgm:pt modelId="{E276A756-C000-4465-B98E-BB71774797CB}" type="pres">
      <dgm:prSet presAssocID="{26554BF1-CBF1-4807-BE4D-6738FFC8EAEA}" presName="comp" presStyleCnt="0"/>
      <dgm:spPr/>
      <dgm:t>
        <a:bodyPr/>
        <a:lstStyle/>
        <a:p>
          <a:endParaRPr lang="ru-RU"/>
        </a:p>
      </dgm:t>
    </dgm:pt>
    <dgm:pt modelId="{CCA4C692-5701-4A9E-95E9-C91CF7E64128}" type="pres">
      <dgm:prSet presAssocID="{26554BF1-CBF1-4807-BE4D-6738FFC8EAEA}" presName="box" presStyleLbl="node1" presStyleIdx="2" presStyleCnt="6"/>
      <dgm:spPr/>
      <dgm:t>
        <a:bodyPr/>
        <a:lstStyle/>
        <a:p>
          <a:endParaRPr lang="ru-RU"/>
        </a:p>
      </dgm:t>
    </dgm:pt>
    <dgm:pt modelId="{B01CC7B1-1ED2-4DAB-BB16-21069AFAA279}" type="pres">
      <dgm:prSet presAssocID="{26554BF1-CBF1-4807-BE4D-6738FFC8EAEA}" presName="img" presStyleLbl="fgImgPlace1" presStyleIdx="2" presStyleCnt="6" custScaleX="51908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C4FBA3D0-AF52-4AC9-B050-076627092506}" type="pres">
      <dgm:prSet presAssocID="{26554BF1-CBF1-4807-BE4D-6738FFC8EAEA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BE7370-A0E7-4F56-9068-155F0126819C}" type="pres">
      <dgm:prSet presAssocID="{DC88617B-7F09-49F7-90A9-39776A8E6E7C}" presName="spacer" presStyleCnt="0"/>
      <dgm:spPr/>
      <dgm:t>
        <a:bodyPr/>
        <a:lstStyle/>
        <a:p>
          <a:endParaRPr lang="ru-RU"/>
        </a:p>
      </dgm:t>
    </dgm:pt>
    <dgm:pt modelId="{2F882721-E61E-4A93-9582-A9AC31603340}" type="pres">
      <dgm:prSet presAssocID="{CB27F140-F01F-49FC-8887-EB4D40EE231E}" presName="comp" presStyleCnt="0"/>
      <dgm:spPr/>
      <dgm:t>
        <a:bodyPr/>
        <a:lstStyle/>
        <a:p>
          <a:endParaRPr lang="ru-RU"/>
        </a:p>
      </dgm:t>
    </dgm:pt>
    <dgm:pt modelId="{C6774236-1F24-4296-8BF8-BBE5F7A0FEE4}" type="pres">
      <dgm:prSet presAssocID="{CB27F140-F01F-49FC-8887-EB4D40EE231E}" presName="box" presStyleLbl="node1" presStyleIdx="3" presStyleCnt="6"/>
      <dgm:spPr/>
      <dgm:t>
        <a:bodyPr/>
        <a:lstStyle/>
        <a:p>
          <a:endParaRPr lang="ru-RU"/>
        </a:p>
      </dgm:t>
    </dgm:pt>
    <dgm:pt modelId="{50CCA2BF-1D84-4FF8-B402-81BDD29F2BEA}" type="pres">
      <dgm:prSet presAssocID="{CB27F140-F01F-49FC-8887-EB4D40EE231E}" presName="img" presStyleLbl="fgImgPlace1" presStyleIdx="3" presStyleCnt="6" custScaleX="60011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</dgm:spPr>
      <dgm:t>
        <a:bodyPr/>
        <a:lstStyle/>
        <a:p>
          <a:endParaRPr lang="ru-RU"/>
        </a:p>
      </dgm:t>
    </dgm:pt>
    <dgm:pt modelId="{64568518-F7F7-482A-B20C-A4E35A4FE68F}" type="pres">
      <dgm:prSet presAssocID="{CB27F140-F01F-49FC-8887-EB4D40EE231E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0332A5-7089-4FD5-B39D-F06D8E2723A8}" type="pres">
      <dgm:prSet presAssocID="{E0FD8A94-83D0-41EF-A977-CDEB3F5EA9D8}" presName="spacer" presStyleCnt="0"/>
      <dgm:spPr/>
      <dgm:t>
        <a:bodyPr/>
        <a:lstStyle/>
        <a:p>
          <a:endParaRPr lang="ru-RU"/>
        </a:p>
      </dgm:t>
    </dgm:pt>
    <dgm:pt modelId="{0BFFFB68-E902-49E6-8739-00D1B4648AF0}" type="pres">
      <dgm:prSet presAssocID="{411730CE-C7E6-4EE7-A0EA-2EE3743825CD}" presName="comp" presStyleCnt="0"/>
      <dgm:spPr/>
      <dgm:t>
        <a:bodyPr/>
        <a:lstStyle/>
        <a:p>
          <a:endParaRPr lang="ru-RU"/>
        </a:p>
      </dgm:t>
    </dgm:pt>
    <dgm:pt modelId="{07E2A7AB-2205-4B46-A680-E839DA81DBD1}" type="pres">
      <dgm:prSet presAssocID="{411730CE-C7E6-4EE7-A0EA-2EE3743825CD}" presName="box" presStyleLbl="node1" presStyleIdx="4" presStyleCnt="6"/>
      <dgm:spPr/>
      <dgm:t>
        <a:bodyPr/>
        <a:lstStyle/>
        <a:p>
          <a:endParaRPr lang="ru-RU"/>
        </a:p>
      </dgm:t>
    </dgm:pt>
    <dgm:pt modelId="{A5FD6B7A-7284-479D-AF49-8C7587C6012F}" type="pres">
      <dgm:prSet presAssocID="{411730CE-C7E6-4EE7-A0EA-2EE3743825CD}" presName="img" presStyleLbl="fgImgPlace1" presStyleIdx="4" presStyleCnt="6" custScaleX="5215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2000" b="-22000"/>
          </a:stretch>
        </a:blipFill>
      </dgm:spPr>
      <dgm:t>
        <a:bodyPr/>
        <a:lstStyle/>
        <a:p>
          <a:endParaRPr lang="ru-RU"/>
        </a:p>
      </dgm:t>
    </dgm:pt>
    <dgm:pt modelId="{BCE03FD9-1F2C-4732-8B88-7101B7A87A37}" type="pres">
      <dgm:prSet presAssocID="{411730CE-C7E6-4EE7-A0EA-2EE3743825CD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935030-C49C-4CCB-A09C-3D38ED32170C}" type="pres">
      <dgm:prSet presAssocID="{458006C8-0FBC-4F8A-B86D-24FF3CE04360}" presName="spacer" presStyleCnt="0"/>
      <dgm:spPr/>
      <dgm:t>
        <a:bodyPr/>
        <a:lstStyle/>
        <a:p>
          <a:endParaRPr lang="ru-RU"/>
        </a:p>
      </dgm:t>
    </dgm:pt>
    <dgm:pt modelId="{6C123E66-7121-460E-B25C-5BA20B9AF974}" type="pres">
      <dgm:prSet presAssocID="{A4C2728C-D119-49A3-9467-D5C07AD0EF85}" presName="comp" presStyleCnt="0"/>
      <dgm:spPr/>
      <dgm:t>
        <a:bodyPr/>
        <a:lstStyle/>
        <a:p>
          <a:endParaRPr lang="ru-RU"/>
        </a:p>
      </dgm:t>
    </dgm:pt>
    <dgm:pt modelId="{B7B947AC-7AC5-4B89-B7B2-2367847D6B41}" type="pres">
      <dgm:prSet presAssocID="{A4C2728C-D119-49A3-9467-D5C07AD0EF85}" presName="box" presStyleLbl="node1" presStyleIdx="5" presStyleCnt="6"/>
      <dgm:spPr/>
      <dgm:t>
        <a:bodyPr/>
        <a:lstStyle/>
        <a:p>
          <a:endParaRPr lang="ru-RU"/>
        </a:p>
      </dgm:t>
    </dgm:pt>
    <dgm:pt modelId="{C229295F-B355-41CC-93DF-1D0542D17975}" type="pres">
      <dgm:prSet presAssocID="{A4C2728C-D119-49A3-9467-D5C07AD0EF85}" presName="img" presStyleLbl="fgImgPlace1" presStyleIdx="5" presStyleCnt="6" custScaleX="56084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61EC22F-4312-45CA-92A5-6528779AEE77}" type="pres">
      <dgm:prSet presAssocID="{A4C2728C-D119-49A3-9467-D5C07AD0EF85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B6282C-2ECE-4C87-88CF-6DA780EA28F6}" type="presOf" srcId="{B69D7F87-0032-48BA-A991-27416D967FA2}" destId="{F7004D3A-70FF-42FB-9445-FC98C6ECDB31}" srcOrd="0" destOrd="0" presId="urn:microsoft.com/office/officeart/2005/8/layout/vList4"/>
    <dgm:cxn modelId="{028B4A35-02EB-40EF-9617-C4884C591054}" type="presOf" srcId="{411730CE-C7E6-4EE7-A0EA-2EE3743825CD}" destId="{BCE03FD9-1F2C-4732-8B88-7101B7A87A37}" srcOrd="1" destOrd="0" presId="urn:microsoft.com/office/officeart/2005/8/layout/vList4"/>
    <dgm:cxn modelId="{DC87368B-F96A-42F8-ABE8-58A382B9127B}" srcId="{58CD450D-61BF-4FE9-9630-E4A3469133C5}" destId="{26554BF1-CBF1-4807-BE4D-6738FFC8EAEA}" srcOrd="2" destOrd="0" parTransId="{9BD2E7A0-8414-4E10-9171-E728490092CD}" sibTransId="{DC88617B-7F09-49F7-90A9-39776A8E6E7C}"/>
    <dgm:cxn modelId="{5CEEF7EB-B00C-46E2-A152-38932F9D4095}" type="presOf" srcId="{58CD450D-61BF-4FE9-9630-E4A3469133C5}" destId="{8DAE3DA9-CF47-4470-89AC-12485D98B765}" srcOrd="0" destOrd="0" presId="urn:microsoft.com/office/officeart/2005/8/layout/vList4"/>
    <dgm:cxn modelId="{058FDCC4-9C22-4FAD-BF69-0744B04A898B}" srcId="{58CD450D-61BF-4FE9-9630-E4A3469133C5}" destId="{B69D7F87-0032-48BA-A991-27416D967FA2}" srcOrd="1" destOrd="0" parTransId="{3C74621E-D9D6-4A2D-A746-A3A84D860F59}" sibTransId="{167D21F6-F18A-4124-A3F0-CE539F90A545}"/>
    <dgm:cxn modelId="{38FAF06A-B27F-433F-8C1C-12F6F4705FD2}" type="presOf" srcId="{26554BF1-CBF1-4807-BE4D-6738FFC8EAEA}" destId="{C4FBA3D0-AF52-4AC9-B050-076627092506}" srcOrd="1" destOrd="0" presId="urn:microsoft.com/office/officeart/2005/8/layout/vList4"/>
    <dgm:cxn modelId="{295D15DE-7DC3-4603-90E1-89C271886E5F}" srcId="{58CD450D-61BF-4FE9-9630-E4A3469133C5}" destId="{411730CE-C7E6-4EE7-A0EA-2EE3743825CD}" srcOrd="4" destOrd="0" parTransId="{D3F28425-5AC8-4897-9836-8DCBB703AE97}" sibTransId="{458006C8-0FBC-4F8A-B86D-24FF3CE04360}"/>
    <dgm:cxn modelId="{AA93F69C-31CD-4BA9-AC51-86063E75EB1A}" type="presOf" srcId="{3C30E62D-484D-4A1E-8472-63F13E1F6EF6}" destId="{975B248F-C3C7-4717-96C1-FD1AB559A7CB}" srcOrd="1" destOrd="0" presId="urn:microsoft.com/office/officeart/2005/8/layout/vList4"/>
    <dgm:cxn modelId="{D4C20F42-24C8-4CD8-8F45-694031515922}" type="presOf" srcId="{CB27F140-F01F-49FC-8887-EB4D40EE231E}" destId="{C6774236-1F24-4296-8BF8-BBE5F7A0FEE4}" srcOrd="0" destOrd="0" presId="urn:microsoft.com/office/officeart/2005/8/layout/vList4"/>
    <dgm:cxn modelId="{50A86A37-3FF6-4811-AA89-5B842DA9903D}" type="presOf" srcId="{B69D7F87-0032-48BA-A991-27416D967FA2}" destId="{93AD031B-279F-423E-B014-2BDC8449D1AD}" srcOrd="1" destOrd="0" presId="urn:microsoft.com/office/officeart/2005/8/layout/vList4"/>
    <dgm:cxn modelId="{7026F39E-A3DC-4D2E-AF45-0B4A4CE8CF99}" type="presOf" srcId="{A4C2728C-D119-49A3-9467-D5C07AD0EF85}" destId="{B7B947AC-7AC5-4B89-B7B2-2367847D6B41}" srcOrd="0" destOrd="0" presId="urn:microsoft.com/office/officeart/2005/8/layout/vList4"/>
    <dgm:cxn modelId="{F3C7AB4A-EF85-4610-AD1C-4E16DAE01667}" type="presOf" srcId="{CB27F140-F01F-49FC-8887-EB4D40EE231E}" destId="{64568518-F7F7-482A-B20C-A4E35A4FE68F}" srcOrd="1" destOrd="0" presId="urn:microsoft.com/office/officeart/2005/8/layout/vList4"/>
    <dgm:cxn modelId="{9C763549-3D22-4940-8022-26FE57EB170C}" type="presOf" srcId="{A4C2728C-D119-49A3-9467-D5C07AD0EF85}" destId="{D61EC22F-4312-45CA-92A5-6528779AEE77}" srcOrd="1" destOrd="0" presId="urn:microsoft.com/office/officeart/2005/8/layout/vList4"/>
    <dgm:cxn modelId="{C0B0807D-CD5F-4A63-92A2-87FE10FF6BBA}" type="presOf" srcId="{26554BF1-CBF1-4807-BE4D-6738FFC8EAEA}" destId="{CCA4C692-5701-4A9E-95E9-C91CF7E64128}" srcOrd="0" destOrd="0" presId="urn:microsoft.com/office/officeart/2005/8/layout/vList4"/>
    <dgm:cxn modelId="{5036206F-23F1-482E-ACF3-9D051C4007A3}" type="presOf" srcId="{3C30E62D-484D-4A1E-8472-63F13E1F6EF6}" destId="{37EC80D0-8B1E-4029-9C94-9AD2713B6058}" srcOrd="0" destOrd="0" presId="urn:microsoft.com/office/officeart/2005/8/layout/vList4"/>
    <dgm:cxn modelId="{D433FE29-35BD-47B3-B676-1BBF5D7D8447}" type="presOf" srcId="{411730CE-C7E6-4EE7-A0EA-2EE3743825CD}" destId="{07E2A7AB-2205-4B46-A680-E839DA81DBD1}" srcOrd="0" destOrd="0" presId="urn:microsoft.com/office/officeart/2005/8/layout/vList4"/>
    <dgm:cxn modelId="{60D6C7C5-8C53-4E36-884D-4CC002D4E2D9}" srcId="{58CD450D-61BF-4FE9-9630-E4A3469133C5}" destId="{3C30E62D-484D-4A1E-8472-63F13E1F6EF6}" srcOrd="0" destOrd="0" parTransId="{EC8C1700-78A9-4B1E-8D30-FF980EB289DA}" sibTransId="{E8BA08C3-9546-4C5D-A2FA-ECAE7B03B55B}"/>
    <dgm:cxn modelId="{ABE89EBB-6287-4269-8522-1C6FD107E4AC}" srcId="{58CD450D-61BF-4FE9-9630-E4A3469133C5}" destId="{CB27F140-F01F-49FC-8887-EB4D40EE231E}" srcOrd="3" destOrd="0" parTransId="{8D418739-38E1-467C-AAD7-94EDB654D56C}" sibTransId="{E0FD8A94-83D0-41EF-A977-CDEB3F5EA9D8}"/>
    <dgm:cxn modelId="{2A5E1A85-E390-4718-8AD2-3DA71E662047}" srcId="{58CD450D-61BF-4FE9-9630-E4A3469133C5}" destId="{A4C2728C-D119-49A3-9467-D5C07AD0EF85}" srcOrd="5" destOrd="0" parTransId="{9ED26D4C-9147-4C0D-AB67-8CF5EEBEAC6E}" sibTransId="{267578D3-7C0B-455A-BB70-3A44FAA14679}"/>
    <dgm:cxn modelId="{33F60AF2-59FC-43C3-9AA4-32E8CF42DC2E}" type="presParOf" srcId="{8DAE3DA9-CF47-4470-89AC-12485D98B765}" destId="{2EF571F7-BF05-48DA-83CD-A4AC9683947B}" srcOrd="0" destOrd="0" presId="urn:microsoft.com/office/officeart/2005/8/layout/vList4"/>
    <dgm:cxn modelId="{C3206A1D-7C3D-4DE2-812A-38B19D0EE2EE}" type="presParOf" srcId="{2EF571F7-BF05-48DA-83CD-A4AC9683947B}" destId="{37EC80D0-8B1E-4029-9C94-9AD2713B6058}" srcOrd="0" destOrd="0" presId="urn:microsoft.com/office/officeart/2005/8/layout/vList4"/>
    <dgm:cxn modelId="{D646121E-8737-4811-9DC4-59A8D80DE78B}" type="presParOf" srcId="{2EF571F7-BF05-48DA-83CD-A4AC9683947B}" destId="{88CB62B9-86C1-41F8-B63A-FFA4EA439307}" srcOrd="1" destOrd="0" presId="urn:microsoft.com/office/officeart/2005/8/layout/vList4"/>
    <dgm:cxn modelId="{1037F4CC-4946-4B03-ACB9-9C8ED117DFCD}" type="presParOf" srcId="{2EF571F7-BF05-48DA-83CD-A4AC9683947B}" destId="{975B248F-C3C7-4717-96C1-FD1AB559A7CB}" srcOrd="2" destOrd="0" presId="urn:microsoft.com/office/officeart/2005/8/layout/vList4"/>
    <dgm:cxn modelId="{59185BD4-7A93-4065-84E6-888566E5F133}" type="presParOf" srcId="{8DAE3DA9-CF47-4470-89AC-12485D98B765}" destId="{5A0784BA-30AC-4214-9437-0F50B878B4AD}" srcOrd="1" destOrd="0" presId="urn:microsoft.com/office/officeart/2005/8/layout/vList4"/>
    <dgm:cxn modelId="{F0339BDE-6BD9-41A3-B51A-04062617C9F8}" type="presParOf" srcId="{8DAE3DA9-CF47-4470-89AC-12485D98B765}" destId="{71CF3B37-C54B-418A-9354-1F8FE7E0E77A}" srcOrd="2" destOrd="0" presId="urn:microsoft.com/office/officeart/2005/8/layout/vList4"/>
    <dgm:cxn modelId="{E152C30A-78C7-4CB3-8933-869122E1C955}" type="presParOf" srcId="{71CF3B37-C54B-418A-9354-1F8FE7E0E77A}" destId="{F7004D3A-70FF-42FB-9445-FC98C6ECDB31}" srcOrd="0" destOrd="0" presId="urn:microsoft.com/office/officeart/2005/8/layout/vList4"/>
    <dgm:cxn modelId="{98609340-461A-4951-BB87-BB55A75AC631}" type="presParOf" srcId="{71CF3B37-C54B-418A-9354-1F8FE7E0E77A}" destId="{9BB3F24D-F34D-4F3B-8C31-A3A5DD9ABDF9}" srcOrd="1" destOrd="0" presId="urn:microsoft.com/office/officeart/2005/8/layout/vList4"/>
    <dgm:cxn modelId="{A3388399-BBBE-4392-83EC-5177D0D50787}" type="presParOf" srcId="{71CF3B37-C54B-418A-9354-1F8FE7E0E77A}" destId="{93AD031B-279F-423E-B014-2BDC8449D1AD}" srcOrd="2" destOrd="0" presId="urn:microsoft.com/office/officeart/2005/8/layout/vList4"/>
    <dgm:cxn modelId="{9CFF9671-9BF5-4618-9A59-96A631FEEE54}" type="presParOf" srcId="{8DAE3DA9-CF47-4470-89AC-12485D98B765}" destId="{35B8D6DF-7F77-4F38-897A-8E7181FA25B7}" srcOrd="3" destOrd="0" presId="urn:microsoft.com/office/officeart/2005/8/layout/vList4"/>
    <dgm:cxn modelId="{AF608FC9-77CE-4B6C-8B02-5246EB433225}" type="presParOf" srcId="{8DAE3DA9-CF47-4470-89AC-12485D98B765}" destId="{E276A756-C000-4465-B98E-BB71774797CB}" srcOrd="4" destOrd="0" presId="urn:microsoft.com/office/officeart/2005/8/layout/vList4"/>
    <dgm:cxn modelId="{7AC96076-6094-4E04-9AA4-A4C9F70B1DAB}" type="presParOf" srcId="{E276A756-C000-4465-B98E-BB71774797CB}" destId="{CCA4C692-5701-4A9E-95E9-C91CF7E64128}" srcOrd="0" destOrd="0" presId="urn:microsoft.com/office/officeart/2005/8/layout/vList4"/>
    <dgm:cxn modelId="{555E6D0A-3525-472E-B52E-3324A623625A}" type="presParOf" srcId="{E276A756-C000-4465-B98E-BB71774797CB}" destId="{B01CC7B1-1ED2-4DAB-BB16-21069AFAA279}" srcOrd="1" destOrd="0" presId="urn:microsoft.com/office/officeart/2005/8/layout/vList4"/>
    <dgm:cxn modelId="{E36BA7C0-F2B5-4F66-960F-D5E4B0F73898}" type="presParOf" srcId="{E276A756-C000-4465-B98E-BB71774797CB}" destId="{C4FBA3D0-AF52-4AC9-B050-076627092506}" srcOrd="2" destOrd="0" presId="urn:microsoft.com/office/officeart/2005/8/layout/vList4"/>
    <dgm:cxn modelId="{DA552160-056A-4BCB-9479-DAAFE9BECF60}" type="presParOf" srcId="{8DAE3DA9-CF47-4470-89AC-12485D98B765}" destId="{10BE7370-A0E7-4F56-9068-155F0126819C}" srcOrd="5" destOrd="0" presId="urn:microsoft.com/office/officeart/2005/8/layout/vList4"/>
    <dgm:cxn modelId="{43A0D163-11C7-49E3-9DD8-291B14A5D6EE}" type="presParOf" srcId="{8DAE3DA9-CF47-4470-89AC-12485D98B765}" destId="{2F882721-E61E-4A93-9582-A9AC31603340}" srcOrd="6" destOrd="0" presId="urn:microsoft.com/office/officeart/2005/8/layout/vList4"/>
    <dgm:cxn modelId="{E7BEF5C4-511B-4CB5-A93D-0E8CAC4000BF}" type="presParOf" srcId="{2F882721-E61E-4A93-9582-A9AC31603340}" destId="{C6774236-1F24-4296-8BF8-BBE5F7A0FEE4}" srcOrd="0" destOrd="0" presId="urn:microsoft.com/office/officeart/2005/8/layout/vList4"/>
    <dgm:cxn modelId="{B4B6EFE1-E656-41C1-AAE2-3C9889E54EC1}" type="presParOf" srcId="{2F882721-E61E-4A93-9582-A9AC31603340}" destId="{50CCA2BF-1D84-4FF8-B402-81BDD29F2BEA}" srcOrd="1" destOrd="0" presId="urn:microsoft.com/office/officeart/2005/8/layout/vList4"/>
    <dgm:cxn modelId="{012147E0-8934-44FC-96FD-F111753859F9}" type="presParOf" srcId="{2F882721-E61E-4A93-9582-A9AC31603340}" destId="{64568518-F7F7-482A-B20C-A4E35A4FE68F}" srcOrd="2" destOrd="0" presId="urn:microsoft.com/office/officeart/2005/8/layout/vList4"/>
    <dgm:cxn modelId="{00BFFC91-818C-4159-8266-65A878251139}" type="presParOf" srcId="{8DAE3DA9-CF47-4470-89AC-12485D98B765}" destId="{600332A5-7089-4FD5-B39D-F06D8E2723A8}" srcOrd="7" destOrd="0" presId="urn:microsoft.com/office/officeart/2005/8/layout/vList4"/>
    <dgm:cxn modelId="{3F484C1E-5E77-4BD7-AE46-E4A91CA1B586}" type="presParOf" srcId="{8DAE3DA9-CF47-4470-89AC-12485D98B765}" destId="{0BFFFB68-E902-49E6-8739-00D1B4648AF0}" srcOrd="8" destOrd="0" presId="urn:microsoft.com/office/officeart/2005/8/layout/vList4"/>
    <dgm:cxn modelId="{90284886-B5D2-4BF1-9CE0-70D95EF8CABB}" type="presParOf" srcId="{0BFFFB68-E902-49E6-8739-00D1B4648AF0}" destId="{07E2A7AB-2205-4B46-A680-E839DA81DBD1}" srcOrd="0" destOrd="0" presId="urn:microsoft.com/office/officeart/2005/8/layout/vList4"/>
    <dgm:cxn modelId="{71263295-3B9C-409A-9C1C-62BC8CC6A4C7}" type="presParOf" srcId="{0BFFFB68-E902-49E6-8739-00D1B4648AF0}" destId="{A5FD6B7A-7284-479D-AF49-8C7587C6012F}" srcOrd="1" destOrd="0" presId="urn:microsoft.com/office/officeart/2005/8/layout/vList4"/>
    <dgm:cxn modelId="{701813DA-E865-4B7F-A96B-3033060D3EA1}" type="presParOf" srcId="{0BFFFB68-E902-49E6-8739-00D1B4648AF0}" destId="{BCE03FD9-1F2C-4732-8B88-7101B7A87A37}" srcOrd="2" destOrd="0" presId="urn:microsoft.com/office/officeart/2005/8/layout/vList4"/>
    <dgm:cxn modelId="{AB2CC8FD-57B7-4179-AAC1-DF893A092EAE}" type="presParOf" srcId="{8DAE3DA9-CF47-4470-89AC-12485D98B765}" destId="{E1935030-C49C-4CCB-A09C-3D38ED32170C}" srcOrd="9" destOrd="0" presId="urn:microsoft.com/office/officeart/2005/8/layout/vList4"/>
    <dgm:cxn modelId="{10C402D8-EB32-4081-8854-E8FCBA465C46}" type="presParOf" srcId="{8DAE3DA9-CF47-4470-89AC-12485D98B765}" destId="{6C123E66-7121-460E-B25C-5BA20B9AF974}" srcOrd="10" destOrd="0" presId="urn:microsoft.com/office/officeart/2005/8/layout/vList4"/>
    <dgm:cxn modelId="{2E1B1E1E-004F-49DF-965E-AB511AC8FBD2}" type="presParOf" srcId="{6C123E66-7121-460E-B25C-5BA20B9AF974}" destId="{B7B947AC-7AC5-4B89-B7B2-2367847D6B41}" srcOrd="0" destOrd="0" presId="urn:microsoft.com/office/officeart/2005/8/layout/vList4"/>
    <dgm:cxn modelId="{CA9AA9CF-EB9D-4ABE-9B63-866F30FE3C1C}" type="presParOf" srcId="{6C123E66-7121-460E-B25C-5BA20B9AF974}" destId="{C229295F-B355-41CC-93DF-1D0542D17975}" srcOrd="1" destOrd="0" presId="urn:microsoft.com/office/officeart/2005/8/layout/vList4"/>
    <dgm:cxn modelId="{CC893B5C-0F58-4F82-9248-E5E37D5A6AD5}" type="presParOf" srcId="{6C123E66-7121-460E-B25C-5BA20B9AF974}" destId="{D61EC22F-4312-45CA-92A5-6528779AEE7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EC80D0-8B1E-4029-9C94-9AD2713B6058}">
      <dsp:nvSpPr>
        <dsp:cNvPr id="0" name=""/>
        <dsp:cNvSpPr/>
      </dsp:nvSpPr>
      <dsp:spPr>
        <a:xfrm>
          <a:off x="0" y="0"/>
          <a:ext cx="7776864" cy="722368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</a:rPr>
            <a:t>Умение управлять своим временем, ресурсами</a:t>
          </a:r>
          <a:endParaRPr lang="ru-RU" sz="1600" b="1" kern="1200">
            <a:solidFill>
              <a:schemeClr val="tx1"/>
            </a:solidFill>
          </a:endParaRPr>
        </a:p>
      </dsp:txBody>
      <dsp:txXfrm>
        <a:off x="1627609" y="0"/>
        <a:ext cx="6149254" cy="722368"/>
      </dsp:txXfrm>
    </dsp:sp>
    <dsp:sp modelId="{88CB62B9-86C1-41F8-B63A-FFA4EA439307}">
      <dsp:nvSpPr>
        <dsp:cNvPr id="0" name=""/>
        <dsp:cNvSpPr/>
      </dsp:nvSpPr>
      <dsp:spPr>
        <a:xfrm>
          <a:off x="464245" y="72236"/>
          <a:ext cx="771356" cy="577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004D3A-70FF-42FB-9445-FC98C6ECDB31}">
      <dsp:nvSpPr>
        <dsp:cNvPr id="0" name=""/>
        <dsp:cNvSpPr/>
      </dsp:nvSpPr>
      <dsp:spPr>
        <a:xfrm>
          <a:off x="0" y="794605"/>
          <a:ext cx="7776864" cy="722368"/>
        </a:xfrm>
        <a:prstGeom prst="roundRect">
          <a:avLst>
            <a:gd name="adj" fmla="val 10000"/>
          </a:avLst>
        </a:prstGeom>
        <a:solidFill>
          <a:schemeClr val="accent3">
            <a:hueOff val="-1898305"/>
            <a:satOff val="-1247"/>
            <a:lumOff val="-2431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</a:rPr>
            <a:t>Знание себя, своих особенностей и умение эффективно социализироваться в различной среде с учетом этих обстоятельств</a:t>
          </a:r>
          <a:endParaRPr lang="ru-RU" sz="1600" b="1" kern="1200">
            <a:solidFill>
              <a:schemeClr val="tx1"/>
            </a:solidFill>
          </a:endParaRPr>
        </a:p>
      </dsp:txBody>
      <dsp:txXfrm>
        <a:off x="1627609" y="794605"/>
        <a:ext cx="6149254" cy="722368"/>
      </dsp:txXfrm>
    </dsp:sp>
    <dsp:sp modelId="{9BB3F24D-F34D-4F3B-8C31-A3A5DD9ABDF9}">
      <dsp:nvSpPr>
        <dsp:cNvPr id="0" name=""/>
        <dsp:cNvSpPr/>
      </dsp:nvSpPr>
      <dsp:spPr>
        <a:xfrm>
          <a:off x="464245" y="866842"/>
          <a:ext cx="771356" cy="577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A4C692-5701-4A9E-95E9-C91CF7E64128}">
      <dsp:nvSpPr>
        <dsp:cNvPr id="0" name=""/>
        <dsp:cNvSpPr/>
      </dsp:nvSpPr>
      <dsp:spPr>
        <a:xfrm>
          <a:off x="0" y="1589211"/>
          <a:ext cx="7776864" cy="722368"/>
        </a:xfrm>
        <a:prstGeom prst="roundRect">
          <a:avLst>
            <a:gd name="adj" fmla="val 10000"/>
          </a:avLst>
        </a:prstGeom>
        <a:solidFill>
          <a:schemeClr val="accent3">
            <a:hueOff val="-3796610"/>
            <a:satOff val="-2494"/>
            <a:lumOff val="-4863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</a:rPr>
            <a:t>Адаптивность к изменяющимся условиям</a:t>
          </a:r>
          <a:endParaRPr lang="ru-RU" sz="1600" b="1" kern="1200">
            <a:solidFill>
              <a:schemeClr val="tx1"/>
            </a:solidFill>
          </a:endParaRPr>
        </a:p>
      </dsp:txBody>
      <dsp:txXfrm>
        <a:off x="1627609" y="1589211"/>
        <a:ext cx="6149254" cy="722368"/>
      </dsp:txXfrm>
    </dsp:sp>
    <dsp:sp modelId="{B01CC7B1-1ED2-4DAB-BB16-21069AFAA279}">
      <dsp:nvSpPr>
        <dsp:cNvPr id="0" name=""/>
        <dsp:cNvSpPr/>
      </dsp:nvSpPr>
      <dsp:spPr>
        <a:xfrm>
          <a:off x="446241" y="1661448"/>
          <a:ext cx="807362" cy="577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774236-1F24-4296-8BF8-BBE5F7A0FEE4}">
      <dsp:nvSpPr>
        <dsp:cNvPr id="0" name=""/>
        <dsp:cNvSpPr/>
      </dsp:nvSpPr>
      <dsp:spPr>
        <a:xfrm>
          <a:off x="0" y="2383817"/>
          <a:ext cx="7776864" cy="722368"/>
        </a:xfrm>
        <a:prstGeom prst="roundRect">
          <a:avLst>
            <a:gd name="adj" fmla="val 10000"/>
          </a:avLst>
        </a:prstGeom>
        <a:solidFill>
          <a:schemeClr val="accent3">
            <a:hueOff val="-5694915"/>
            <a:satOff val="-3742"/>
            <a:lumOff val="-7294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</a:rPr>
            <a:t>Способность учиться, «разучиваться» и переучиваться</a:t>
          </a:r>
          <a:endParaRPr lang="ru-RU" sz="1600" b="1" kern="1200">
            <a:solidFill>
              <a:schemeClr val="tx1"/>
            </a:solidFill>
          </a:endParaRPr>
        </a:p>
      </dsp:txBody>
      <dsp:txXfrm>
        <a:off x="1627609" y="2383817"/>
        <a:ext cx="6149254" cy="722368"/>
      </dsp:txXfrm>
    </dsp:sp>
    <dsp:sp modelId="{50CCA2BF-1D84-4FF8-B402-81BDD29F2BEA}">
      <dsp:nvSpPr>
        <dsp:cNvPr id="0" name=""/>
        <dsp:cNvSpPr/>
      </dsp:nvSpPr>
      <dsp:spPr>
        <a:xfrm>
          <a:off x="383225" y="2456054"/>
          <a:ext cx="933394" cy="577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7000" r="-27000"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E2A7AB-2205-4B46-A680-E839DA81DBD1}">
      <dsp:nvSpPr>
        <dsp:cNvPr id="0" name=""/>
        <dsp:cNvSpPr/>
      </dsp:nvSpPr>
      <dsp:spPr>
        <a:xfrm>
          <a:off x="0" y="3178422"/>
          <a:ext cx="7776864" cy="722368"/>
        </a:xfrm>
        <a:prstGeom prst="roundRect">
          <a:avLst>
            <a:gd name="adj" fmla="val 10000"/>
          </a:avLst>
        </a:prstGeom>
        <a:solidFill>
          <a:schemeClr val="accent3">
            <a:hueOff val="-7593220"/>
            <a:satOff val="-4989"/>
            <a:lumOff val="-9726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</a:rPr>
            <a:t>Поддержание себя в «рабочей форме», самомотивация</a:t>
          </a:r>
          <a:endParaRPr lang="ru-RU" sz="1600" b="1" kern="1200">
            <a:solidFill>
              <a:schemeClr val="tx1"/>
            </a:solidFill>
          </a:endParaRPr>
        </a:p>
      </dsp:txBody>
      <dsp:txXfrm>
        <a:off x="1627609" y="3178422"/>
        <a:ext cx="6149254" cy="722368"/>
      </dsp:txXfrm>
    </dsp:sp>
    <dsp:sp modelId="{A5FD6B7A-7284-479D-AF49-8C7587C6012F}">
      <dsp:nvSpPr>
        <dsp:cNvPr id="0" name=""/>
        <dsp:cNvSpPr/>
      </dsp:nvSpPr>
      <dsp:spPr>
        <a:xfrm>
          <a:off x="444305" y="3250659"/>
          <a:ext cx="811235" cy="577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2000" b="-22000"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B947AC-7AC5-4B89-B7B2-2367847D6B41}">
      <dsp:nvSpPr>
        <dsp:cNvPr id="0" name=""/>
        <dsp:cNvSpPr/>
      </dsp:nvSpPr>
      <dsp:spPr>
        <a:xfrm>
          <a:off x="0" y="3973028"/>
          <a:ext cx="7776864" cy="722368"/>
        </a:xfrm>
        <a:prstGeom prst="roundRect">
          <a:avLst>
            <a:gd name="adj" fmla="val 10000"/>
          </a:avLst>
        </a:prstGeom>
        <a:solidFill>
          <a:schemeClr val="accent3">
            <a:hueOff val="-9491525"/>
            <a:satOff val="-6236"/>
            <a:lumOff val="-12157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</a:rPr>
            <a:t>Навыки целеполагания и управления развитием (проекта, собственной карьеры и т.д.)</a:t>
          </a:r>
          <a:endParaRPr lang="ru-RU" sz="1600" b="1" kern="1200">
            <a:solidFill>
              <a:schemeClr val="tx1"/>
            </a:solidFill>
          </a:endParaRPr>
        </a:p>
      </dsp:txBody>
      <dsp:txXfrm>
        <a:off x="1627609" y="3973028"/>
        <a:ext cx="6149254" cy="722368"/>
      </dsp:txXfrm>
    </dsp:sp>
    <dsp:sp modelId="{C229295F-B355-41CC-93DF-1D0542D17975}">
      <dsp:nvSpPr>
        <dsp:cNvPr id="0" name=""/>
        <dsp:cNvSpPr/>
      </dsp:nvSpPr>
      <dsp:spPr>
        <a:xfrm>
          <a:off x="413765" y="4045265"/>
          <a:ext cx="872315" cy="57789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2B920AE-B5D1-4958-9A3C-C5B05EA7CF14}" type="datetimeFigureOut">
              <a:rPr lang="ru-RU"/>
              <a:pPr>
                <a:defRPr/>
              </a:pPr>
              <a:t>16.02.2021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07333EB-F746-464B-818D-31DCA5AFFC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0460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6F588B-05BB-4231-931F-BEB87A2F5C58}" type="datetime1">
              <a:rPr lang="ru-RU" smtClean="0"/>
              <a:pPr>
                <a:defRPr/>
              </a:pPr>
              <a:t>16.02.2021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EBFB6A7-AE78-406E-BAE5-59A198BDF4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8E04482-189E-4779-B97E-2E46FD5AAF7F}" type="datetime1">
              <a:rPr lang="ru-RU" smtClean="0"/>
              <a:pPr>
                <a:defRPr/>
              </a:pPr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E11C4B-10FB-486F-94FB-63F55F05EB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C43173D3-5788-4025-B74A-725B138B95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FA0879-B4E2-4141-A170-A290AC4F9A9A}" type="datetime1">
              <a:rPr lang="ru-RU" smtClean="0"/>
              <a:pPr>
                <a:defRPr/>
              </a:pPr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0146" y="3486150"/>
            <a:ext cx="3429030" cy="1609725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>
          <a:xfrm>
            <a:off x="1381126" y="590550"/>
            <a:ext cx="6772274" cy="2828925"/>
          </a:xfrm>
        </p:spPr>
        <p:txBody>
          <a:bodyPr anchor="ctr">
            <a:normAutofit/>
          </a:bodyPr>
          <a:lstStyle>
            <a:lvl1pPr marL="0" indent="0">
              <a:buNone/>
              <a:tabLst/>
              <a:defRPr sz="2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00853401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E82D86-C541-43AC-8CCE-AF48824B1927}" type="datetime1">
              <a:rPr lang="ru-RU" smtClean="0"/>
              <a:pPr>
                <a:defRPr/>
              </a:pPr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6DCC211D-0593-43F0-BC97-431B5A69A2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75B692-6495-4DF3-A0A7-5918595FEC00}" type="datetime1">
              <a:rPr lang="ru-RU" smtClean="0"/>
              <a:pPr>
                <a:defRPr/>
              </a:pPr>
              <a:t>16.02.2021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83F9631-F0CF-42A3-86D4-FF81E5D9F6D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fld id="{5EEBCB13-2828-4528-8646-96071A158360}" type="datetime1">
              <a:rPr lang="ru-RU" smtClean="0"/>
              <a:pPr>
                <a:defRPr/>
              </a:pPr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9800B7-A8B8-40C9-9D53-852D10B1F95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FD1504-4C92-4992-BEBE-83F0BFC8AFED}" type="datetime1">
              <a:rPr lang="ru-RU" smtClean="0"/>
              <a:pPr>
                <a:defRPr/>
              </a:pPr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1FADFFFB-8AF0-4212-88BC-1A019B50B6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EBE5D8-1751-4DCF-9B31-506B4BF47113}" type="datetime1">
              <a:rPr lang="ru-RU" smtClean="0"/>
              <a:pPr>
                <a:defRPr/>
              </a:pPr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3805CA22-0780-4F99-B032-72D1B0C58E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11FCB8-FB29-4712-8F51-F9789122EAEC}" type="datetime1">
              <a:rPr lang="ru-RU" smtClean="0"/>
              <a:pPr>
                <a:defRPr/>
              </a:pPr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F5F2FD8-9E16-4C6F-962B-42B94EB885A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EB5FDB6-1FEC-4BA2-94EA-12A586F57D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378837-30A0-4DDA-8F7E-A487032A1FAF}" type="datetime1">
              <a:rPr lang="ru-RU" smtClean="0"/>
              <a:pPr>
                <a:defRPr/>
              </a:pPr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9ACA513D-ADE6-44F2-87FB-412441101F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fld id="{AB340B34-2C16-42A3-8973-4A4FC396EE03}" type="datetime1">
              <a:rPr lang="ru-RU" smtClean="0"/>
              <a:pPr>
                <a:defRPr/>
              </a:pPr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049DF42-5222-4905-8FA6-DD35D1EC0139}" type="datetime1">
              <a:rPr lang="ru-RU" smtClean="0"/>
              <a:pPr>
                <a:defRPr/>
              </a:pPr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B2D5E3B-1442-4EB0-B098-9313C3D14EB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795" r:id="rId12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23528" y="5564832"/>
            <a:ext cx="8496944" cy="816496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Большаков Сергей Валерьевич, </a:t>
            </a:r>
          </a:p>
          <a:p>
            <a:r>
              <a:rPr lang="ru-RU" dirty="0"/>
              <a:t>директор МАОУ «Средняя общеобразовательная школа №64» г. </a:t>
            </a:r>
            <a:r>
              <a:rPr lang="ru-RU" dirty="0" smtClean="0"/>
              <a:t>Перми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7504" y="381000"/>
            <a:ext cx="8712968" cy="17526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Формирование «</a:t>
            </a:r>
            <a:r>
              <a:rPr lang="en-US" sz="3200" b="1" dirty="0">
                <a:solidFill>
                  <a:schemeClr val="accent5">
                    <a:lumMod val="50000"/>
                  </a:schemeClr>
                </a:solidFill>
              </a:rPr>
              <a:t>self skills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», как  современное направление содержания деятельности классного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руководителя</a:t>
            </a: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52" y="2492896"/>
            <a:ext cx="6372200" cy="30566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055" y="30336"/>
            <a:ext cx="1072325" cy="98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50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>
                <a:solidFill>
                  <a:srgbClr val="002060"/>
                </a:solidFill>
              </a:rPr>
              <a:t>Противоречие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Классный руководитель </a:t>
            </a:r>
            <a:r>
              <a:rPr lang="ru-RU" dirty="0"/>
              <a:t>– ключевая фигура в воспитании школьников!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Классный руководитель </a:t>
            </a:r>
            <a:r>
              <a:rPr lang="ru-RU" dirty="0"/>
              <a:t>– обслуживающий персонал</a:t>
            </a:r>
          </a:p>
        </p:txBody>
      </p:sp>
      <p:pic>
        <p:nvPicPr>
          <p:cNvPr id="23554" name="Picture 2" descr="https://avatars.mds.yandex.net/get-zen_doc/3644482/pub_5f9280edd26325382eae33a8_5f928e07b28cf051843a5c20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08920"/>
            <a:ext cx="3024336" cy="3643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www.lt.lovetheteam.com/images/obrazovanie/sovet-1-kak-bit-luchshim-v-shkole_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39504"/>
            <a:ext cx="324036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055" y="30336"/>
            <a:ext cx="1072325" cy="98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09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https://habazavr.ru/prezentaciya-uchitelnica-u-doski/uchitelnica-u-doski_0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548680"/>
            <a:ext cx="9177536" cy="619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6" y="692696"/>
            <a:ext cx="741682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+mn-lt"/>
                <a:cs typeface="Times New Roman" panose="02020603050405020304" pitchFamily="18" charset="0"/>
              </a:rPr>
              <a:t>Примерная программа воспитания </a:t>
            </a:r>
            <a:endParaRPr lang="ru-RU" sz="2800" b="1" dirty="0" smtClean="0">
              <a:latin typeface="+mn-lt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atin typeface="+mn-lt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+mn-lt"/>
                <a:cs typeface="Times New Roman" panose="02020603050405020304" pitchFamily="18" charset="0"/>
              </a:rPr>
              <a:t>утверждена 2 июня 2020 года на заседании Федерального учебно-методического объединения по общему образованию. </a:t>
            </a:r>
          </a:p>
          <a:p>
            <a:r>
              <a:rPr lang="ru-RU" sz="2400" dirty="0">
                <a:latin typeface="+mn-lt"/>
                <a:cs typeface="Times New Roman" panose="02020603050405020304" pitchFamily="18" charset="0"/>
              </a:rPr>
              <a:t> </a:t>
            </a:r>
          </a:p>
          <a:p>
            <a:r>
              <a:rPr lang="ru-RU" sz="2400" dirty="0">
                <a:latin typeface="+mn-lt"/>
                <a:cs typeface="Times New Roman" panose="02020603050405020304" pitchFamily="18" charset="0"/>
              </a:rPr>
              <a:t>целостный Модуль «Классное руководство»:</a:t>
            </a:r>
          </a:p>
          <a:p>
            <a:r>
              <a:rPr lang="ru-RU" sz="2400" i="1" dirty="0">
                <a:latin typeface="+mn-lt"/>
                <a:cs typeface="Times New Roman" panose="02020603050405020304" pitchFamily="18" charset="0"/>
              </a:rPr>
              <a:t>классный руководитель организует</a:t>
            </a:r>
          </a:p>
          <a:p>
            <a:pPr algn="just"/>
            <a:r>
              <a:rPr lang="ru-RU" sz="2400" dirty="0">
                <a:latin typeface="+mn-lt"/>
                <a:cs typeface="Times New Roman" panose="02020603050405020304" pitchFamily="18" charset="0"/>
              </a:rPr>
              <a:t>- работу с коллективом класса; </a:t>
            </a:r>
          </a:p>
          <a:p>
            <a:pPr algn="just"/>
            <a:r>
              <a:rPr lang="ru-RU" sz="2400" dirty="0">
                <a:latin typeface="+mn-lt"/>
                <a:cs typeface="Times New Roman" panose="02020603050405020304" pitchFamily="18" charset="0"/>
              </a:rPr>
              <a:t>- индивидуальную работу с учащимися вверенного ему класса; </a:t>
            </a:r>
          </a:p>
          <a:p>
            <a:pPr algn="just"/>
            <a:r>
              <a:rPr lang="ru-RU" sz="2400" dirty="0">
                <a:latin typeface="+mn-lt"/>
                <a:cs typeface="Times New Roman" panose="02020603050405020304" pitchFamily="18" charset="0"/>
              </a:rPr>
              <a:t>- работу с учителями, преподающими в данном </a:t>
            </a: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классе.</a:t>
            </a:r>
            <a:endParaRPr lang="ru-RU" sz="2400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055" y="30336"/>
            <a:ext cx="1072325" cy="98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72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b="1" dirty="0">
                <a:solidFill>
                  <a:srgbClr val="002060"/>
                </a:solidFill>
              </a:rPr>
              <a:t>Старт-тайм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15-минутка </a:t>
            </a:r>
            <a:br>
              <a:rPr lang="ru-RU" b="1" dirty="0" smtClean="0"/>
            </a:br>
            <a:r>
              <a:rPr lang="ru-RU" b="1" dirty="0" smtClean="0"/>
              <a:t>в </a:t>
            </a:r>
            <a:r>
              <a:rPr lang="ru-RU" b="1" dirty="0"/>
              <a:t>понедельник 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/>
              <a:t>40 минут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 конце недели</a:t>
            </a:r>
            <a:endParaRPr lang="ru-RU" b="1" dirty="0"/>
          </a:p>
        </p:txBody>
      </p:sp>
      <p:pic>
        <p:nvPicPr>
          <p:cNvPr id="8" name="Picture 2" descr="http://2.bp.blogspot.com/-VgI22uh5Qg0/UU2-QWyarFI/AAAAAAAAADg/jOe7GCVhLCc/s1600/12804019-vector-de-dibujos-animados-de-maestro-de-escuela-que-apunta-a-la-pizarr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68960"/>
            <a:ext cx="405532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webstockreview.net/images/classroom-clipart-transparent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276872"/>
            <a:ext cx="3993043" cy="403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7408" y="3284983"/>
            <a:ext cx="1224136" cy="83099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5А класс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055" y="30336"/>
            <a:ext cx="1072325" cy="98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98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692696"/>
            <a:ext cx="8230688" cy="5688632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«… чтобы каждый ребёнок нашел себе дело по душе и внёс свой собственный вклад в коллективное жизнетворчество» </a:t>
            </a:r>
            <a:endParaRPr lang="ru-RU" b="1" dirty="0" smtClean="0"/>
          </a:p>
          <a:p>
            <a:endParaRPr lang="ru-RU" b="1" dirty="0"/>
          </a:p>
          <a:p>
            <a:r>
              <a:rPr lang="ru-RU" b="1" dirty="0"/>
              <a:t>«… педагоги стремятся к созданию воспитательных систем гуманистического типа, в которых обеспечиваются и поддерживаются процессы самоопределения, самоутверждения и самореализации учащихся». </a:t>
            </a:r>
          </a:p>
          <a:p>
            <a:pPr marL="0" indent="0" algn="r">
              <a:buNone/>
            </a:pPr>
            <a:r>
              <a:rPr lang="ru-RU" dirty="0"/>
              <a:t>Степанов Е.Н.</a:t>
            </a:r>
          </a:p>
          <a:p>
            <a:pPr marL="0" indent="0">
              <a:buNone/>
            </a:pPr>
            <a:endParaRPr lang="ru-RU" b="1" dirty="0"/>
          </a:p>
          <a:p>
            <a:r>
              <a:rPr lang="ru-RU" b="1" dirty="0"/>
              <a:t>«От взрослых зависит атмосфера доверия, уважения к личности каждого ребенка, обеспечивающая ему позицию не «пассивного объекта воспитательных влияний»</a:t>
            </a:r>
          </a:p>
          <a:p>
            <a:pPr marL="0" indent="0" algn="r">
              <a:buNone/>
            </a:pPr>
            <a:r>
              <a:rPr lang="ru-RU" dirty="0" err="1"/>
              <a:t>Зламан</a:t>
            </a:r>
            <a:r>
              <a:rPr lang="ru-RU" dirty="0"/>
              <a:t> Е.М., Чёрная Е.М.</a:t>
            </a:r>
          </a:p>
          <a:p>
            <a:endParaRPr lang="ru-RU" b="1" dirty="0" smtClean="0"/>
          </a:p>
          <a:p>
            <a:endParaRPr lang="ru-RU" b="1" dirty="0"/>
          </a:p>
          <a:p>
            <a:r>
              <a:rPr lang="ru-RU" b="1" dirty="0"/>
              <a:t>«В последнее 10-летие воспитательная практика </a:t>
            </a:r>
            <a:r>
              <a:rPr lang="ru-RU" b="1" dirty="0" smtClean="0"/>
              <a:t>в </a:t>
            </a:r>
          </a:p>
          <a:p>
            <a:pPr marL="0" indent="0">
              <a:buNone/>
            </a:pPr>
            <a:r>
              <a:rPr lang="ru-RU" b="1" dirty="0" smtClean="0"/>
              <a:t>современных образовательных системах развивается в </a:t>
            </a:r>
          </a:p>
          <a:p>
            <a:pPr marL="0" indent="0">
              <a:buNone/>
            </a:pPr>
            <a:r>
              <a:rPr lang="ru-RU" b="1" dirty="0" smtClean="0"/>
              <a:t>сторону </a:t>
            </a:r>
            <a:r>
              <a:rPr lang="ru-RU" b="1" dirty="0"/>
              <a:t>поддержки субъектной позиции </a:t>
            </a:r>
            <a:r>
              <a:rPr lang="ru-RU" b="1" dirty="0" smtClean="0"/>
              <a:t>личности»</a:t>
            </a:r>
          </a:p>
          <a:p>
            <a:pPr marL="0" indent="5651500">
              <a:buNone/>
            </a:pPr>
            <a:r>
              <a:rPr lang="ru-RU" dirty="0" err="1" smtClean="0"/>
              <a:t>Чепкова</a:t>
            </a:r>
            <a:r>
              <a:rPr lang="ru-RU" dirty="0" smtClean="0"/>
              <a:t> </a:t>
            </a:r>
            <a:r>
              <a:rPr lang="ru-RU" dirty="0"/>
              <a:t>О.Н.</a:t>
            </a:r>
          </a:p>
          <a:p>
            <a:endParaRPr lang="ru-RU" dirty="0"/>
          </a:p>
        </p:txBody>
      </p:sp>
      <p:pic>
        <p:nvPicPr>
          <p:cNvPr id="5" name="Picture 5" descr="https://avatars.mds.yandex.net/get-zen_doc/50509/pub_5d6a0d13c49f2900ace18655_5d6a0d376f5f6f00ad41467b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4715656"/>
            <a:ext cx="1330207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055" y="30336"/>
            <a:ext cx="1072325" cy="98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77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rgbClr val="002060"/>
                </a:solidFill>
              </a:rPr>
              <a:t>Компетенции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err="1"/>
              <a:t>хард-скиллз</a:t>
            </a:r>
            <a:r>
              <a:rPr lang="ru-RU" dirty="0"/>
              <a:t> (</a:t>
            </a:r>
            <a:r>
              <a:rPr lang="ru-RU" dirty="0" err="1"/>
              <a:t>hard</a:t>
            </a:r>
            <a:r>
              <a:rPr lang="ru-RU" dirty="0"/>
              <a:t> </a:t>
            </a:r>
            <a:r>
              <a:rPr lang="ru-RU" dirty="0" err="1"/>
              <a:t>skills</a:t>
            </a:r>
            <a:r>
              <a:rPr lang="ru-RU" dirty="0"/>
              <a:t>) 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				</a:t>
            </a:r>
            <a:r>
              <a:rPr lang="ru-RU" b="1" dirty="0" smtClean="0"/>
              <a:t>софт-</a:t>
            </a:r>
            <a:r>
              <a:rPr lang="ru-RU" b="1" dirty="0" err="1" smtClean="0"/>
              <a:t>скиллз</a:t>
            </a:r>
            <a:r>
              <a:rPr lang="ru-RU" dirty="0" smtClean="0"/>
              <a:t> </a:t>
            </a:r>
            <a:r>
              <a:rPr lang="ru-RU" dirty="0"/>
              <a:t>(</a:t>
            </a:r>
            <a:r>
              <a:rPr lang="ru-RU" dirty="0" err="1"/>
              <a:t>soft</a:t>
            </a:r>
            <a:r>
              <a:rPr lang="ru-RU" dirty="0"/>
              <a:t> </a:t>
            </a:r>
            <a:r>
              <a:rPr lang="ru-RU" dirty="0" err="1"/>
              <a:t>skills</a:t>
            </a:r>
            <a:r>
              <a:rPr lang="ru-RU" dirty="0"/>
              <a:t>).</a:t>
            </a:r>
          </a:p>
          <a:p>
            <a:pPr marL="0" indent="0" algn="ctr">
              <a:buNone/>
            </a:pPr>
            <a:r>
              <a:rPr lang="ru-RU" dirty="0" smtClean="0"/>
              <a:t>И   </a:t>
            </a:r>
            <a:r>
              <a:rPr lang="ru-RU" dirty="0"/>
              <a:t>«</a:t>
            </a:r>
            <a:r>
              <a:rPr lang="ru-RU" b="1" dirty="0" err="1"/>
              <a:t>селф-скиллз</a:t>
            </a:r>
            <a:r>
              <a:rPr lang="ru-RU" dirty="0"/>
              <a:t>», означающие навыки построения себя и заботы о </a:t>
            </a:r>
            <a:r>
              <a:rPr lang="ru-RU" dirty="0" smtClean="0"/>
              <a:t>себе</a:t>
            </a:r>
            <a:endParaRPr lang="ru-RU" dirty="0"/>
          </a:p>
          <a:p>
            <a:endParaRPr lang="ru-RU" dirty="0"/>
          </a:p>
        </p:txBody>
      </p:sp>
      <p:sp>
        <p:nvSpPr>
          <p:cNvPr id="4" name="AutoShape 2" descr="https://cdn3.vectorstock.com/i/1000x1000/53/67/angry-teacher-at-blackboard-child-at-desk-vector-2245536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2699792" y="3451200"/>
            <a:ext cx="3816424" cy="291218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660232" y="5989930"/>
            <a:ext cx="2134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Татьяна Ковалёва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055" y="30336"/>
            <a:ext cx="1072325" cy="98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5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err="1">
                <a:solidFill>
                  <a:srgbClr val="002060"/>
                </a:solidFill>
              </a:rPr>
              <a:t>Селф</a:t>
            </a:r>
            <a:r>
              <a:rPr lang="ru-RU" sz="5400" b="1" dirty="0">
                <a:solidFill>
                  <a:srgbClr val="002060"/>
                </a:solidFill>
              </a:rPr>
              <a:t>-менеджмент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400" dirty="0"/>
              <a:t>– управление собственной жизнью, </a:t>
            </a:r>
            <a:r>
              <a:rPr lang="ru-RU" sz="2400" dirty="0" smtClean="0"/>
              <a:t>жизнетворчество</a:t>
            </a:r>
            <a:endParaRPr lang="ru-RU" sz="2400" dirty="0"/>
          </a:p>
          <a:p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176387639"/>
              </p:ext>
            </p:extLst>
          </p:nvPr>
        </p:nvGraphicFramePr>
        <p:xfrm>
          <a:off x="683568" y="2044824"/>
          <a:ext cx="7776864" cy="46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055" y="30336"/>
            <a:ext cx="1072325" cy="98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26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4" name="Picture 6" descr="https://habazavr.ru/prezentaciya-uchitelnica-u-doski/uchitelnica-u-doski_0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26780"/>
            <a:ext cx="6912768" cy="5331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6409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5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sz="5400" b="1" i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772" y="1879849"/>
            <a:ext cx="3828455" cy="2286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055" y="30336"/>
            <a:ext cx="1072325" cy="98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15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</TotalTime>
  <Words>235</Words>
  <Application>Microsoft Office PowerPoint</Application>
  <PresentationFormat>Экран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Официальная</vt:lpstr>
      <vt:lpstr>Формирование «self skills», как  современное направление содержания деятельности классного руководителя</vt:lpstr>
      <vt:lpstr>Противоречие</vt:lpstr>
      <vt:lpstr>Презентация PowerPoint</vt:lpstr>
      <vt:lpstr>Старт-тайм</vt:lpstr>
      <vt:lpstr>Презентация PowerPoint</vt:lpstr>
      <vt:lpstr>Компетенции</vt:lpstr>
      <vt:lpstr>Селф-менеджмент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43</cp:revision>
  <dcterms:created xsi:type="dcterms:W3CDTF">2011-07-08T19:52:49Z</dcterms:created>
  <dcterms:modified xsi:type="dcterms:W3CDTF">2021-02-16T06:32:34Z</dcterms:modified>
</cp:coreProperties>
</file>