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</p:sldMasterIdLst>
  <p:notesMasterIdLst>
    <p:notesMasterId r:id="rId15"/>
  </p:notesMasterIdLst>
  <p:sldIdLst>
    <p:sldId id="256" r:id="rId2"/>
    <p:sldId id="293" r:id="rId3"/>
    <p:sldId id="294" r:id="rId4"/>
    <p:sldId id="263" r:id="rId5"/>
    <p:sldId id="264" r:id="rId6"/>
    <p:sldId id="261" r:id="rId7"/>
    <p:sldId id="295" r:id="rId8"/>
    <p:sldId id="278" r:id="rId9"/>
    <p:sldId id="265" r:id="rId10"/>
    <p:sldId id="266" r:id="rId11"/>
    <p:sldId id="279" r:id="rId12"/>
    <p:sldId id="296" r:id="rId13"/>
    <p:sldId id="291" r:id="rId14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Montserrat" panose="020B0604020202020204" charset="-52"/>
      <p:regular r:id="rId20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1284" y="12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336AEC-E1C0-490C-B46D-170B94F90CB5}" type="doc">
      <dgm:prSet loTypeId="urn:microsoft.com/office/officeart/2005/8/layout/orgChart1" loCatId="hierarchy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775BE3C9-07BF-4C58-A774-79BC69466CD7}">
      <dgm:prSet phldrT="[Текст]"/>
      <dgm:spPr/>
      <dgm:t>
        <a:bodyPr/>
        <a:lstStyle/>
        <a:p>
          <a:r>
            <a:rPr lang="ru-RU"/>
            <a:t>Орган юношеского самоуправления</a:t>
          </a:r>
        </a:p>
        <a:p>
          <a:r>
            <a:rPr lang="ru-RU"/>
            <a:t>ПАРЛАМЕНТ</a:t>
          </a:r>
        </a:p>
      </dgm:t>
    </dgm:pt>
    <dgm:pt modelId="{6D0E8ADF-D42C-495D-8410-AFFEA23361C1}" type="parTrans" cxnId="{32877D9C-3C00-41D2-8BB8-76D8CF934535}">
      <dgm:prSet/>
      <dgm:spPr/>
      <dgm:t>
        <a:bodyPr/>
        <a:lstStyle/>
        <a:p>
          <a:endParaRPr lang="ru-RU"/>
        </a:p>
      </dgm:t>
    </dgm:pt>
    <dgm:pt modelId="{F3F068C7-3A76-426C-AD36-6A37138D8FE8}" type="sibTrans" cxnId="{32877D9C-3C00-41D2-8BB8-76D8CF934535}">
      <dgm:prSet/>
      <dgm:spPr/>
      <dgm:t>
        <a:bodyPr/>
        <a:lstStyle/>
        <a:p>
          <a:endParaRPr lang="ru-RU"/>
        </a:p>
      </dgm:t>
    </dgm:pt>
    <dgm:pt modelId="{B52F3B72-034A-4466-A6C4-B6DF75EBDAEB}">
      <dgm:prSet phldrT="[Текст]"/>
      <dgm:spPr/>
      <dgm:t>
        <a:bodyPr/>
        <a:lstStyle/>
        <a:p>
          <a:r>
            <a:rPr lang="ru-RU"/>
            <a:t>Президент</a:t>
          </a:r>
        </a:p>
      </dgm:t>
    </dgm:pt>
    <dgm:pt modelId="{67FF1357-827D-4A8D-A3C4-56F274E45DED}" type="parTrans" cxnId="{5CB99D76-0BD4-44A2-A168-E8D5D81E3A0D}">
      <dgm:prSet/>
      <dgm:spPr/>
      <dgm:t>
        <a:bodyPr/>
        <a:lstStyle/>
        <a:p>
          <a:endParaRPr lang="ru-RU"/>
        </a:p>
      </dgm:t>
    </dgm:pt>
    <dgm:pt modelId="{7B58B2FF-38F7-4AE1-9208-FB1DF3523283}" type="sibTrans" cxnId="{5CB99D76-0BD4-44A2-A168-E8D5D81E3A0D}">
      <dgm:prSet/>
      <dgm:spPr/>
      <dgm:t>
        <a:bodyPr/>
        <a:lstStyle/>
        <a:p>
          <a:endParaRPr lang="ru-RU"/>
        </a:p>
      </dgm:t>
    </dgm:pt>
    <dgm:pt modelId="{AC51208E-A120-4D36-9448-68D3575FFF44}">
      <dgm:prSet phldrT="[Текст]"/>
      <dgm:spPr/>
      <dgm:t>
        <a:bodyPr/>
        <a:lstStyle/>
        <a:p>
          <a:r>
            <a:rPr lang="ru-RU"/>
            <a:t>Правительство (кабинет министров)</a:t>
          </a:r>
        </a:p>
      </dgm:t>
    </dgm:pt>
    <dgm:pt modelId="{8A4286E9-C80B-41E7-9E30-E5962D73924A}" type="parTrans" cxnId="{1B9E21D7-CACC-447B-BA5D-FE1160FCDBC3}">
      <dgm:prSet/>
      <dgm:spPr/>
      <dgm:t>
        <a:bodyPr/>
        <a:lstStyle/>
        <a:p>
          <a:endParaRPr lang="ru-RU"/>
        </a:p>
      </dgm:t>
    </dgm:pt>
    <dgm:pt modelId="{7DA7AAE3-92D0-45AB-89DC-394F6005D19F}" type="sibTrans" cxnId="{1B9E21D7-CACC-447B-BA5D-FE1160FCDBC3}">
      <dgm:prSet/>
      <dgm:spPr/>
      <dgm:t>
        <a:bodyPr/>
        <a:lstStyle/>
        <a:p>
          <a:endParaRPr lang="ru-RU"/>
        </a:p>
      </dgm:t>
    </dgm:pt>
    <dgm:pt modelId="{63084C96-4BBF-4891-B0A1-D834484C4EDF}">
      <dgm:prSet phldrT="[Текст]"/>
      <dgm:spPr/>
      <dgm:t>
        <a:bodyPr/>
        <a:lstStyle/>
        <a:p>
          <a:r>
            <a:rPr lang="ru-RU"/>
            <a:t>Члены Парламента</a:t>
          </a:r>
        </a:p>
      </dgm:t>
    </dgm:pt>
    <dgm:pt modelId="{7B259F82-310B-47E6-A109-0492E8F4411A}" type="parTrans" cxnId="{7738ED96-1E20-4E18-9F5F-C8D60FADCFEC}">
      <dgm:prSet/>
      <dgm:spPr/>
      <dgm:t>
        <a:bodyPr/>
        <a:lstStyle/>
        <a:p>
          <a:endParaRPr lang="ru-RU"/>
        </a:p>
      </dgm:t>
    </dgm:pt>
    <dgm:pt modelId="{563B6E9D-9B1F-4A44-BFB2-036CFD669130}" type="sibTrans" cxnId="{7738ED96-1E20-4E18-9F5F-C8D60FADCFEC}">
      <dgm:prSet/>
      <dgm:spPr/>
      <dgm:t>
        <a:bodyPr/>
        <a:lstStyle/>
        <a:p>
          <a:endParaRPr lang="ru-RU"/>
        </a:p>
      </dgm:t>
    </dgm:pt>
    <dgm:pt modelId="{980E7379-3272-4E11-A43E-75BF029C9452}" type="pres">
      <dgm:prSet presAssocID="{3B336AEC-E1C0-490C-B46D-170B94F90CB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B6802E2-56CD-4941-8967-B44748AF4AB4}" type="pres">
      <dgm:prSet presAssocID="{775BE3C9-07BF-4C58-A774-79BC69466CD7}" presName="hierRoot1" presStyleCnt="0">
        <dgm:presLayoutVars>
          <dgm:hierBranch val="init"/>
        </dgm:presLayoutVars>
      </dgm:prSet>
      <dgm:spPr/>
    </dgm:pt>
    <dgm:pt modelId="{EE2D823A-9A15-46F0-B461-0179B29D8945}" type="pres">
      <dgm:prSet presAssocID="{775BE3C9-07BF-4C58-A774-79BC69466CD7}" presName="rootComposite1" presStyleCnt="0"/>
      <dgm:spPr/>
    </dgm:pt>
    <dgm:pt modelId="{560E3042-1514-4F5E-8FC3-AD1B7E311793}" type="pres">
      <dgm:prSet presAssocID="{775BE3C9-07BF-4C58-A774-79BC69466CD7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4225ABC-099C-40FF-B51E-46374D8DE606}" type="pres">
      <dgm:prSet presAssocID="{775BE3C9-07BF-4C58-A774-79BC69466CD7}" presName="rootConnector1" presStyleLbl="node1" presStyleIdx="0" presStyleCnt="0"/>
      <dgm:spPr/>
      <dgm:t>
        <a:bodyPr/>
        <a:lstStyle/>
        <a:p>
          <a:endParaRPr lang="ru-RU"/>
        </a:p>
      </dgm:t>
    </dgm:pt>
    <dgm:pt modelId="{8CAD9219-F67C-42AD-9BDD-2A31F42CFF51}" type="pres">
      <dgm:prSet presAssocID="{775BE3C9-07BF-4C58-A774-79BC69466CD7}" presName="hierChild2" presStyleCnt="0"/>
      <dgm:spPr/>
    </dgm:pt>
    <dgm:pt modelId="{4A763CA0-E8C4-40CF-AD34-BD820FFE721E}" type="pres">
      <dgm:prSet presAssocID="{67FF1357-827D-4A8D-A3C4-56F274E45DED}" presName="Name37" presStyleLbl="parChTrans1D2" presStyleIdx="0" presStyleCnt="3"/>
      <dgm:spPr/>
      <dgm:t>
        <a:bodyPr/>
        <a:lstStyle/>
        <a:p>
          <a:endParaRPr lang="ru-RU"/>
        </a:p>
      </dgm:t>
    </dgm:pt>
    <dgm:pt modelId="{EF69D178-6B27-4BCF-8C63-EFC2D31B7EC3}" type="pres">
      <dgm:prSet presAssocID="{B52F3B72-034A-4466-A6C4-B6DF75EBDAEB}" presName="hierRoot2" presStyleCnt="0">
        <dgm:presLayoutVars>
          <dgm:hierBranch val="init"/>
        </dgm:presLayoutVars>
      </dgm:prSet>
      <dgm:spPr/>
    </dgm:pt>
    <dgm:pt modelId="{71F35400-9EFF-43E0-B603-B35ED6222044}" type="pres">
      <dgm:prSet presAssocID="{B52F3B72-034A-4466-A6C4-B6DF75EBDAEB}" presName="rootComposite" presStyleCnt="0"/>
      <dgm:spPr/>
    </dgm:pt>
    <dgm:pt modelId="{6EE80490-6321-453F-A566-186FC1E0FFBE}" type="pres">
      <dgm:prSet presAssocID="{B52F3B72-034A-4466-A6C4-B6DF75EBDAEB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C774BA5-0131-4E2A-8C38-3748DCC5F41E}" type="pres">
      <dgm:prSet presAssocID="{B52F3B72-034A-4466-A6C4-B6DF75EBDAEB}" presName="rootConnector" presStyleLbl="node2" presStyleIdx="0" presStyleCnt="3"/>
      <dgm:spPr/>
      <dgm:t>
        <a:bodyPr/>
        <a:lstStyle/>
        <a:p>
          <a:endParaRPr lang="ru-RU"/>
        </a:p>
      </dgm:t>
    </dgm:pt>
    <dgm:pt modelId="{393AC085-D0DB-41C7-A980-9C82D1DBA7E5}" type="pres">
      <dgm:prSet presAssocID="{B52F3B72-034A-4466-A6C4-B6DF75EBDAEB}" presName="hierChild4" presStyleCnt="0"/>
      <dgm:spPr/>
    </dgm:pt>
    <dgm:pt modelId="{74F78196-F66A-4316-9CCF-E0E16CE7176F}" type="pres">
      <dgm:prSet presAssocID="{B52F3B72-034A-4466-A6C4-B6DF75EBDAEB}" presName="hierChild5" presStyleCnt="0"/>
      <dgm:spPr/>
    </dgm:pt>
    <dgm:pt modelId="{44E36D19-AA5D-49D7-9BF1-2E1B864D8383}" type="pres">
      <dgm:prSet presAssocID="{8A4286E9-C80B-41E7-9E30-E5962D73924A}" presName="Name37" presStyleLbl="parChTrans1D2" presStyleIdx="1" presStyleCnt="3"/>
      <dgm:spPr/>
      <dgm:t>
        <a:bodyPr/>
        <a:lstStyle/>
        <a:p>
          <a:endParaRPr lang="ru-RU"/>
        </a:p>
      </dgm:t>
    </dgm:pt>
    <dgm:pt modelId="{8A287816-3735-45B5-960E-5D22AE413B03}" type="pres">
      <dgm:prSet presAssocID="{AC51208E-A120-4D36-9448-68D3575FFF44}" presName="hierRoot2" presStyleCnt="0">
        <dgm:presLayoutVars>
          <dgm:hierBranch val="init"/>
        </dgm:presLayoutVars>
      </dgm:prSet>
      <dgm:spPr/>
    </dgm:pt>
    <dgm:pt modelId="{4EC16BAF-DEAC-4118-9DB9-B54F3247D7B8}" type="pres">
      <dgm:prSet presAssocID="{AC51208E-A120-4D36-9448-68D3575FFF44}" presName="rootComposite" presStyleCnt="0"/>
      <dgm:spPr/>
    </dgm:pt>
    <dgm:pt modelId="{3AF7D1A4-1470-42D0-9E5D-E7CF7D2B05FF}" type="pres">
      <dgm:prSet presAssocID="{AC51208E-A120-4D36-9448-68D3575FFF44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E01447B-65EC-45EA-BE91-63A391617E91}" type="pres">
      <dgm:prSet presAssocID="{AC51208E-A120-4D36-9448-68D3575FFF44}" presName="rootConnector" presStyleLbl="node2" presStyleIdx="1" presStyleCnt="3"/>
      <dgm:spPr/>
      <dgm:t>
        <a:bodyPr/>
        <a:lstStyle/>
        <a:p>
          <a:endParaRPr lang="ru-RU"/>
        </a:p>
      </dgm:t>
    </dgm:pt>
    <dgm:pt modelId="{FB3CD172-405A-4FEE-9AB9-4B8FACB808AB}" type="pres">
      <dgm:prSet presAssocID="{AC51208E-A120-4D36-9448-68D3575FFF44}" presName="hierChild4" presStyleCnt="0"/>
      <dgm:spPr/>
    </dgm:pt>
    <dgm:pt modelId="{E13BE8E6-4A2B-4EE5-AD6C-BC5B2C4ADD77}" type="pres">
      <dgm:prSet presAssocID="{AC51208E-A120-4D36-9448-68D3575FFF44}" presName="hierChild5" presStyleCnt="0"/>
      <dgm:spPr/>
    </dgm:pt>
    <dgm:pt modelId="{C3718E9A-C881-4929-98FE-48A134B9D5BF}" type="pres">
      <dgm:prSet presAssocID="{7B259F82-310B-47E6-A109-0492E8F4411A}" presName="Name37" presStyleLbl="parChTrans1D2" presStyleIdx="2" presStyleCnt="3"/>
      <dgm:spPr/>
      <dgm:t>
        <a:bodyPr/>
        <a:lstStyle/>
        <a:p>
          <a:endParaRPr lang="ru-RU"/>
        </a:p>
      </dgm:t>
    </dgm:pt>
    <dgm:pt modelId="{B579F9B3-7F92-4907-BAA1-D47F60C00785}" type="pres">
      <dgm:prSet presAssocID="{63084C96-4BBF-4891-B0A1-D834484C4EDF}" presName="hierRoot2" presStyleCnt="0">
        <dgm:presLayoutVars>
          <dgm:hierBranch val="init"/>
        </dgm:presLayoutVars>
      </dgm:prSet>
      <dgm:spPr/>
    </dgm:pt>
    <dgm:pt modelId="{34FA2FA9-16A0-4EF8-B8AC-8681E7FCE149}" type="pres">
      <dgm:prSet presAssocID="{63084C96-4BBF-4891-B0A1-D834484C4EDF}" presName="rootComposite" presStyleCnt="0"/>
      <dgm:spPr/>
    </dgm:pt>
    <dgm:pt modelId="{6A78D2D9-E5FA-4FFE-87D4-E98811D7EEBD}" type="pres">
      <dgm:prSet presAssocID="{63084C96-4BBF-4891-B0A1-D834484C4EDF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F135D8D-38A2-4B79-A9DB-27DFACB11709}" type="pres">
      <dgm:prSet presAssocID="{63084C96-4BBF-4891-B0A1-D834484C4EDF}" presName="rootConnector" presStyleLbl="node2" presStyleIdx="2" presStyleCnt="3"/>
      <dgm:spPr/>
      <dgm:t>
        <a:bodyPr/>
        <a:lstStyle/>
        <a:p>
          <a:endParaRPr lang="ru-RU"/>
        </a:p>
      </dgm:t>
    </dgm:pt>
    <dgm:pt modelId="{979D039C-116B-40FC-94B0-80DBBFB1619A}" type="pres">
      <dgm:prSet presAssocID="{63084C96-4BBF-4891-B0A1-D834484C4EDF}" presName="hierChild4" presStyleCnt="0"/>
      <dgm:spPr/>
    </dgm:pt>
    <dgm:pt modelId="{ACB85301-D1F5-439D-99E5-4A7CD211C101}" type="pres">
      <dgm:prSet presAssocID="{63084C96-4BBF-4891-B0A1-D834484C4EDF}" presName="hierChild5" presStyleCnt="0"/>
      <dgm:spPr/>
    </dgm:pt>
    <dgm:pt modelId="{48AECE94-FF14-4003-82AF-059F71A30CCC}" type="pres">
      <dgm:prSet presAssocID="{775BE3C9-07BF-4C58-A774-79BC69466CD7}" presName="hierChild3" presStyleCnt="0"/>
      <dgm:spPr/>
    </dgm:pt>
  </dgm:ptLst>
  <dgm:cxnLst>
    <dgm:cxn modelId="{057D90F9-F68A-4FB4-8D53-7C251B5D384A}" type="presOf" srcId="{B52F3B72-034A-4466-A6C4-B6DF75EBDAEB}" destId="{6EE80490-6321-453F-A566-186FC1E0FFBE}" srcOrd="0" destOrd="0" presId="urn:microsoft.com/office/officeart/2005/8/layout/orgChart1"/>
    <dgm:cxn modelId="{5DD271D0-B79C-4A86-800D-D9846E839900}" type="presOf" srcId="{67FF1357-827D-4A8D-A3C4-56F274E45DED}" destId="{4A763CA0-E8C4-40CF-AD34-BD820FFE721E}" srcOrd="0" destOrd="0" presId="urn:microsoft.com/office/officeart/2005/8/layout/orgChart1"/>
    <dgm:cxn modelId="{7738ED96-1E20-4E18-9F5F-C8D60FADCFEC}" srcId="{775BE3C9-07BF-4C58-A774-79BC69466CD7}" destId="{63084C96-4BBF-4891-B0A1-D834484C4EDF}" srcOrd="2" destOrd="0" parTransId="{7B259F82-310B-47E6-A109-0492E8F4411A}" sibTransId="{563B6E9D-9B1F-4A44-BFB2-036CFD669130}"/>
    <dgm:cxn modelId="{77093646-D2CE-46FE-994C-FA495FD2105D}" type="presOf" srcId="{AC51208E-A120-4D36-9448-68D3575FFF44}" destId="{3AF7D1A4-1470-42D0-9E5D-E7CF7D2B05FF}" srcOrd="0" destOrd="0" presId="urn:microsoft.com/office/officeart/2005/8/layout/orgChart1"/>
    <dgm:cxn modelId="{CABF2081-728A-4684-9359-4F748554957A}" type="presOf" srcId="{63084C96-4BBF-4891-B0A1-D834484C4EDF}" destId="{6A78D2D9-E5FA-4FFE-87D4-E98811D7EEBD}" srcOrd="0" destOrd="0" presId="urn:microsoft.com/office/officeart/2005/8/layout/orgChart1"/>
    <dgm:cxn modelId="{540AAB30-9EF7-4B19-AB1E-07AB8F9643B7}" type="presOf" srcId="{B52F3B72-034A-4466-A6C4-B6DF75EBDAEB}" destId="{DC774BA5-0131-4E2A-8C38-3748DCC5F41E}" srcOrd="1" destOrd="0" presId="urn:microsoft.com/office/officeart/2005/8/layout/orgChart1"/>
    <dgm:cxn modelId="{58722014-CD8E-42A6-AD94-ED8BF7D2BD9E}" type="presOf" srcId="{7B259F82-310B-47E6-A109-0492E8F4411A}" destId="{C3718E9A-C881-4929-98FE-48A134B9D5BF}" srcOrd="0" destOrd="0" presId="urn:microsoft.com/office/officeart/2005/8/layout/orgChart1"/>
    <dgm:cxn modelId="{4150A590-D8E0-428B-957B-C4B03565D782}" type="presOf" srcId="{775BE3C9-07BF-4C58-A774-79BC69466CD7}" destId="{D4225ABC-099C-40FF-B51E-46374D8DE606}" srcOrd="1" destOrd="0" presId="urn:microsoft.com/office/officeart/2005/8/layout/orgChart1"/>
    <dgm:cxn modelId="{32877D9C-3C00-41D2-8BB8-76D8CF934535}" srcId="{3B336AEC-E1C0-490C-B46D-170B94F90CB5}" destId="{775BE3C9-07BF-4C58-A774-79BC69466CD7}" srcOrd="0" destOrd="0" parTransId="{6D0E8ADF-D42C-495D-8410-AFFEA23361C1}" sibTransId="{F3F068C7-3A76-426C-AD36-6A37138D8FE8}"/>
    <dgm:cxn modelId="{F0FB75DA-543D-4F48-A4DE-D7081EDE8657}" type="presOf" srcId="{AC51208E-A120-4D36-9448-68D3575FFF44}" destId="{8E01447B-65EC-45EA-BE91-63A391617E91}" srcOrd="1" destOrd="0" presId="urn:microsoft.com/office/officeart/2005/8/layout/orgChart1"/>
    <dgm:cxn modelId="{5CB99D76-0BD4-44A2-A168-E8D5D81E3A0D}" srcId="{775BE3C9-07BF-4C58-A774-79BC69466CD7}" destId="{B52F3B72-034A-4466-A6C4-B6DF75EBDAEB}" srcOrd="0" destOrd="0" parTransId="{67FF1357-827D-4A8D-A3C4-56F274E45DED}" sibTransId="{7B58B2FF-38F7-4AE1-9208-FB1DF3523283}"/>
    <dgm:cxn modelId="{1B9E21D7-CACC-447B-BA5D-FE1160FCDBC3}" srcId="{775BE3C9-07BF-4C58-A774-79BC69466CD7}" destId="{AC51208E-A120-4D36-9448-68D3575FFF44}" srcOrd="1" destOrd="0" parTransId="{8A4286E9-C80B-41E7-9E30-E5962D73924A}" sibTransId="{7DA7AAE3-92D0-45AB-89DC-394F6005D19F}"/>
    <dgm:cxn modelId="{3B387FEA-947E-4B8A-A829-9DD33179549D}" type="presOf" srcId="{8A4286E9-C80B-41E7-9E30-E5962D73924A}" destId="{44E36D19-AA5D-49D7-9BF1-2E1B864D8383}" srcOrd="0" destOrd="0" presId="urn:microsoft.com/office/officeart/2005/8/layout/orgChart1"/>
    <dgm:cxn modelId="{DA3E724F-7CB5-45F0-B533-A577F7D21482}" type="presOf" srcId="{63084C96-4BBF-4891-B0A1-D834484C4EDF}" destId="{6F135D8D-38A2-4B79-A9DB-27DFACB11709}" srcOrd="1" destOrd="0" presId="urn:microsoft.com/office/officeart/2005/8/layout/orgChart1"/>
    <dgm:cxn modelId="{65449B2D-38F5-481D-8098-84C2C7599970}" type="presOf" srcId="{3B336AEC-E1C0-490C-B46D-170B94F90CB5}" destId="{980E7379-3272-4E11-A43E-75BF029C9452}" srcOrd="0" destOrd="0" presId="urn:microsoft.com/office/officeart/2005/8/layout/orgChart1"/>
    <dgm:cxn modelId="{AEB7919D-3B42-4254-ADA1-E9F81E7332D4}" type="presOf" srcId="{775BE3C9-07BF-4C58-A774-79BC69466CD7}" destId="{560E3042-1514-4F5E-8FC3-AD1B7E311793}" srcOrd="0" destOrd="0" presId="urn:microsoft.com/office/officeart/2005/8/layout/orgChart1"/>
    <dgm:cxn modelId="{E79DC911-8891-4D11-9861-3AA70B8C15E2}" type="presParOf" srcId="{980E7379-3272-4E11-A43E-75BF029C9452}" destId="{FB6802E2-56CD-4941-8967-B44748AF4AB4}" srcOrd="0" destOrd="0" presId="urn:microsoft.com/office/officeart/2005/8/layout/orgChart1"/>
    <dgm:cxn modelId="{564670CC-2F61-402D-9F45-E87756AE6E56}" type="presParOf" srcId="{FB6802E2-56CD-4941-8967-B44748AF4AB4}" destId="{EE2D823A-9A15-46F0-B461-0179B29D8945}" srcOrd="0" destOrd="0" presId="urn:microsoft.com/office/officeart/2005/8/layout/orgChart1"/>
    <dgm:cxn modelId="{0AA01644-A274-4EA4-BB00-ED76B58BC494}" type="presParOf" srcId="{EE2D823A-9A15-46F0-B461-0179B29D8945}" destId="{560E3042-1514-4F5E-8FC3-AD1B7E311793}" srcOrd="0" destOrd="0" presId="urn:microsoft.com/office/officeart/2005/8/layout/orgChart1"/>
    <dgm:cxn modelId="{2D52E398-F77B-4168-878A-D8857A4EF56D}" type="presParOf" srcId="{EE2D823A-9A15-46F0-B461-0179B29D8945}" destId="{D4225ABC-099C-40FF-B51E-46374D8DE606}" srcOrd="1" destOrd="0" presId="urn:microsoft.com/office/officeart/2005/8/layout/orgChart1"/>
    <dgm:cxn modelId="{3EC0063C-DB04-478A-877D-9E38926308AD}" type="presParOf" srcId="{FB6802E2-56CD-4941-8967-B44748AF4AB4}" destId="{8CAD9219-F67C-42AD-9BDD-2A31F42CFF51}" srcOrd="1" destOrd="0" presId="urn:microsoft.com/office/officeart/2005/8/layout/orgChart1"/>
    <dgm:cxn modelId="{0145DC04-65A6-4BCF-8BE5-FCC50F521B96}" type="presParOf" srcId="{8CAD9219-F67C-42AD-9BDD-2A31F42CFF51}" destId="{4A763CA0-E8C4-40CF-AD34-BD820FFE721E}" srcOrd="0" destOrd="0" presId="urn:microsoft.com/office/officeart/2005/8/layout/orgChart1"/>
    <dgm:cxn modelId="{71CE749F-76E0-4735-9AF9-3FED6550552E}" type="presParOf" srcId="{8CAD9219-F67C-42AD-9BDD-2A31F42CFF51}" destId="{EF69D178-6B27-4BCF-8C63-EFC2D31B7EC3}" srcOrd="1" destOrd="0" presId="urn:microsoft.com/office/officeart/2005/8/layout/orgChart1"/>
    <dgm:cxn modelId="{E3850D40-E5A5-41B7-8E66-CF4ECC58060A}" type="presParOf" srcId="{EF69D178-6B27-4BCF-8C63-EFC2D31B7EC3}" destId="{71F35400-9EFF-43E0-B603-B35ED6222044}" srcOrd="0" destOrd="0" presId="urn:microsoft.com/office/officeart/2005/8/layout/orgChart1"/>
    <dgm:cxn modelId="{A06BCC79-56FA-4BC9-94BA-78CF32731506}" type="presParOf" srcId="{71F35400-9EFF-43E0-B603-B35ED6222044}" destId="{6EE80490-6321-453F-A566-186FC1E0FFBE}" srcOrd="0" destOrd="0" presId="urn:microsoft.com/office/officeart/2005/8/layout/orgChart1"/>
    <dgm:cxn modelId="{1B466137-2001-41BB-8302-8F543A0DFD87}" type="presParOf" srcId="{71F35400-9EFF-43E0-B603-B35ED6222044}" destId="{DC774BA5-0131-4E2A-8C38-3748DCC5F41E}" srcOrd="1" destOrd="0" presId="urn:microsoft.com/office/officeart/2005/8/layout/orgChart1"/>
    <dgm:cxn modelId="{F88B90D6-CF54-4E82-B192-7ECE0FD5C635}" type="presParOf" srcId="{EF69D178-6B27-4BCF-8C63-EFC2D31B7EC3}" destId="{393AC085-D0DB-41C7-A980-9C82D1DBA7E5}" srcOrd="1" destOrd="0" presId="urn:microsoft.com/office/officeart/2005/8/layout/orgChart1"/>
    <dgm:cxn modelId="{2CBEDE0E-B876-49B4-9B86-CD8BC82E4FC3}" type="presParOf" srcId="{EF69D178-6B27-4BCF-8C63-EFC2D31B7EC3}" destId="{74F78196-F66A-4316-9CCF-E0E16CE7176F}" srcOrd="2" destOrd="0" presId="urn:microsoft.com/office/officeart/2005/8/layout/orgChart1"/>
    <dgm:cxn modelId="{C5132924-11A1-436E-AE88-D977D772A6A9}" type="presParOf" srcId="{8CAD9219-F67C-42AD-9BDD-2A31F42CFF51}" destId="{44E36D19-AA5D-49D7-9BF1-2E1B864D8383}" srcOrd="2" destOrd="0" presId="urn:microsoft.com/office/officeart/2005/8/layout/orgChart1"/>
    <dgm:cxn modelId="{3D109807-DD66-4E54-83A9-B6871A6FF22D}" type="presParOf" srcId="{8CAD9219-F67C-42AD-9BDD-2A31F42CFF51}" destId="{8A287816-3735-45B5-960E-5D22AE413B03}" srcOrd="3" destOrd="0" presId="urn:microsoft.com/office/officeart/2005/8/layout/orgChart1"/>
    <dgm:cxn modelId="{98AFFB0B-5FE8-4341-A2F7-455098DA08BF}" type="presParOf" srcId="{8A287816-3735-45B5-960E-5D22AE413B03}" destId="{4EC16BAF-DEAC-4118-9DB9-B54F3247D7B8}" srcOrd="0" destOrd="0" presId="urn:microsoft.com/office/officeart/2005/8/layout/orgChart1"/>
    <dgm:cxn modelId="{A7587E4C-490D-4CEC-A1FC-0D2D22189555}" type="presParOf" srcId="{4EC16BAF-DEAC-4118-9DB9-B54F3247D7B8}" destId="{3AF7D1A4-1470-42D0-9E5D-E7CF7D2B05FF}" srcOrd="0" destOrd="0" presId="urn:microsoft.com/office/officeart/2005/8/layout/orgChart1"/>
    <dgm:cxn modelId="{82CD7E03-6B17-4A7B-B9E9-1313E5341AEF}" type="presParOf" srcId="{4EC16BAF-DEAC-4118-9DB9-B54F3247D7B8}" destId="{8E01447B-65EC-45EA-BE91-63A391617E91}" srcOrd="1" destOrd="0" presId="urn:microsoft.com/office/officeart/2005/8/layout/orgChart1"/>
    <dgm:cxn modelId="{B7103BF5-9FD1-4AC1-A776-4EFD1598DC35}" type="presParOf" srcId="{8A287816-3735-45B5-960E-5D22AE413B03}" destId="{FB3CD172-405A-4FEE-9AB9-4B8FACB808AB}" srcOrd="1" destOrd="0" presId="urn:microsoft.com/office/officeart/2005/8/layout/orgChart1"/>
    <dgm:cxn modelId="{D6437CF8-59B4-4114-AC3A-268C75B3ADCE}" type="presParOf" srcId="{8A287816-3735-45B5-960E-5D22AE413B03}" destId="{E13BE8E6-4A2B-4EE5-AD6C-BC5B2C4ADD77}" srcOrd="2" destOrd="0" presId="urn:microsoft.com/office/officeart/2005/8/layout/orgChart1"/>
    <dgm:cxn modelId="{B93D7C02-8019-46B3-B0AE-778F6546FF0A}" type="presParOf" srcId="{8CAD9219-F67C-42AD-9BDD-2A31F42CFF51}" destId="{C3718E9A-C881-4929-98FE-48A134B9D5BF}" srcOrd="4" destOrd="0" presId="urn:microsoft.com/office/officeart/2005/8/layout/orgChart1"/>
    <dgm:cxn modelId="{7C26985D-E784-436A-A4C1-FC99884C6CFB}" type="presParOf" srcId="{8CAD9219-F67C-42AD-9BDD-2A31F42CFF51}" destId="{B579F9B3-7F92-4907-BAA1-D47F60C00785}" srcOrd="5" destOrd="0" presId="urn:microsoft.com/office/officeart/2005/8/layout/orgChart1"/>
    <dgm:cxn modelId="{E1047758-5EE5-4D34-A01E-51C8B8DE149B}" type="presParOf" srcId="{B579F9B3-7F92-4907-BAA1-D47F60C00785}" destId="{34FA2FA9-16A0-4EF8-B8AC-8681E7FCE149}" srcOrd="0" destOrd="0" presId="urn:microsoft.com/office/officeart/2005/8/layout/orgChart1"/>
    <dgm:cxn modelId="{4C5D1A4D-32D2-48F7-A4A3-8852F6F5916F}" type="presParOf" srcId="{34FA2FA9-16A0-4EF8-B8AC-8681E7FCE149}" destId="{6A78D2D9-E5FA-4FFE-87D4-E98811D7EEBD}" srcOrd="0" destOrd="0" presId="urn:microsoft.com/office/officeart/2005/8/layout/orgChart1"/>
    <dgm:cxn modelId="{8F645027-4753-496B-AFD0-1975A8585D4C}" type="presParOf" srcId="{34FA2FA9-16A0-4EF8-B8AC-8681E7FCE149}" destId="{6F135D8D-38A2-4B79-A9DB-27DFACB11709}" srcOrd="1" destOrd="0" presId="urn:microsoft.com/office/officeart/2005/8/layout/orgChart1"/>
    <dgm:cxn modelId="{9A8360D7-9F7B-45CE-9030-76DB6C4899F3}" type="presParOf" srcId="{B579F9B3-7F92-4907-BAA1-D47F60C00785}" destId="{979D039C-116B-40FC-94B0-80DBBFB1619A}" srcOrd="1" destOrd="0" presId="urn:microsoft.com/office/officeart/2005/8/layout/orgChart1"/>
    <dgm:cxn modelId="{BA6F3980-C98A-4FC5-9484-391AC57E0E73}" type="presParOf" srcId="{B579F9B3-7F92-4907-BAA1-D47F60C00785}" destId="{ACB85301-D1F5-439D-99E5-4A7CD211C101}" srcOrd="2" destOrd="0" presId="urn:microsoft.com/office/officeart/2005/8/layout/orgChart1"/>
    <dgm:cxn modelId="{F613C13F-ADD4-4D5A-A839-1896419BE327}" type="presParOf" srcId="{FB6802E2-56CD-4941-8967-B44748AF4AB4}" destId="{48AECE94-FF14-4003-82AF-059F71A30CC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C7BC170-8B51-4C0D-B746-6188293C72F9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5198D21C-0C1C-430F-BC10-0D4CED492B54}">
      <dgm:prSet phldrT="[Текст]"/>
      <dgm:spPr/>
      <dgm:t>
        <a:bodyPr/>
        <a:lstStyle/>
        <a:p>
          <a:r>
            <a:rPr lang="ru-RU"/>
            <a:t>Президент</a:t>
          </a:r>
        </a:p>
      </dgm:t>
    </dgm:pt>
    <dgm:pt modelId="{9DE191B4-9498-471F-9848-D34B1CE9F0CC}" type="parTrans" cxnId="{A3BDE4F5-9341-4963-91A4-5BFCF1F04F5D}">
      <dgm:prSet/>
      <dgm:spPr/>
      <dgm:t>
        <a:bodyPr/>
        <a:lstStyle/>
        <a:p>
          <a:endParaRPr lang="ru-RU"/>
        </a:p>
      </dgm:t>
    </dgm:pt>
    <dgm:pt modelId="{715D859D-DDDC-4BBF-AE4C-98AAA32D1AD1}" type="sibTrans" cxnId="{A3BDE4F5-9341-4963-91A4-5BFCF1F04F5D}">
      <dgm:prSet/>
      <dgm:spPr/>
      <dgm:t>
        <a:bodyPr/>
        <a:lstStyle/>
        <a:p>
          <a:endParaRPr lang="ru-RU"/>
        </a:p>
      </dgm:t>
    </dgm:pt>
    <dgm:pt modelId="{4983487D-BB47-4D4E-9C6A-3126C1EC2136}">
      <dgm:prSet phldrT="[Текст]"/>
      <dgm:spPr/>
      <dgm:t>
        <a:bodyPr/>
        <a:lstStyle/>
        <a:p>
          <a:r>
            <a:rPr lang="ru-RU"/>
            <a:t>Министр образования</a:t>
          </a:r>
        </a:p>
      </dgm:t>
    </dgm:pt>
    <dgm:pt modelId="{5380F672-669B-48DF-946A-D0F9B245A9EC}" type="parTrans" cxnId="{1643F9E8-7D03-4116-8106-45B4B782B821}">
      <dgm:prSet/>
      <dgm:spPr/>
      <dgm:t>
        <a:bodyPr/>
        <a:lstStyle/>
        <a:p>
          <a:endParaRPr lang="ru-RU"/>
        </a:p>
      </dgm:t>
    </dgm:pt>
    <dgm:pt modelId="{DC6A92F4-101A-44DF-A85D-2E5DD0904F03}" type="sibTrans" cxnId="{1643F9E8-7D03-4116-8106-45B4B782B821}">
      <dgm:prSet/>
      <dgm:spPr/>
      <dgm:t>
        <a:bodyPr/>
        <a:lstStyle/>
        <a:p>
          <a:endParaRPr lang="ru-RU"/>
        </a:p>
      </dgm:t>
    </dgm:pt>
    <dgm:pt modelId="{581FD0FD-1208-4A68-A705-F10351219424}">
      <dgm:prSet phldrT="[Текст]"/>
      <dgm:spPr/>
      <dgm:t>
        <a:bodyPr/>
        <a:lstStyle/>
        <a:p>
          <a:r>
            <a:rPr lang="ru-RU"/>
            <a:t>Министр спорта</a:t>
          </a:r>
        </a:p>
      </dgm:t>
    </dgm:pt>
    <dgm:pt modelId="{80B5B8FB-5983-432F-8E76-3D688437B8BD}" type="parTrans" cxnId="{9F61345C-3399-4097-AC3D-E8A10FCDB9E4}">
      <dgm:prSet/>
      <dgm:spPr/>
      <dgm:t>
        <a:bodyPr/>
        <a:lstStyle/>
        <a:p>
          <a:endParaRPr lang="ru-RU"/>
        </a:p>
      </dgm:t>
    </dgm:pt>
    <dgm:pt modelId="{BFD7B149-59BF-460E-84B4-476289A2DFB0}" type="sibTrans" cxnId="{9F61345C-3399-4097-AC3D-E8A10FCDB9E4}">
      <dgm:prSet/>
      <dgm:spPr/>
      <dgm:t>
        <a:bodyPr/>
        <a:lstStyle/>
        <a:p>
          <a:endParaRPr lang="ru-RU"/>
        </a:p>
      </dgm:t>
    </dgm:pt>
    <dgm:pt modelId="{3FB3C9C6-B153-4454-BEA5-BDDBE8EB13A5}">
      <dgm:prSet phldrT="[Текст]"/>
      <dgm:spPr/>
      <dgm:t>
        <a:bodyPr/>
        <a:lstStyle/>
        <a:p>
          <a:r>
            <a:rPr lang="ru-RU"/>
            <a:t>Ответственный за образование</a:t>
          </a:r>
        </a:p>
      </dgm:t>
    </dgm:pt>
    <dgm:pt modelId="{C4333C21-FC6E-4E69-AA4C-C69055F19C3D}" type="parTrans" cxnId="{54081AF3-AD74-4DAD-B20C-4E9E01340956}">
      <dgm:prSet/>
      <dgm:spPr/>
      <dgm:t>
        <a:bodyPr/>
        <a:lstStyle/>
        <a:p>
          <a:endParaRPr lang="ru-RU"/>
        </a:p>
      </dgm:t>
    </dgm:pt>
    <dgm:pt modelId="{CBB61C6A-A5F5-409C-A61C-EDAED94F4322}" type="sibTrans" cxnId="{54081AF3-AD74-4DAD-B20C-4E9E01340956}">
      <dgm:prSet/>
      <dgm:spPr/>
      <dgm:t>
        <a:bodyPr/>
        <a:lstStyle/>
        <a:p>
          <a:endParaRPr lang="ru-RU"/>
        </a:p>
      </dgm:t>
    </dgm:pt>
    <dgm:pt modelId="{F408378E-DD15-43BF-A2BB-471A635B4638}">
      <dgm:prSet phldrT="[Текст]"/>
      <dgm:spPr/>
      <dgm:t>
        <a:bodyPr/>
        <a:lstStyle/>
        <a:p>
          <a:r>
            <a:rPr lang="ru-RU"/>
            <a:t>Министр СМИ</a:t>
          </a:r>
        </a:p>
      </dgm:t>
    </dgm:pt>
    <dgm:pt modelId="{149BAD19-344A-42B2-A376-BF001C985D46}" type="parTrans" cxnId="{34223717-972D-48E9-A60C-27429DDCCDEB}">
      <dgm:prSet/>
      <dgm:spPr/>
      <dgm:t>
        <a:bodyPr/>
        <a:lstStyle/>
        <a:p>
          <a:endParaRPr lang="ru-RU"/>
        </a:p>
      </dgm:t>
    </dgm:pt>
    <dgm:pt modelId="{5864FED6-EC3E-4E17-A94A-3EA543880C86}" type="sibTrans" cxnId="{34223717-972D-48E9-A60C-27429DDCCDEB}">
      <dgm:prSet/>
      <dgm:spPr/>
      <dgm:t>
        <a:bodyPr/>
        <a:lstStyle/>
        <a:p>
          <a:endParaRPr lang="ru-RU"/>
        </a:p>
      </dgm:t>
    </dgm:pt>
    <dgm:pt modelId="{64B896B8-CC43-46DB-952E-2D6837CC991C}">
      <dgm:prSet phldrT="[Текст]"/>
      <dgm:spPr/>
      <dgm:t>
        <a:bodyPr/>
        <a:lstStyle/>
        <a:p>
          <a:r>
            <a:rPr lang="ru-RU"/>
            <a:t>Журналист</a:t>
          </a:r>
        </a:p>
      </dgm:t>
    </dgm:pt>
    <dgm:pt modelId="{A0B4269F-8B37-4009-AFF5-DD129BDA2BB8}" type="parTrans" cxnId="{F18A40C4-38BA-45E7-8DE4-7C7F9F7FEFDB}">
      <dgm:prSet/>
      <dgm:spPr/>
      <dgm:t>
        <a:bodyPr/>
        <a:lstStyle/>
        <a:p>
          <a:endParaRPr lang="ru-RU"/>
        </a:p>
      </dgm:t>
    </dgm:pt>
    <dgm:pt modelId="{1F8AC42D-036B-498A-8AD5-49098EDEDEB5}" type="sibTrans" cxnId="{F18A40C4-38BA-45E7-8DE4-7C7F9F7FEFDB}">
      <dgm:prSet/>
      <dgm:spPr/>
      <dgm:t>
        <a:bodyPr/>
        <a:lstStyle/>
        <a:p>
          <a:endParaRPr lang="ru-RU"/>
        </a:p>
      </dgm:t>
    </dgm:pt>
    <dgm:pt modelId="{FA8F3BD0-B95F-46BB-8625-63FB25F90B3C}">
      <dgm:prSet phldrT="[Текст]"/>
      <dgm:spPr/>
      <dgm:t>
        <a:bodyPr/>
        <a:lstStyle/>
        <a:p>
          <a:r>
            <a:rPr lang="ru-RU"/>
            <a:t>Физорг</a:t>
          </a:r>
        </a:p>
      </dgm:t>
    </dgm:pt>
    <dgm:pt modelId="{29C543F1-5388-4A42-870E-474D5EE04B4F}" type="parTrans" cxnId="{6013E7D7-F83A-4D09-B38D-4103A016A37C}">
      <dgm:prSet/>
      <dgm:spPr/>
      <dgm:t>
        <a:bodyPr/>
        <a:lstStyle/>
        <a:p>
          <a:endParaRPr lang="ru-RU"/>
        </a:p>
      </dgm:t>
    </dgm:pt>
    <dgm:pt modelId="{BC90ED87-A6FD-4117-8ABB-407DC4216F63}" type="sibTrans" cxnId="{6013E7D7-F83A-4D09-B38D-4103A016A37C}">
      <dgm:prSet/>
      <dgm:spPr/>
      <dgm:t>
        <a:bodyPr/>
        <a:lstStyle/>
        <a:p>
          <a:endParaRPr lang="ru-RU"/>
        </a:p>
      </dgm:t>
    </dgm:pt>
    <dgm:pt modelId="{52A69304-9C66-45D4-BB9D-EA9B59D64ADA}">
      <dgm:prSet phldrT="[Текст]"/>
      <dgm:spPr/>
      <dgm:t>
        <a:bodyPr/>
        <a:lstStyle/>
        <a:p>
          <a:r>
            <a:rPr lang="ru-RU"/>
            <a:t>Министр культуры</a:t>
          </a:r>
        </a:p>
      </dgm:t>
    </dgm:pt>
    <dgm:pt modelId="{B837A6EC-5ADA-4FDA-979E-5B046B45FC3A}" type="parTrans" cxnId="{87EB92FA-38F5-4FA0-B12C-04E7C520768D}">
      <dgm:prSet/>
      <dgm:spPr/>
      <dgm:t>
        <a:bodyPr/>
        <a:lstStyle/>
        <a:p>
          <a:endParaRPr lang="ru-RU"/>
        </a:p>
      </dgm:t>
    </dgm:pt>
    <dgm:pt modelId="{25264BF0-BBF3-440F-866B-0937976F4748}" type="sibTrans" cxnId="{87EB92FA-38F5-4FA0-B12C-04E7C520768D}">
      <dgm:prSet/>
      <dgm:spPr/>
      <dgm:t>
        <a:bodyPr/>
        <a:lstStyle/>
        <a:p>
          <a:endParaRPr lang="ru-RU"/>
        </a:p>
      </dgm:t>
    </dgm:pt>
    <dgm:pt modelId="{DB1A0258-DBBE-4D3D-A013-0EFDC4C2479E}">
      <dgm:prSet phldrT="[Текст]"/>
      <dgm:spPr/>
      <dgm:t>
        <a:bodyPr/>
        <a:lstStyle/>
        <a:p>
          <a:r>
            <a:rPr lang="ru-RU"/>
            <a:t>Культорг</a:t>
          </a:r>
        </a:p>
      </dgm:t>
    </dgm:pt>
    <dgm:pt modelId="{BFFAB67A-7AD8-4826-9DF5-E55DF7291481}" type="parTrans" cxnId="{3B8C4651-77D0-45FD-9109-697AD56EFCB2}">
      <dgm:prSet/>
      <dgm:spPr/>
      <dgm:t>
        <a:bodyPr/>
        <a:lstStyle/>
        <a:p>
          <a:endParaRPr lang="ru-RU"/>
        </a:p>
      </dgm:t>
    </dgm:pt>
    <dgm:pt modelId="{C20B32F5-106D-466D-AD54-BF0CE790E740}" type="sibTrans" cxnId="{3B8C4651-77D0-45FD-9109-697AD56EFCB2}">
      <dgm:prSet/>
      <dgm:spPr/>
      <dgm:t>
        <a:bodyPr/>
        <a:lstStyle/>
        <a:p>
          <a:endParaRPr lang="ru-RU"/>
        </a:p>
      </dgm:t>
    </dgm:pt>
    <dgm:pt modelId="{707DFC96-CD13-41DA-914C-99796F996559}">
      <dgm:prSet phldrT="[Текст]"/>
      <dgm:spPr/>
      <dgm:t>
        <a:bodyPr/>
        <a:lstStyle/>
        <a:p>
          <a:r>
            <a:rPr lang="ru-RU"/>
            <a:t>Министр труда</a:t>
          </a:r>
        </a:p>
      </dgm:t>
    </dgm:pt>
    <dgm:pt modelId="{18258C03-46F8-448E-A011-7406839D05FB}" type="parTrans" cxnId="{EEF0F8F9-AC89-4218-A728-BD9D3EF59B9C}">
      <dgm:prSet/>
      <dgm:spPr/>
      <dgm:t>
        <a:bodyPr/>
        <a:lstStyle/>
        <a:p>
          <a:endParaRPr lang="ru-RU"/>
        </a:p>
      </dgm:t>
    </dgm:pt>
    <dgm:pt modelId="{17733DC2-B05D-4D5D-A6B2-6A849C1F4E19}" type="sibTrans" cxnId="{EEF0F8F9-AC89-4218-A728-BD9D3EF59B9C}">
      <dgm:prSet/>
      <dgm:spPr/>
      <dgm:t>
        <a:bodyPr/>
        <a:lstStyle/>
        <a:p>
          <a:endParaRPr lang="ru-RU"/>
        </a:p>
      </dgm:t>
    </dgm:pt>
    <dgm:pt modelId="{A5C0BA6E-6A15-4AD1-9D60-E0F6CBD4C00B}">
      <dgm:prSet phldrT="[Текст]"/>
      <dgm:spPr/>
      <dgm:t>
        <a:bodyPr/>
        <a:lstStyle/>
        <a:p>
          <a:r>
            <a:rPr lang="ru-RU"/>
            <a:t>Дежурный</a:t>
          </a:r>
        </a:p>
      </dgm:t>
    </dgm:pt>
    <dgm:pt modelId="{A15CD4F4-434D-4D7F-A0E7-8919DD191119}" type="parTrans" cxnId="{0E7FABCC-DBE7-47B9-9B34-AF2D30C17FD6}">
      <dgm:prSet/>
      <dgm:spPr/>
      <dgm:t>
        <a:bodyPr/>
        <a:lstStyle/>
        <a:p>
          <a:endParaRPr lang="ru-RU"/>
        </a:p>
      </dgm:t>
    </dgm:pt>
    <dgm:pt modelId="{406FB0E6-E674-4C06-B19A-597DD64B6086}" type="sibTrans" cxnId="{0E7FABCC-DBE7-47B9-9B34-AF2D30C17FD6}">
      <dgm:prSet/>
      <dgm:spPr/>
      <dgm:t>
        <a:bodyPr/>
        <a:lstStyle/>
        <a:p>
          <a:endParaRPr lang="ru-RU"/>
        </a:p>
      </dgm:t>
    </dgm:pt>
    <dgm:pt modelId="{EFE651DB-08B8-45DA-B679-0AB50544C154}">
      <dgm:prSet phldrT="[Текст]"/>
      <dgm:spPr/>
      <dgm:t>
        <a:bodyPr/>
        <a:lstStyle/>
        <a:p>
          <a:r>
            <a:rPr lang="ru-RU"/>
            <a:t>Министр здравоохранения</a:t>
          </a:r>
        </a:p>
      </dgm:t>
    </dgm:pt>
    <dgm:pt modelId="{6A944471-AA8B-4DFC-8E87-BDA29301BA85}" type="parTrans" cxnId="{DA365546-DEAE-4333-848C-B1EBC360598F}">
      <dgm:prSet/>
      <dgm:spPr/>
      <dgm:t>
        <a:bodyPr/>
        <a:lstStyle/>
        <a:p>
          <a:endParaRPr lang="ru-RU"/>
        </a:p>
      </dgm:t>
    </dgm:pt>
    <dgm:pt modelId="{C14EBC45-0D33-4E71-A5D5-EF655FE074D0}" type="sibTrans" cxnId="{DA365546-DEAE-4333-848C-B1EBC360598F}">
      <dgm:prSet/>
      <dgm:spPr/>
      <dgm:t>
        <a:bodyPr/>
        <a:lstStyle/>
        <a:p>
          <a:endParaRPr lang="ru-RU"/>
        </a:p>
      </dgm:t>
    </dgm:pt>
    <dgm:pt modelId="{09CE57F9-2C5C-4A77-BC1F-4DD6AE0262FE}">
      <dgm:prSet phldrT="[Текст]"/>
      <dgm:spPr/>
      <dgm:t>
        <a:bodyPr/>
        <a:lstStyle/>
        <a:p>
          <a:r>
            <a:rPr lang="ru-RU"/>
            <a:t>Ответственный за ЗОЖ</a:t>
          </a:r>
        </a:p>
      </dgm:t>
    </dgm:pt>
    <dgm:pt modelId="{327A5C30-D011-43AE-8216-2AE84E1D49F2}" type="parTrans" cxnId="{B5EC1EFC-6F4E-4545-BBD7-0A8038C3C540}">
      <dgm:prSet/>
      <dgm:spPr/>
      <dgm:t>
        <a:bodyPr/>
        <a:lstStyle/>
        <a:p>
          <a:endParaRPr lang="ru-RU"/>
        </a:p>
      </dgm:t>
    </dgm:pt>
    <dgm:pt modelId="{B9345B17-9AB4-4698-8851-73BFD5B15E6D}" type="sibTrans" cxnId="{B5EC1EFC-6F4E-4545-BBD7-0A8038C3C540}">
      <dgm:prSet/>
      <dgm:spPr/>
      <dgm:t>
        <a:bodyPr/>
        <a:lstStyle/>
        <a:p>
          <a:endParaRPr lang="ru-RU"/>
        </a:p>
      </dgm:t>
    </dgm:pt>
    <dgm:pt modelId="{903C1CEF-781D-4449-9543-D59F68F43FCF}">
      <dgm:prSet phldrT="[Текст]"/>
      <dgm:spPr/>
      <dgm:t>
        <a:bodyPr/>
        <a:lstStyle/>
        <a:p>
          <a:r>
            <a:rPr lang="ru-RU"/>
            <a:t>Старостат</a:t>
          </a:r>
        </a:p>
      </dgm:t>
    </dgm:pt>
    <dgm:pt modelId="{05989118-3D00-4BD6-938A-910801CCB802}" type="parTrans" cxnId="{A55B37C2-9FDC-4A06-8C9F-3CC613B96479}">
      <dgm:prSet/>
      <dgm:spPr/>
      <dgm:t>
        <a:bodyPr/>
        <a:lstStyle/>
        <a:p>
          <a:endParaRPr lang="ru-RU"/>
        </a:p>
      </dgm:t>
    </dgm:pt>
    <dgm:pt modelId="{7633AA26-6FA1-470E-A208-20B087E64531}" type="sibTrans" cxnId="{A55B37C2-9FDC-4A06-8C9F-3CC613B96479}">
      <dgm:prSet/>
      <dgm:spPr/>
      <dgm:t>
        <a:bodyPr/>
        <a:lstStyle/>
        <a:p>
          <a:endParaRPr lang="ru-RU"/>
        </a:p>
      </dgm:t>
    </dgm:pt>
    <dgm:pt modelId="{AD81D243-D5EC-4550-B1D0-DC99552F7D6B}" type="pres">
      <dgm:prSet presAssocID="{DC7BC170-8B51-4C0D-B746-6188293C72F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31B6189-5547-4945-9BF4-8784D5A4C0F0}" type="pres">
      <dgm:prSet presAssocID="{903C1CEF-781D-4449-9543-D59F68F43FCF}" presName="hierRoot1" presStyleCnt="0">
        <dgm:presLayoutVars>
          <dgm:hierBranch val="init"/>
        </dgm:presLayoutVars>
      </dgm:prSet>
      <dgm:spPr/>
    </dgm:pt>
    <dgm:pt modelId="{39F29A4E-FBDB-435D-B372-02461B3560CB}" type="pres">
      <dgm:prSet presAssocID="{903C1CEF-781D-4449-9543-D59F68F43FCF}" presName="rootComposite1" presStyleCnt="0"/>
      <dgm:spPr/>
    </dgm:pt>
    <dgm:pt modelId="{346AF8A5-C473-4133-BB8F-BAE8D98C33CC}" type="pres">
      <dgm:prSet presAssocID="{903C1CEF-781D-4449-9543-D59F68F43FCF}" presName="rootText1" presStyleLbl="node0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3CA3BF8-5140-486B-ABDA-85CD241DF4D3}" type="pres">
      <dgm:prSet presAssocID="{903C1CEF-781D-4449-9543-D59F68F43FCF}" presName="rootConnector1" presStyleLbl="node1" presStyleIdx="0" presStyleCnt="0"/>
      <dgm:spPr/>
      <dgm:t>
        <a:bodyPr/>
        <a:lstStyle/>
        <a:p>
          <a:endParaRPr lang="ru-RU"/>
        </a:p>
      </dgm:t>
    </dgm:pt>
    <dgm:pt modelId="{6D55D23D-3BB3-445F-A7D7-FDE1B4857CFA}" type="pres">
      <dgm:prSet presAssocID="{903C1CEF-781D-4449-9543-D59F68F43FCF}" presName="hierChild2" presStyleCnt="0"/>
      <dgm:spPr/>
    </dgm:pt>
    <dgm:pt modelId="{B29B4C29-0387-4807-9846-4F62E3300E24}" type="pres">
      <dgm:prSet presAssocID="{903C1CEF-781D-4449-9543-D59F68F43FCF}" presName="hierChild3" presStyleCnt="0"/>
      <dgm:spPr/>
    </dgm:pt>
    <dgm:pt modelId="{B3FBF5C9-1007-4680-B75D-269B958DC086}" type="pres">
      <dgm:prSet presAssocID="{5198D21C-0C1C-430F-BC10-0D4CED492B54}" presName="hierRoot1" presStyleCnt="0">
        <dgm:presLayoutVars>
          <dgm:hierBranch val="init"/>
        </dgm:presLayoutVars>
      </dgm:prSet>
      <dgm:spPr/>
    </dgm:pt>
    <dgm:pt modelId="{E8B1E56C-533E-4501-89B0-E82E273C9546}" type="pres">
      <dgm:prSet presAssocID="{5198D21C-0C1C-430F-BC10-0D4CED492B54}" presName="rootComposite1" presStyleCnt="0"/>
      <dgm:spPr/>
    </dgm:pt>
    <dgm:pt modelId="{6D287DD6-A21B-4DDE-A5CB-C2E8EC597EBE}" type="pres">
      <dgm:prSet presAssocID="{5198D21C-0C1C-430F-BC10-0D4CED492B54}" presName="rootText1" presStyleLbl="node0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FF773D6-43B9-442B-B81B-73B2DFCA7B61}" type="pres">
      <dgm:prSet presAssocID="{5198D21C-0C1C-430F-BC10-0D4CED492B54}" presName="rootConnector1" presStyleLbl="node1" presStyleIdx="0" presStyleCnt="0"/>
      <dgm:spPr/>
      <dgm:t>
        <a:bodyPr/>
        <a:lstStyle/>
        <a:p>
          <a:endParaRPr lang="ru-RU"/>
        </a:p>
      </dgm:t>
    </dgm:pt>
    <dgm:pt modelId="{307BB2A2-2525-49F2-897E-4B811FC05E86}" type="pres">
      <dgm:prSet presAssocID="{5198D21C-0C1C-430F-BC10-0D4CED492B54}" presName="hierChild2" presStyleCnt="0"/>
      <dgm:spPr/>
    </dgm:pt>
    <dgm:pt modelId="{C6463E4A-E60B-44C2-9B92-3BE12634844E}" type="pres">
      <dgm:prSet presAssocID="{5380F672-669B-48DF-946A-D0F9B245A9EC}" presName="Name64" presStyleLbl="parChTrans1D2" presStyleIdx="0" presStyleCnt="6"/>
      <dgm:spPr/>
      <dgm:t>
        <a:bodyPr/>
        <a:lstStyle/>
        <a:p>
          <a:endParaRPr lang="ru-RU"/>
        </a:p>
      </dgm:t>
    </dgm:pt>
    <dgm:pt modelId="{FC01F67E-7418-4B4C-ABDB-B137698869D7}" type="pres">
      <dgm:prSet presAssocID="{4983487D-BB47-4D4E-9C6A-3126C1EC2136}" presName="hierRoot2" presStyleCnt="0">
        <dgm:presLayoutVars>
          <dgm:hierBranch val="init"/>
        </dgm:presLayoutVars>
      </dgm:prSet>
      <dgm:spPr/>
    </dgm:pt>
    <dgm:pt modelId="{B6C8876D-D221-441C-8E99-169D35E05A23}" type="pres">
      <dgm:prSet presAssocID="{4983487D-BB47-4D4E-9C6A-3126C1EC2136}" presName="rootComposite" presStyleCnt="0"/>
      <dgm:spPr/>
    </dgm:pt>
    <dgm:pt modelId="{7FB68F16-19A6-4613-BC87-462A547E7307}" type="pres">
      <dgm:prSet presAssocID="{4983487D-BB47-4D4E-9C6A-3126C1EC2136}" presName="rootText" presStyleLbl="node2" presStyleIdx="0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A06D4F0-1D73-425E-9162-C385CEC08497}" type="pres">
      <dgm:prSet presAssocID="{4983487D-BB47-4D4E-9C6A-3126C1EC2136}" presName="rootConnector" presStyleLbl="node2" presStyleIdx="0" presStyleCnt="6"/>
      <dgm:spPr/>
      <dgm:t>
        <a:bodyPr/>
        <a:lstStyle/>
        <a:p>
          <a:endParaRPr lang="ru-RU"/>
        </a:p>
      </dgm:t>
    </dgm:pt>
    <dgm:pt modelId="{681D6B14-A562-427D-8855-7CA72E706640}" type="pres">
      <dgm:prSet presAssocID="{4983487D-BB47-4D4E-9C6A-3126C1EC2136}" presName="hierChild4" presStyleCnt="0"/>
      <dgm:spPr/>
    </dgm:pt>
    <dgm:pt modelId="{40D8AE37-6464-4B76-A7DF-EEB3F98B3394}" type="pres">
      <dgm:prSet presAssocID="{C4333C21-FC6E-4E69-AA4C-C69055F19C3D}" presName="Name64" presStyleLbl="parChTrans1D3" presStyleIdx="0" presStyleCnt="6"/>
      <dgm:spPr/>
      <dgm:t>
        <a:bodyPr/>
        <a:lstStyle/>
        <a:p>
          <a:endParaRPr lang="ru-RU"/>
        </a:p>
      </dgm:t>
    </dgm:pt>
    <dgm:pt modelId="{F6995F42-7479-4FEC-827D-1083D8C6AF3B}" type="pres">
      <dgm:prSet presAssocID="{3FB3C9C6-B153-4454-BEA5-BDDBE8EB13A5}" presName="hierRoot2" presStyleCnt="0">
        <dgm:presLayoutVars>
          <dgm:hierBranch val="init"/>
        </dgm:presLayoutVars>
      </dgm:prSet>
      <dgm:spPr/>
    </dgm:pt>
    <dgm:pt modelId="{7A42683E-59E7-4476-9738-64A0B3C1FCD4}" type="pres">
      <dgm:prSet presAssocID="{3FB3C9C6-B153-4454-BEA5-BDDBE8EB13A5}" presName="rootComposite" presStyleCnt="0"/>
      <dgm:spPr/>
    </dgm:pt>
    <dgm:pt modelId="{E74202C0-6C6D-4815-88F2-510112E9C678}" type="pres">
      <dgm:prSet presAssocID="{3FB3C9C6-B153-4454-BEA5-BDDBE8EB13A5}" presName="rootText" presStyleLbl="node3" presStyleIdx="0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C5CF257-8D2B-4B53-A44A-4E2473B46520}" type="pres">
      <dgm:prSet presAssocID="{3FB3C9C6-B153-4454-BEA5-BDDBE8EB13A5}" presName="rootConnector" presStyleLbl="node3" presStyleIdx="0" presStyleCnt="6"/>
      <dgm:spPr/>
      <dgm:t>
        <a:bodyPr/>
        <a:lstStyle/>
        <a:p>
          <a:endParaRPr lang="ru-RU"/>
        </a:p>
      </dgm:t>
    </dgm:pt>
    <dgm:pt modelId="{37C9AE49-4F44-4CD5-8840-B28D9C83BD54}" type="pres">
      <dgm:prSet presAssocID="{3FB3C9C6-B153-4454-BEA5-BDDBE8EB13A5}" presName="hierChild4" presStyleCnt="0"/>
      <dgm:spPr/>
    </dgm:pt>
    <dgm:pt modelId="{4D607A49-086D-41D1-B99C-8992391356D1}" type="pres">
      <dgm:prSet presAssocID="{3FB3C9C6-B153-4454-BEA5-BDDBE8EB13A5}" presName="hierChild5" presStyleCnt="0"/>
      <dgm:spPr/>
    </dgm:pt>
    <dgm:pt modelId="{F3896DCF-BBD0-4D1C-B9CB-63C1C1E5F0C7}" type="pres">
      <dgm:prSet presAssocID="{4983487D-BB47-4D4E-9C6A-3126C1EC2136}" presName="hierChild5" presStyleCnt="0"/>
      <dgm:spPr/>
    </dgm:pt>
    <dgm:pt modelId="{45DED407-5341-4684-9F91-333AE6F1BB55}" type="pres">
      <dgm:prSet presAssocID="{149BAD19-344A-42B2-A376-BF001C985D46}" presName="Name64" presStyleLbl="parChTrans1D2" presStyleIdx="1" presStyleCnt="6"/>
      <dgm:spPr/>
      <dgm:t>
        <a:bodyPr/>
        <a:lstStyle/>
        <a:p>
          <a:endParaRPr lang="ru-RU"/>
        </a:p>
      </dgm:t>
    </dgm:pt>
    <dgm:pt modelId="{ED61535C-A131-4B04-8FFB-58021E8DC697}" type="pres">
      <dgm:prSet presAssocID="{F408378E-DD15-43BF-A2BB-471A635B4638}" presName="hierRoot2" presStyleCnt="0">
        <dgm:presLayoutVars>
          <dgm:hierBranch val="init"/>
        </dgm:presLayoutVars>
      </dgm:prSet>
      <dgm:spPr/>
    </dgm:pt>
    <dgm:pt modelId="{82B47107-2702-44CA-A169-0505DB801C51}" type="pres">
      <dgm:prSet presAssocID="{F408378E-DD15-43BF-A2BB-471A635B4638}" presName="rootComposite" presStyleCnt="0"/>
      <dgm:spPr/>
    </dgm:pt>
    <dgm:pt modelId="{AC1C49DE-59A2-487A-B261-3A22BA04533E}" type="pres">
      <dgm:prSet presAssocID="{F408378E-DD15-43BF-A2BB-471A635B4638}" presName="rootText" presStyleLbl="node2" presStyleIdx="1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7C582EA-5337-46FE-A3F1-C80C3AC8BDCF}" type="pres">
      <dgm:prSet presAssocID="{F408378E-DD15-43BF-A2BB-471A635B4638}" presName="rootConnector" presStyleLbl="node2" presStyleIdx="1" presStyleCnt="6"/>
      <dgm:spPr/>
      <dgm:t>
        <a:bodyPr/>
        <a:lstStyle/>
        <a:p>
          <a:endParaRPr lang="ru-RU"/>
        </a:p>
      </dgm:t>
    </dgm:pt>
    <dgm:pt modelId="{D65C0B55-5CCB-41EA-845A-01CE4B792DA7}" type="pres">
      <dgm:prSet presAssocID="{F408378E-DD15-43BF-A2BB-471A635B4638}" presName="hierChild4" presStyleCnt="0"/>
      <dgm:spPr/>
    </dgm:pt>
    <dgm:pt modelId="{7FB9A506-A4F8-4114-8E8C-F3EB57A86B83}" type="pres">
      <dgm:prSet presAssocID="{A0B4269F-8B37-4009-AFF5-DD129BDA2BB8}" presName="Name64" presStyleLbl="parChTrans1D3" presStyleIdx="1" presStyleCnt="6"/>
      <dgm:spPr/>
      <dgm:t>
        <a:bodyPr/>
        <a:lstStyle/>
        <a:p>
          <a:endParaRPr lang="ru-RU"/>
        </a:p>
      </dgm:t>
    </dgm:pt>
    <dgm:pt modelId="{E5CD1EAA-DCE9-4138-9883-1F41505FBD9B}" type="pres">
      <dgm:prSet presAssocID="{64B896B8-CC43-46DB-952E-2D6837CC991C}" presName="hierRoot2" presStyleCnt="0">
        <dgm:presLayoutVars>
          <dgm:hierBranch val="init"/>
        </dgm:presLayoutVars>
      </dgm:prSet>
      <dgm:spPr/>
    </dgm:pt>
    <dgm:pt modelId="{CB64DB26-642B-4DF7-B730-1E9D2AFE2696}" type="pres">
      <dgm:prSet presAssocID="{64B896B8-CC43-46DB-952E-2D6837CC991C}" presName="rootComposite" presStyleCnt="0"/>
      <dgm:spPr/>
    </dgm:pt>
    <dgm:pt modelId="{C63FEE4C-D45F-40AD-8583-F336C2ADE913}" type="pres">
      <dgm:prSet presAssocID="{64B896B8-CC43-46DB-952E-2D6837CC991C}" presName="rootText" presStyleLbl="node3" presStyleIdx="1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213A7FA-B8C8-48EB-B316-48E4F794B9A5}" type="pres">
      <dgm:prSet presAssocID="{64B896B8-CC43-46DB-952E-2D6837CC991C}" presName="rootConnector" presStyleLbl="node3" presStyleIdx="1" presStyleCnt="6"/>
      <dgm:spPr/>
      <dgm:t>
        <a:bodyPr/>
        <a:lstStyle/>
        <a:p>
          <a:endParaRPr lang="ru-RU"/>
        </a:p>
      </dgm:t>
    </dgm:pt>
    <dgm:pt modelId="{CAFB837B-5DC4-41C8-BDA9-F715F1F4FF15}" type="pres">
      <dgm:prSet presAssocID="{64B896B8-CC43-46DB-952E-2D6837CC991C}" presName="hierChild4" presStyleCnt="0"/>
      <dgm:spPr/>
    </dgm:pt>
    <dgm:pt modelId="{3181448C-08DC-4387-8B99-E8E210A5B0AD}" type="pres">
      <dgm:prSet presAssocID="{64B896B8-CC43-46DB-952E-2D6837CC991C}" presName="hierChild5" presStyleCnt="0"/>
      <dgm:spPr/>
    </dgm:pt>
    <dgm:pt modelId="{6DEBE2F3-150D-4BEB-9F15-1C7AAA31EDFB}" type="pres">
      <dgm:prSet presAssocID="{F408378E-DD15-43BF-A2BB-471A635B4638}" presName="hierChild5" presStyleCnt="0"/>
      <dgm:spPr/>
    </dgm:pt>
    <dgm:pt modelId="{18D960AC-83B6-4F67-861C-70DBF085507B}" type="pres">
      <dgm:prSet presAssocID="{80B5B8FB-5983-432F-8E76-3D688437B8BD}" presName="Name64" presStyleLbl="parChTrans1D2" presStyleIdx="2" presStyleCnt="6"/>
      <dgm:spPr/>
      <dgm:t>
        <a:bodyPr/>
        <a:lstStyle/>
        <a:p>
          <a:endParaRPr lang="ru-RU"/>
        </a:p>
      </dgm:t>
    </dgm:pt>
    <dgm:pt modelId="{D4A40EA2-DEF0-4A40-9877-2F4B3F871A5D}" type="pres">
      <dgm:prSet presAssocID="{581FD0FD-1208-4A68-A705-F10351219424}" presName="hierRoot2" presStyleCnt="0">
        <dgm:presLayoutVars>
          <dgm:hierBranch val="init"/>
        </dgm:presLayoutVars>
      </dgm:prSet>
      <dgm:spPr/>
    </dgm:pt>
    <dgm:pt modelId="{705F9B93-DE0C-4882-8D93-818CD146D1B2}" type="pres">
      <dgm:prSet presAssocID="{581FD0FD-1208-4A68-A705-F10351219424}" presName="rootComposite" presStyleCnt="0"/>
      <dgm:spPr/>
    </dgm:pt>
    <dgm:pt modelId="{0F93C9A8-92D9-4908-8B8C-1EBAC4ABDF7E}" type="pres">
      <dgm:prSet presAssocID="{581FD0FD-1208-4A68-A705-F10351219424}" presName="rootText" presStyleLbl="node2" presStyleIdx="2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4B08E8B-EEA4-4414-8BF3-513772892D97}" type="pres">
      <dgm:prSet presAssocID="{581FD0FD-1208-4A68-A705-F10351219424}" presName="rootConnector" presStyleLbl="node2" presStyleIdx="2" presStyleCnt="6"/>
      <dgm:spPr/>
      <dgm:t>
        <a:bodyPr/>
        <a:lstStyle/>
        <a:p>
          <a:endParaRPr lang="ru-RU"/>
        </a:p>
      </dgm:t>
    </dgm:pt>
    <dgm:pt modelId="{3B27DE43-89E1-4E5B-B7D7-AAE23B841400}" type="pres">
      <dgm:prSet presAssocID="{581FD0FD-1208-4A68-A705-F10351219424}" presName="hierChild4" presStyleCnt="0"/>
      <dgm:spPr/>
    </dgm:pt>
    <dgm:pt modelId="{8570A1B6-AD75-40C8-85C1-0B1D34F0F866}" type="pres">
      <dgm:prSet presAssocID="{29C543F1-5388-4A42-870E-474D5EE04B4F}" presName="Name64" presStyleLbl="parChTrans1D3" presStyleIdx="2" presStyleCnt="6"/>
      <dgm:spPr/>
      <dgm:t>
        <a:bodyPr/>
        <a:lstStyle/>
        <a:p>
          <a:endParaRPr lang="ru-RU"/>
        </a:p>
      </dgm:t>
    </dgm:pt>
    <dgm:pt modelId="{4F04EC43-EBFD-46EF-AADD-9FCD063AEFDA}" type="pres">
      <dgm:prSet presAssocID="{FA8F3BD0-B95F-46BB-8625-63FB25F90B3C}" presName="hierRoot2" presStyleCnt="0">
        <dgm:presLayoutVars>
          <dgm:hierBranch val="init"/>
        </dgm:presLayoutVars>
      </dgm:prSet>
      <dgm:spPr/>
    </dgm:pt>
    <dgm:pt modelId="{3CCCE051-5459-446F-8C10-99D58F5820FC}" type="pres">
      <dgm:prSet presAssocID="{FA8F3BD0-B95F-46BB-8625-63FB25F90B3C}" presName="rootComposite" presStyleCnt="0"/>
      <dgm:spPr/>
    </dgm:pt>
    <dgm:pt modelId="{1C078304-70D2-4AAA-B2AF-78FF07AFFDA4}" type="pres">
      <dgm:prSet presAssocID="{FA8F3BD0-B95F-46BB-8625-63FB25F90B3C}" presName="rootText" presStyleLbl="node3" presStyleIdx="2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0408103-55C9-4B79-B9E1-34747A3B46C2}" type="pres">
      <dgm:prSet presAssocID="{FA8F3BD0-B95F-46BB-8625-63FB25F90B3C}" presName="rootConnector" presStyleLbl="node3" presStyleIdx="2" presStyleCnt="6"/>
      <dgm:spPr/>
      <dgm:t>
        <a:bodyPr/>
        <a:lstStyle/>
        <a:p>
          <a:endParaRPr lang="ru-RU"/>
        </a:p>
      </dgm:t>
    </dgm:pt>
    <dgm:pt modelId="{4EF298D7-ADAD-46FA-B4D8-EBFC656D592E}" type="pres">
      <dgm:prSet presAssocID="{FA8F3BD0-B95F-46BB-8625-63FB25F90B3C}" presName="hierChild4" presStyleCnt="0"/>
      <dgm:spPr/>
    </dgm:pt>
    <dgm:pt modelId="{5B742F17-670C-46A0-9926-9709F9CDE81A}" type="pres">
      <dgm:prSet presAssocID="{FA8F3BD0-B95F-46BB-8625-63FB25F90B3C}" presName="hierChild5" presStyleCnt="0"/>
      <dgm:spPr/>
    </dgm:pt>
    <dgm:pt modelId="{102D3FD0-015F-4359-AA67-C343C0437B2B}" type="pres">
      <dgm:prSet presAssocID="{581FD0FD-1208-4A68-A705-F10351219424}" presName="hierChild5" presStyleCnt="0"/>
      <dgm:spPr/>
    </dgm:pt>
    <dgm:pt modelId="{0E1A7DAD-3C34-4419-9DA2-08FEA5B79E00}" type="pres">
      <dgm:prSet presAssocID="{B837A6EC-5ADA-4FDA-979E-5B046B45FC3A}" presName="Name64" presStyleLbl="parChTrans1D2" presStyleIdx="3" presStyleCnt="6"/>
      <dgm:spPr/>
      <dgm:t>
        <a:bodyPr/>
        <a:lstStyle/>
        <a:p>
          <a:endParaRPr lang="ru-RU"/>
        </a:p>
      </dgm:t>
    </dgm:pt>
    <dgm:pt modelId="{13128E01-8BF1-442A-98DF-237B24FE36C5}" type="pres">
      <dgm:prSet presAssocID="{52A69304-9C66-45D4-BB9D-EA9B59D64ADA}" presName="hierRoot2" presStyleCnt="0">
        <dgm:presLayoutVars>
          <dgm:hierBranch val="init"/>
        </dgm:presLayoutVars>
      </dgm:prSet>
      <dgm:spPr/>
    </dgm:pt>
    <dgm:pt modelId="{7AD0A611-17E6-4376-914D-D38BCF0F9970}" type="pres">
      <dgm:prSet presAssocID="{52A69304-9C66-45D4-BB9D-EA9B59D64ADA}" presName="rootComposite" presStyleCnt="0"/>
      <dgm:spPr/>
    </dgm:pt>
    <dgm:pt modelId="{BFF42AB1-2F5C-4254-B1E6-820C37203AB3}" type="pres">
      <dgm:prSet presAssocID="{52A69304-9C66-45D4-BB9D-EA9B59D64ADA}" presName="rootText" presStyleLbl="node2" presStyleIdx="3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7D78F1C-C369-4594-86BF-C807B7A824D8}" type="pres">
      <dgm:prSet presAssocID="{52A69304-9C66-45D4-BB9D-EA9B59D64ADA}" presName="rootConnector" presStyleLbl="node2" presStyleIdx="3" presStyleCnt="6"/>
      <dgm:spPr/>
      <dgm:t>
        <a:bodyPr/>
        <a:lstStyle/>
        <a:p>
          <a:endParaRPr lang="ru-RU"/>
        </a:p>
      </dgm:t>
    </dgm:pt>
    <dgm:pt modelId="{B5BA4327-90FE-4EE3-84EC-74A2A8C70FA7}" type="pres">
      <dgm:prSet presAssocID="{52A69304-9C66-45D4-BB9D-EA9B59D64ADA}" presName="hierChild4" presStyleCnt="0"/>
      <dgm:spPr/>
    </dgm:pt>
    <dgm:pt modelId="{CFACD327-1B0A-426B-8061-CCCE15C251FA}" type="pres">
      <dgm:prSet presAssocID="{BFFAB67A-7AD8-4826-9DF5-E55DF7291481}" presName="Name64" presStyleLbl="parChTrans1D3" presStyleIdx="3" presStyleCnt="6"/>
      <dgm:spPr/>
      <dgm:t>
        <a:bodyPr/>
        <a:lstStyle/>
        <a:p>
          <a:endParaRPr lang="ru-RU"/>
        </a:p>
      </dgm:t>
    </dgm:pt>
    <dgm:pt modelId="{D64EA0B9-0B09-4810-8748-D0962318D073}" type="pres">
      <dgm:prSet presAssocID="{DB1A0258-DBBE-4D3D-A013-0EFDC4C2479E}" presName="hierRoot2" presStyleCnt="0">
        <dgm:presLayoutVars>
          <dgm:hierBranch val="init"/>
        </dgm:presLayoutVars>
      </dgm:prSet>
      <dgm:spPr/>
    </dgm:pt>
    <dgm:pt modelId="{8F565774-5327-498E-AAEE-0620CD98629C}" type="pres">
      <dgm:prSet presAssocID="{DB1A0258-DBBE-4D3D-A013-0EFDC4C2479E}" presName="rootComposite" presStyleCnt="0"/>
      <dgm:spPr/>
    </dgm:pt>
    <dgm:pt modelId="{19DF61F7-4D6B-4C02-8250-5178762E3DB2}" type="pres">
      <dgm:prSet presAssocID="{DB1A0258-DBBE-4D3D-A013-0EFDC4C2479E}" presName="rootText" presStyleLbl="node3" presStyleIdx="3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1385671-C413-49DC-9FE9-C3BD5108DC8C}" type="pres">
      <dgm:prSet presAssocID="{DB1A0258-DBBE-4D3D-A013-0EFDC4C2479E}" presName="rootConnector" presStyleLbl="node3" presStyleIdx="3" presStyleCnt="6"/>
      <dgm:spPr/>
      <dgm:t>
        <a:bodyPr/>
        <a:lstStyle/>
        <a:p>
          <a:endParaRPr lang="ru-RU"/>
        </a:p>
      </dgm:t>
    </dgm:pt>
    <dgm:pt modelId="{F02BD134-FA96-4422-90E9-781471A27AF1}" type="pres">
      <dgm:prSet presAssocID="{DB1A0258-DBBE-4D3D-A013-0EFDC4C2479E}" presName="hierChild4" presStyleCnt="0"/>
      <dgm:spPr/>
    </dgm:pt>
    <dgm:pt modelId="{578B840C-22FE-418C-8351-67C7ADEBE8C1}" type="pres">
      <dgm:prSet presAssocID="{DB1A0258-DBBE-4D3D-A013-0EFDC4C2479E}" presName="hierChild5" presStyleCnt="0"/>
      <dgm:spPr/>
    </dgm:pt>
    <dgm:pt modelId="{690C9994-D220-4FD8-8F3A-9846A00886BE}" type="pres">
      <dgm:prSet presAssocID="{52A69304-9C66-45D4-BB9D-EA9B59D64ADA}" presName="hierChild5" presStyleCnt="0"/>
      <dgm:spPr/>
    </dgm:pt>
    <dgm:pt modelId="{FD93BFC0-AAB7-45B1-80C2-6053A6C0F13D}" type="pres">
      <dgm:prSet presAssocID="{18258C03-46F8-448E-A011-7406839D05FB}" presName="Name64" presStyleLbl="parChTrans1D2" presStyleIdx="4" presStyleCnt="6"/>
      <dgm:spPr/>
      <dgm:t>
        <a:bodyPr/>
        <a:lstStyle/>
        <a:p>
          <a:endParaRPr lang="ru-RU"/>
        </a:p>
      </dgm:t>
    </dgm:pt>
    <dgm:pt modelId="{141BA840-91F2-4E4A-8259-F0D00F9A5EA9}" type="pres">
      <dgm:prSet presAssocID="{707DFC96-CD13-41DA-914C-99796F996559}" presName="hierRoot2" presStyleCnt="0">
        <dgm:presLayoutVars>
          <dgm:hierBranch val="init"/>
        </dgm:presLayoutVars>
      </dgm:prSet>
      <dgm:spPr/>
    </dgm:pt>
    <dgm:pt modelId="{600BE4B0-DEC5-4BD8-AA23-80812A141628}" type="pres">
      <dgm:prSet presAssocID="{707DFC96-CD13-41DA-914C-99796F996559}" presName="rootComposite" presStyleCnt="0"/>
      <dgm:spPr/>
    </dgm:pt>
    <dgm:pt modelId="{7BB5A17B-3467-4FC3-A8C8-764B54B8900B}" type="pres">
      <dgm:prSet presAssocID="{707DFC96-CD13-41DA-914C-99796F996559}" presName="rootText" presStyleLbl="node2" presStyleIdx="4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83D8D80-E28A-439A-849D-CB2D201B6061}" type="pres">
      <dgm:prSet presAssocID="{707DFC96-CD13-41DA-914C-99796F996559}" presName="rootConnector" presStyleLbl="node2" presStyleIdx="4" presStyleCnt="6"/>
      <dgm:spPr/>
      <dgm:t>
        <a:bodyPr/>
        <a:lstStyle/>
        <a:p>
          <a:endParaRPr lang="ru-RU"/>
        </a:p>
      </dgm:t>
    </dgm:pt>
    <dgm:pt modelId="{64FBEF9E-001E-4103-964A-313B560D4DBC}" type="pres">
      <dgm:prSet presAssocID="{707DFC96-CD13-41DA-914C-99796F996559}" presName="hierChild4" presStyleCnt="0"/>
      <dgm:spPr/>
    </dgm:pt>
    <dgm:pt modelId="{7A3E2671-D8AE-41C4-BD34-17F47EB756BC}" type="pres">
      <dgm:prSet presAssocID="{A15CD4F4-434D-4D7F-A0E7-8919DD191119}" presName="Name64" presStyleLbl="parChTrans1D3" presStyleIdx="4" presStyleCnt="6"/>
      <dgm:spPr/>
      <dgm:t>
        <a:bodyPr/>
        <a:lstStyle/>
        <a:p>
          <a:endParaRPr lang="ru-RU"/>
        </a:p>
      </dgm:t>
    </dgm:pt>
    <dgm:pt modelId="{D52A27F0-8DB6-4564-85C2-DAF9DD05DE93}" type="pres">
      <dgm:prSet presAssocID="{A5C0BA6E-6A15-4AD1-9D60-E0F6CBD4C00B}" presName="hierRoot2" presStyleCnt="0">
        <dgm:presLayoutVars>
          <dgm:hierBranch val="init"/>
        </dgm:presLayoutVars>
      </dgm:prSet>
      <dgm:spPr/>
    </dgm:pt>
    <dgm:pt modelId="{82C66EDE-F556-4929-A162-421ECC611407}" type="pres">
      <dgm:prSet presAssocID="{A5C0BA6E-6A15-4AD1-9D60-E0F6CBD4C00B}" presName="rootComposite" presStyleCnt="0"/>
      <dgm:spPr/>
    </dgm:pt>
    <dgm:pt modelId="{A8BF3306-16B1-4409-8CA4-DA5B7615A80F}" type="pres">
      <dgm:prSet presAssocID="{A5C0BA6E-6A15-4AD1-9D60-E0F6CBD4C00B}" presName="rootText" presStyleLbl="node3" presStyleIdx="4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A3F7D50-6707-4D5F-8F2D-8887FE4EACE0}" type="pres">
      <dgm:prSet presAssocID="{A5C0BA6E-6A15-4AD1-9D60-E0F6CBD4C00B}" presName="rootConnector" presStyleLbl="node3" presStyleIdx="4" presStyleCnt="6"/>
      <dgm:spPr/>
      <dgm:t>
        <a:bodyPr/>
        <a:lstStyle/>
        <a:p>
          <a:endParaRPr lang="ru-RU"/>
        </a:p>
      </dgm:t>
    </dgm:pt>
    <dgm:pt modelId="{7A8E22F3-5D83-44FA-BB36-20013A74C9CC}" type="pres">
      <dgm:prSet presAssocID="{A5C0BA6E-6A15-4AD1-9D60-E0F6CBD4C00B}" presName="hierChild4" presStyleCnt="0"/>
      <dgm:spPr/>
    </dgm:pt>
    <dgm:pt modelId="{9AC43FAB-A748-42BC-A291-33A690AAC3AA}" type="pres">
      <dgm:prSet presAssocID="{A5C0BA6E-6A15-4AD1-9D60-E0F6CBD4C00B}" presName="hierChild5" presStyleCnt="0"/>
      <dgm:spPr/>
    </dgm:pt>
    <dgm:pt modelId="{7145BAA4-5C31-4CD2-8B70-F1D283FED376}" type="pres">
      <dgm:prSet presAssocID="{707DFC96-CD13-41DA-914C-99796F996559}" presName="hierChild5" presStyleCnt="0"/>
      <dgm:spPr/>
    </dgm:pt>
    <dgm:pt modelId="{A4C230B3-2A0F-4DD0-A93E-4C700832BEB7}" type="pres">
      <dgm:prSet presAssocID="{6A944471-AA8B-4DFC-8E87-BDA29301BA85}" presName="Name64" presStyleLbl="parChTrans1D2" presStyleIdx="5" presStyleCnt="6"/>
      <dgm:spPr/>
      <dgm:t>
        <a:bodyPr/>
        <a:lstStyle/>
        <a:p>
          <a:endParaRPr lang="ru-RU"/>
        </a:p>
      </dgm:t>
    </dgm:pt>
    <dgm:pt modelId="{FB075722-3D35-45F1-A5D9-C5B15B940983}" type="pres">
      <dgm:prSet presAssocID="{EFE651DB-08B8-45DA-B679-0AB50544C154}" presName="hierRoot2" presStyleCnt="0">
        <dgm:presLayoutVars>
          <dgm:hierBranch val="init"/>
        </dgm:presLayoutVars>
      </dgm:prSet>
      <dgm:spPr/>
    </dgm:pt>
    <dgm:pt modelId="{8B1654C0-ADA2-4658-83D1-E1EA2D953A37}" type="pres">
      <dgm:prSet presAssocID="{EFE651DB-08B8-45DA-B679-0AB50544C154}" presName="rootComposite" presStyleCnt="0"/>
      <dgm:spPr/>
    </dgm:pt>
    <dgm:pt modelId="{1F96C66C-C86D-410F-B7A2-2164D5E61AB9}" type="pres">
      <dgm:prSet presAssocID="{EFE651DB-08B8-45DA-B679-0AB50544C154}" presName="rootText" presStyleLbl="node2" presStyleIdx="5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22F1585-671E-4694-B1A8-03E6CF72B0DD}" type="pres">
      <dgm:prSet presAssocID="{EFE651DB-08B8-45DA-B679-0AB50544C154}" presName="rootConnector" presStyleLbl="node2" presStyleIdx="5" presStyleCnt="6"/>
      <dgm:spPr/>
      <dgm:t>
        <a:bodyPr/>
        <a:lstStyle/>
        <a:p>
          <a:endParaRPr lang="ru-RU"/>
        </a:p>
      </dgm:t>
    </dgm:pt>
    <dgm:pt modelId="{4F1DE9C1-63DF-4E43-9A95-5212B4F023D3}" type="pres">
      <dgm:prSet presAssocID="{EFE651DB-08B8-45DA-B679-0AB50544C154}" presName="hierChild4" presStyleCnt="0"/>
      <dgm:spPr/>
    </dgm:pt>
    <dgm:pt modelId="{395699C4-3D56-4EC2-97A7-B641AE4E6823}" type="pres">
      <dgm:prSet presAssocID="{327A5C30-D011-43AE-8216-2AE84E1D49F2}" presName="Name64" presStyleLbl="parChTrans1D3" presStyleIdx="5" presStyleCnt="6"/>
      <dgm:spPr/>
      <dgm:t>
        <a:bodyPr/>
        <a:lstStyle/>
        <a:p>
          <a:endParaRPr lang="ru-RU"/>
        </a:p>
      </dgm:t>
    </dgm:pt>
    <dgm:pt modelId="{EEA67820-5B8C-4DFE-B15A-8F450F512BD1}" type="pres">
      <dgm:prSet presAssocID="{09CE57F9-2C5C-4A77-BC1F-4DD6AE0262FE}" presName="hierRoot2" presStyleCnt="0">
        <dgm:presLayoutVars>
          <dgm:hierBranch val="init"/>
        </dgm:presLayoutVars>
      </dgm:prSet>
      <dgm:spPr/>
    </dgm:pt>
    <dgm:pt modelId="{3F93ADA7-ADB1-43A7-B178-EE01683D822D}" type="pres">
      <dgm:prSet presAssocID="{09CE57F9-2C5C-4A77-BC1F-4DD6AE0262FE}" presName="rootComposite" presStyleCnt="0"/>
      <dgm:spPr/>
    </dgm:pt>
    <dgm:pt modelId="{C276487A-7D20-462C-93C7-E7E5174A8FDD}" type="pres">
      <dgm:prSet presAssocID="{09CE57F9-2C5C-4A77-BC1F-4DD6AE0262FE}" presName="rootText" presStyleLbl="node3" presStyleIdx="5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A750B7E-84E2-4E7E-959D-377B000CA018}" type="pres">
      <dgm:prSet presAssocID="{09CE57F9-2C5C-4A77-BC1F-4DD6AE0262FE}" presName="rootConnector" presStyleLbl="node3" presStyleIdx="5" presStyleCnt="6"/>
      <dgm:spPr/>
      <dgm:t>
        <a:bodyPr/>
        <a:lstStyle/>
        <a:p>
          <a:endParaRPr lang="ru-RU"/>
        </a:p>
      </dgm:t>
    </dgm:pt>
    <dgm:pt modelId="{71FC926C-BCED-4C34-B214-3AE823109369}" type="pres">
      <dgm:prSet presAssocID="{09CE57F9-2C5C-4A77-BC1F-4DD6AE0262FE}" presName="hierChild4" presStyleCnt="0"/>
      <dgm:spPr/>
    </dgm:pt>
    <dgm:pt modelId="{59A373FC-F48B-4014-82C9-24DCF5BE4CAE}" type="pres">
      <dgm:prSet presAssocID="{09CE57F9-2C5C-4A77-BC1F-4DD6AE0262FE}" presName="hierChild5" presStyleCnt="0"/>
      <dgm:spPr/>
    </dgm:pt>
    <dgm:pt modelId="{55225D61-F8B6-4A96-85E3-08C17843FC80}" type="pres">
      <dgm:prSet presAssocID="{EFE651DB-08B8-45DA-B679-0AB50544C154}" presName="hierChild5" presStyleCnt="0"/>
      <dgm:spPr/>
    </dgm:pt>
    <dgm:pt modelId="{E53315E8-DB08-45F4-B3B7-7F6F8D3965C6}" type="pres">
      <dgm:prSet presAssocID="{5198D21C-0C1C-430F-BC10-0D4CED492B54}" presName="hierChild3" presStyleCnt="0"/>
      <dgm:spPr/>
    </dgm:pt>
  </dgm:ptLst>
  <dgm:cxnLst>
    <dgm:cxn modelId="{A49A2808-77AB-48B0-86F1-2A340A0AF2F9}" type="presOf" srcId="{A15CD4F4-434D-4D7F-A0E7-8919DD191119}" destId="{7A3E2671-D8AE-41C4-BD34-17F47EB756BC}" srcOrd="0" destOrd="0" presId="urn:microsoft.com/office/officeart/2009/3/layout/HorizontalOrganizationChart"/>
    <dgm:cxn modelId="{F18A40C4-38BA-45E7-8DE4-7C7F9F7FEFDB}" srcId="{F408378E-DD15-43BF-A2BB-471A635B4638}" destId="{64B896B8-CC43-46DB-952E-2D6837CC991C}" srcOrd="0" destOrd="0" parTransId="{A0B4269F-8B37-4009-AFF5-DD129BDA2BB8}" sibTransId="{1F8AC42D-036B-498A-8AD5-49098EDEDEB5}"/>
    <dgm:cxn modelId="{0F946883-C6F6-4DE5-91E3-F28214AFAF55}" type="presOf" srcId="{6A944471-AA8B-4DFC-8E87-BDA29301BA85}" destId="{A4C230B3-2A0F-4DD0-A93E-4C700832BEB7}" srcOrd="0" destOrd="0" presId="urn:microsoft.com/office/officeart/2009/3/layout/HorizontalOrganizationChart"/>
    <dgm:cxn modelId="{344323A0-3A99-4854-91F0-E00F1E6959E5}" type="presOf" srcId="{09CE57F9-2C5C-4A77-BC1F-4DD6AE0262FE}" destId="{C276487A-7D20-462C-93C7-E7E5174A8FDD}" srcOrd="0" destOrd="0" presId="urn:microsoft.com/office/officeart/2009/3/layout/HorizontalOrganizationChart"/>
    <dgm:cxn modelId="{94E407E3-AC19-4971-8E68-32BAFEF54B8D}" type="presOf" srcId="{4983487D-BB47-4D4E-9C6A-3126C1EC2136}" destId="{7FB68F16-19A6-4613-BC87-462A547E7307}" srcOrd="0" destOrd="0" presId="urn:microsoft.com/office/officeart/2009/3/layout/HorizontalOrganizationChart"/>
    <dgm:cxn modelId="{9F61345C-3399-4097-AC3D-E8A10FCDB9E4}" srcId="{5198D21C-0C1C-430F-BC10-0D4CED492B54}" destId="{581FD0FD-1208-4A68-A705-F10351219424}" srcOrd="2" destOrd="0" parTransId="{80B5B8FB-5983-432F-8E76-3D688437B8BD}" sibTransId="{BFD7B149-59BF-460E-84B4-476289A2DFB0}"/>
    <dgm:cxn modelId="{71CE9153-47AB-4998-B559-0AB42E19F083}" type="presOf" srcId="{5380F672-669B-48DF-946A-D0F9B245A9EC}" destId="{C6463E4A-E60B-44C2-9B92-3BE12634844E}" srcOrd="0" destOrd="0" presId="urn:microsoft.com/office/officeart/2009/3/layout/HorizontalOrganizationChart"/>
    <dgm:cxn modelId="{DCF784AE-5393-4A35-9A1F-FAD8358F6B28}" type="presOf" srcId="{64B896B8-CC43-46DB-952E-2D6837CC991C}" destId="{1213A7FA-B8C8-48EB-B316-48E4F794B9A5}" srcOrd="1" destOrd="0" presId="urn:microsoft.com/office/officeart/2009/3/layout/HorizontalOrganizationChart"/>
    <dgm:cxn modelId="{5362D8C7-CDEC-4AA2-B40B-55474178A92B}" type="presOf" srcId="{581FD0FD-1208-4A68-A705-F10351219424}" destId="{D4B08E8B-EEA4-4414-8BF3-513772892D97}" srcOrd="1" destOrd="0" presId="urn:microsoft.com/office/officeart/2009/3/layout/HorizontalOrganizationChart"/>
    <dgm:cxn modelId="{EEF0F8F9-AC89-4218-A728-BD9D3EF59B9C}" srcId="{5198D21C-0C1C-430F-BC10-0D4CED492B54}" destId="{707DFC96-CD13-41DA-914C-99796F996559}" srcOrd="4" destOrd="0" parTransId="{18258C03-46F8-448E-A011-7406839D05FB}" sibTransId="{17733DC2-B05D-4D5D-A6B2-6A849C1F4E19}"/>
    <dgm:cxn modelId="{8BE2FC06-3E05-4496-94FC-CF00700E997C}" type="presOf" srcId="{149BAD19-344A-42B2-A376-BF001C985D46}" destId="{45DED407-5341-4684-9F91-333AE6F1BB55}" srcOrd="0" destOrd="0" presId="urn:microsoft.com/office/officeart/2009/3/layout/HorizontalOrganizationChart"/>
    <dgm:cxn modelId="{F524FCA1-FE76-4C96-A3F5-183381A8F088}" type="presOf" srcId="{BFFAB67A-7AD8-4826-9DF5-E55DF7291481}" destId="{CFACD327-1B0A-426B-8061-CCCE15C251FA}" srcOrd="0" destOrd="0" presId="urn:microsoft.com/office/officeart/2009/3/layout/HorizontalOrganizationChart"/>
    <dgm:cxn modelId="{64040595-ED3D-4373-85D6-A4F2C809A7F2}" type="presOf" srcId="{80B5B8FB-5983-432F-8E76-3D688437B8BD}" destId="{18D960AC-83B6-4F67-861C-70DBF085507B}" srcOrd="0" destOrd="0" presId="urn:microsoft.com/office/officeart/2009/3/layout/HorizontalOrganizationChart"/>
    <dgm:cxn modelId="{B87DB333-F585-48D9-AB86-A96690308458}" type="presOf" srcId="{4983487D-BB47-4D4E-9C6A-3126C1EC2136}" destId="{9A06D4F0-1D73-425E-9162-C385CEC08497}" srcOrd="1" destOrd="0" presId="urn:microsoft.com/office/officeart/2009/3/layout/HorizontalOrganizationChart"/>
    <dgm:cxn modelId="{34223717-972D-48E9-A60C-27429DDCCDEB}" srcId="{5198D21C-0C1C-430F-BC10-0D4CED492B54}" destId="{F408378E-DD15-43BF-A2BB-471A635B4638}" srcOrd="1" destOrd="0" parTransId="{149BAD19-344A-42B2-A376-BF001C985D46}" sibTransId="{5864FED6-EC3E-4E17-A94A-3EA543880C86}"/>
    <dgm:cxn modelId="{5F2984E5-D110-475E-9918-21D936201171}" type="presOf" srcId="{903C1CEF-781D-4449-9543-D59F68F43FCF}" destId="{346AF8A5-C473-4133-BB8F-BAE8D98C33CC}" srcOrd="0" destOrd="0" presId="urn:microsoft.com/office/officeart/2009/3/layout/HorizontalOrganizationChart"/>
    <dgm:cxn modelId="{E58F4774-3E07-4C9B-A98F-F267F44E5EA3}" type="presOf" srcId="{F408378E-DD15-43BF-A2BB-471A635B4638}" destId="{AC1C49DE-59A2-487A-B261-3A22BA04533E}" srcOrd="0" destOrd="0" presId="urn:microsoft.com/office/officeart/2009/3/layout/HorizontalOrganizationChart"/>
    <dgm:cxn modelId="{972DDE9A-04BA-4412-941D-BF251B50A772}" type="presOf" srcId="{52A69304-9C66-45D4-BB9D-EA9B59D64ADA}" destId="{BFF42AB1-2F5C-4254-B1E6-820C37203AB3}" srcOrd="0" destOrd="0" presId="urn:microsoft.com/office/officeart/2009/3/layout/HorizontalOrganizationChart"/>
    <dgm:cxn modelId="{2A9554C2-C56D-4AEE-B29D-4301640C904A}" type="presOf" srcId="{B837A6EC-5ADA-4FDA-979E-5B046B45FC3A}" destId="{0E1A7DAD-3C34-4419-9DA2-08FEA5B79E00}" srcOrd="0" destOrd="0" presId="urn:microsoft.com/office/officeart/2009/3/layout/HorizontalOrganizationChart"/>
    <dgm:cxn modelId="{999547C2-5CFC-47F5-AB2C-81288227925E}" type="presOf" srcId="{A0B4269F-8B37-4009-AFF5-DD129BDA2BB8}" destId="{7FB9A506-A4F8-4114-8E8C-F3EB57A86B83}" srcOrd="0" destOrd="0" presId="urn:microsoft.com/office/officeart/2009/3/layout/HorizontalOrganizationChart"/>
    <dgm:cxn modelId="{5D04DB36-EB8B-4327-8603-203D73ED90C6}" type="presOf" srcId="{DC7BC170-8B51-4C0D-B746-6188293C72F9}" destId="{AD81D243-D5EC-4550-B1D0-DC99552F7D6B}" srcOrd="0" destOrd="0" presId="urn:microsoft.com/office/officeart/2009/3/layout/HorizontalOrganizationChart"/>
    <dgm:cxn modelId="{376C8CBE-C17E-4859-BD25-ABA85675CB99}" type="presOf" srcId="{707DFC96-CD13-41DA-914C-99796F996559}" destId="{283D8D80-E28A-439A-849D-CB2D201B6061}" srcOrd="1" destOrd="0" presId="urn:microsoft.com/office/officeart/2009/3/layout/HorizontalOrganizationChart"/>
    <dgm:cxn modelId="{3B8C4651-77D0-45FD-9109-697AD56EFCB2}" srcId="{52A69304-9C66-45D4-BB9D-EA9B59D64ADA}" destId="{DB1A0258-DBBE-4D3D-A013-0EFDC4C2479E}" srcOrd="0" destOrd="0" parTransId="{BFFAB67A-7AD8-4826-9DF5-E55DF7291481}" sibTransId="{C20B32F5-106D-466D-AD54-BF0CE790E740}"/>
    <dgm:cxn modelId="{7D22B2DC-CED4-4BDD-9524-50F300C9844F}" type="presOf" srcId="{EFE651DB-08B8-45DA-B679-0AB50544C154}" destId="{722F1585-671E-4694-B1A8-03E6CF72B0DD}" srcOrd="1" destOrd="0" presId="urn:microsoft.com/office/officeart/2009/3/layout/HorizontalOrganizationChart"/>
    <dgm:cxn modelId="{1643F9E8-7D03-4116-8106-45B4B782B821}" srcId="{5198D21C-0C1C-430F-BC10-0D4CED492B54}" destId="{4983487D-BB47-4D4E-9C6A-3126C1EC2136}" srcOrd="0" destOrd="0" parTransId="{5380F672-669B-48DF-946A-D0F9B245A9EC}" sibTransId="{DC6A92F4-101A-44DF-A85D-2E5DD0904F03}"/>
    <dgm:cxn modelId="{B2C012E4-4C86-4355-9FAE-FC05E91373BE}" type="presOf" srcId="{F408378E-DD15-43BF-A2BB-471A635B4638}" destId="{97C582EA-5337-46FE-A3F1-C80C3AC8BDCF}" srcOrd="1" destOrd="0" presId="urn:microsoft.com/office/officeart/2009/3/layout/HorizontalOrganizationChart"/>
    <dgm:cxn modelId="{0D9DAFCB-DCBF-42F6-80C2-5CFFB067C9EA}" type="presOf" srcId="{DB1A0258-DBBE-4D3D-A013-0EFDC4C2479E}" destId="{19DF61F7-4D6B-4C02-8250-5178762E3DB2}" srcOrd="0" destOrd="0" presId="urn:microsoft.com/office/officeart/2009/3/layout/HorizontalOrganizationChart"/>
    <dgm:cxn modelId="{09A08439-334F-41D4-8D02-B3C4A1D3400B}" type="presOf" srcId="{29C543F1-5388-4A42-870E-474D5EE04B4F}" destId="{8570A1B6-AD75-40C8-85C1-0B1D34F0F866}" srcOrd="0" destOrd="0" presId="urn:microsoft.com/office/officeart/2009/3/layout/HorizontalOrganizationChart"/>
    <dgm:cxn modelId="{2D8CFBC1-1B2A-4B60-AF70-4571CF74E0F6}" type="presOf" srcId="{903C1CEF-781D-4449-9543-D59F68F43FCF}" destId="{73CA3BF8-5140-486B-ABDA-85CD241DF4D3}" srcOrd="1" destOrd="0" presId="urn:microsoft.com/office/officeart/2009/3/layout/HorizontalOrganizationChart"/>
    <dgm:cxn modelId="{C4D45AED-081A-4244-82D9-3B76659C4B89}" type="presOf" srcId="{09CE57F9-2C5C-4A77-BC1F-4DD6AE0262FE}" destId="{FA750B7E-84E2-4E7E-959D-377B000CA018}" srcOrd="1" destOrd="0" presId="urn:microsoft.com/office/officeart/2009/3/layout/HorizontalOrganizationChart"/>
    <dgm:cxn modelId="{0E7FABCC-DBE7-47B9-9B34-AF2D30C17FD6}" srcId="{707DFC96-CD13-41DA-914C-99796F996559}" destId="{A5C0BA6E-6A15-4AD1-9D60-E0F6CBD4C00B}" srcOrd="0" destOrd="0" parTransId="{A15CD4F4-434D-4D7F-A0E7-8919DD191119}" sibTransId="{406FB0E6-E674-4C06-B19A-597DD64B6086}"/>
    <dgm:cxn modelId="{A55B37C2-9FDC-4A06-8C9F-3CC613B96479}" srcId="{DC7BC170-8B51-4C0D-B746-6188293C72F9}" destId="{903C1CEF-781D-4449-9543-D59F68F43FCF}" srcOrd="0" destOrd="0" parTransId="{05989118-3D00-4BD6-938A-910801CCB802}" sibTransId="{7633AA26-6FA1-470E-A208-20B087E64531}"/>
    <dgm:cxn modelId="{2EC48AD9-F59C-4CBA-818B-901D803405B7}" type="presOf" srcId="{A5C0BA6E-6A15-4AD1-9D60-E0F6CBD4C00B}" destId="{AA3F7D50-6707-4D5F-8F2D-8887FE4EACE0}" srcOrd="1" destOrd="0" presId="urn:microsoft.com/office/officeart/2009/3/layout/HorizontalOrganizationChart"/>
    <dgm:cxn modelId="{6013E7D7-F83A-4D09-B38D-4103A016A37C}" srcId="{581FD0FD-1208-4A68-A705-F10351219424}" destId="{FA8F3BD0-B95F-46BB-8625-63FB25F90B3C}" srcOrd="0" destOrd="0" parTransId="{29C543F1-5388-4A42-870E-474D5EE04B4F}" sibTransId="{BC90ED87-A6FD-4117-8ABB-407DC4216F63}"/>
    <dgm:cxn modelId="{986AA62E-67B6-4A71-8513-A3F9F2F0FC5B}" type="presOf" srcId="{327A5C30-D011-43AE-8216-2AE84E1D49F2}" destId="{395699C4-3D56-4EC2-97A7-B641AE4E6823}" srcOrd="0" destOrd="0" presId="urn:microsoft.com/office/officeart/2009/3/layout/HorizontalOrganizationChart"/>
    <dgm:cxn modelId="{E4A80AD2-8745-4611-B7E9-C8A70C6647EF}" type="presOf" srcId="{581FD0FD-1208-4A68-A705-F10351219424}" destId="{0F93C9A8-92D9-4908-8B8C-1EBAC4ABDF7E}" srcOrd="0" destOrd="0" presId="urn:microsoft.com/office/officeart/2009/3/layout/HorizontalOrganizationChart"/>
    <dgm:cxn modelId="{717AC8E3-DE1F-4597-B7A8-DFACA49E6226}" type="presOf" srcId="{18258C03-46F8-448E-A011-7406839D05FB}" destId="{FD93BFC0-AAB7-45B1-80C2-6053A6C0F13D}" srcOrd="0" destOrd="0" presId="urn:microsoft.com/office/officeart/2009/3/layout/HorizontalOrganizationChart"/>
    <dgm:cxn modelId="{585DF5B3-2CF4-4599-8676-9EECAB1ADDEE}" type="presOf" srcId="{3FB3C9C6-B153-4454-BEA5-BDDBE8EB13A5}" destId="{E74202C0-6C6D-4815-88F2-510112E9C678}" srcOrd="0" destOrd="0" presId="urn:microsoft.com/office/officeart/2009/3/layout/HorizontalOrganizationChart"/>
    <dgm:cxn modelId="{B5EC1EFC-6F4E-4545-BBD7-0A8038C3C540}" srcId="{EFE651DB-08B8-45DA-B679-0AB50544C154}" destId="{09CE57F9-2C5C-4A77-BC1F-4DD6AE0262FE}" srcOrd="0" destOrd="0" parTransId="{327A5C30-D011-43AE-8216-2AE84E1D49F2}" sibTransId="{B9345B17-9AB4-4698-8851-73BFD5B15E6D}"/>
    <dgm:cxn modelId="{A3BDE4F5-9341-4963-91A4-5BFCF1F04F5D}" srcId="{DC7BC170-8B51-4C0D-B746-6188293C72F9}" destId="{5198D21C-0C1C-430F-BC10-0D4CED492B54}" srcOrd="1" destOrd="0" parTransId="{9DE191B4-9498-471F-9848-D34B1CE9F0CC}" sibTransId="{715D859D-DDDC-4BBF-AE4C-98AAA32D1AD1}"/>
    <dgm:cxn modelId="{FEF5A6D7-3C5F-4908-BEE0-8513C246623E}" type="presOf" srcId="{FA8F3BD0-B95F-46BB-8625-63FB25F90B3C}" destId="{D0408103-55C9-4B79-B9E1-34747A3B46C2}" srcOrd="1" destOrd="0" presId="urn:microsoft.com/office/officeart/2009/3/layout/HorizontalOrganizationChart"/>
    <dgm:cxn modelId="{323717FA-5D5A-4B24-85B9-F9B5E7FEBBAD}" type="presOf" srcId="{FA8F3BD0-B95F-46BB-8625-63FB25F90B3C}" destId="{1C078304-70D2-4AAA-B2AF-78FF07AFFDA4}" srcOrd="0" destOrd="0" presId="urn:microsoft.com/office/officeart/2009/3/layout/HorizontalOrganizationChart"/>
    <dgm:cxn modelId="{14AEC85E-6FCB-4E70-A74B-975E3B6BABEE}" type="presOf" srcId="{DB1A0258-DBBE-4D3D-A013-0EFDC4C2479E}" destId="{81385671-C413-49DC-9FE9-C3BD5108DC8C}" srcOrd="1" destOrd="0" presId="urn:microsoft.com/office/officeart/2009/3/layout/HorizontalOrganizationChart"/>
    <dgm:cxn modelId="{54081AF3-AD74-4DAD-B20C-4E9E01340956}" srcId="{4983487D-BB47-4D4E-9C6A-3126C1EC2136}" destId="{3FB3C9C6-B153-4454-BEA5-BDDBE8EB13A5}" srcOrd="0" destOrd="0" parTransId="{C4333C21-FC6E-4E69-AA4C-C69055F19C3D}" sibTransId="{CBB61C6A-A5F5-409C-A61C-EDAED94F4322}"/>
    <dgm:cxn modelId="{DA365546-DEAE-4333-848C-B1EBC360598F}" srcId="{5198D21C-0C1C-430F-BC10-0D4CED492B54}" destId="{EFE651DB-08B8-45DA-B679-0AB50544C154}" srcOrd="5" destOrd="0" parTransId="{6A944471-AA8B-4DFC-8E87-BDA29301BA85}" sibTransId="{C14EBC45-0D33-4E71-A5D5-EF655FE074D0}"/>
    <dgm:cxn modelId="{07C9645D-AF10-4D1E-86B3-193D4192F910}" type="presOf" srcId="{52A69304-9C66-45D4-BB9D-EA9B59D64ADA}" destId="{57D78F1C-C369-4594-86BF-C807B7A824D8}" srcOrd="1" destOrd="0" presId="urn:microsoft.com/office/officeart/2009/3/layout/HorizontalOrganizationChart"/>
    <dgm:cxn modelId="{BE438CDA-5606-4948-8EDD-4E84443B0179}" type="presOf" srcId="{A5C0BA6E-6A15-4AD1-9D60-E0F6CBD4C00B}" destId="{A8BF3306-16B1-4409-8CA4-DA5B7615A80F}" srcOrd="0" destOrd="0" presId="urn:microsoft.com/office/officeart/2009/3/layout/HorizontalOrganizationChart"/>
    <dgm:cxn modelId="{CACF566B-DBC4-4BFD-8A34-C030C97EF47D}" type="presOf" srcId="{64B896B8-CC43-46DB-952E-2D6837CC991C}" destId="{C63FEE4C-D45F-40AD-8583-F336C2ADE913}" srcOrd="0" destOrd="0" presId="urn:microsoft.com/office/officeart/2009/3/layout/HorizontalOrganizationChart"/>
    <dgm:cxn modelId="{87EB92FA-38F5-4FA0-B12C-04E7C520768D}" srcId="{5198D21C-0C1C-430F-BC10-0D4CED492B54}" destId="{52A69304-9C66-45D4-BB9D-EA9B59D64ADA}" srcOrd="3" destOrd="0" parTransId="{B837A6EC-5ADA-4FDA-979E-5B046B45FC3A}" sibTransId="{25264BF0-BBF3-440F-866B-0937976F4748}"/>
    <dgm:cxn modelId="{8D6E09CC-D840-4839-95B2-A80E47B58261}" type="presOf" srcId="{707DFC96-CD13-41DA-914C-99796F996559}" destId="{7BB5A17B-3467-4FC3-A8C8-764B54B8900B}" srcOrd="0" destOrd="0" presId="urn:microsoft.com/office/officeart/2009/3/layout/HorizontalOrganizationChart"/>
    <dgm:cxn modelId="{33ECA8B5-575C-4E84-8E15-203FADBE5694}" type="presOf" srcId="{5198D21C-0C1C-430F-BC10-0D4CED492B54}" destId="{6D287DD6-A21B-4DDE-A5CB-C2E8EC597EBE}" srcOrd="0" destOrd="0" presId="urn:microsoft.com/office/officeart/2009/3/layout/HorizontalOrganizationChart"/>
    <dgm:cxn modelId="{8467C2F7-9429-4319-838C-E98A8586E8C0}" type="presOf" srcId="{EFE651DB-08B8-45DA-B679-0AB50544C154}" destId="{1F96C66C-C86D-410F-B7A2-2164D5E61AB9}" srcOrd="0" destOrd="0" presId="urn:microsoft.com/office/officeart/2009/3/layout/HorizontalOrganizationChart"/>
    <dgm:cxn modelId="{44B0D49F-5B48-49BC-BCE1-3B5E277059A9}" type="presOf" srcId="{3FB3C9C6-B153-4454-BEA5-BDDBE8EB13A5}" destId="{4C5CF257-8D2B-4B53-A44A-4E2473B46520}" srcOrd="1" destOrd="0" presId="urn:microsoft.com/office/officeart/2009/3/layout/HorizontalOrganizationChart"/>
    <dgm:cxn modelId="{88DBAA89-3EDB-4C0C-9D3A-1EFA5D841F34}" type="presOf" srcId="{C4333C21-FC6E-4E69-AA4C-C69055F19C3D}" destId="{40D8AE37-6464-4B76-A7DF-EEB3F98B3394}" srcOrd="0" destOrd="0" presId="urn:microsoft.com/office/officeart/2009/3/layout/HorizontalOrganizationChart"/>
    <dgm:cxn modelId="{72F75F4E-01AF-4FAD-AE9F-CC89523B712E}" type="presOf" srcId="{5198D21C-0C1C-430F-BC10-0D4CED492B54}" destId="{CFF773D6-43B9-442B-B81B-73B2DFCA7B61}" srcOrd="1" destOrd="0" presId="urn:microsoft.com/office/officeart/2009/3/layout/HorizontalOrganizationChart"/>
    <dgm:cxn modelId="{04F04B33-6D3A-41BC-858D-7B98F13FB712}" type="presParOf" srcId="{AD81D243-D5EC-4550-B1D0-DC99552F7D6B}" destId="{231B6189-5547-4945-9BF4-8784D5A4C0F0}" srcOrd="0" destOrd="0" presId="urn:microsoft.com/office/officeart/2009/3/layout/HorizontalOrganizationChart"/>
    <dgm:cxn modelId="{F09C9EFF-B4C6-4922-9A16-D35BB10AF2C2}" type="presParOf" srcId="{231B6189-5547-4945-9BF4-8784D5A4C0F0}" destId="{39F29A4E-FBDB-435D-B372-02461B3560CB}" srcOrd="0" destOrd="0" presId="urn:microsoft.com/office/officeart/2009/3/layout/HorizontalOrganizationChart"/>
    <dgm:cxn modelId="{69056E93-C8F9-4747-B3D7-2AE5643CD978}" type="presParOf" srcId="{39F29A4E-FBDB-435D-B372-02461B3560CB}" destId="{346AF8A5-C473-4133-BB8F-BAE8D98C33CC}" srcOrd="0" destOrd="0" presId="urn:microsoft.com/office/officeart/2009/3/layout/HorizontalOrganizationChart"/>
    <dgm:cxn modelId="{761B72E8-7228-4A32-8F8D-2743D42503B8}" type="presParOf" srcId="{39F29A4E-FBDB-435D-B372-02461B3560CB}" destId="{73CA3BF8-5140-486B-ABDA-85CD241DF4D3}" srcOrd="1" destOrd="0" presId="urn:microsoft.com/office/officeart/2009/3/layout/HorizontalOrganizationChart"/>
    <dgm:cxn modelId="{2122B9C4-F885-4960-B73B-995B14C094EE}" type="presParOf" srcId="{231B6189-5547-4945-9BF4-8784D5A4C0F0}" destId="{6D55D23D-3BB3-445F-A7D7-FDE1B4857CFA}" srcOrd="1" destOrd="0" presId="urn:microsoft.com/office/officeart/2009/3/layout/HorizontalOrganizationChart"/>
    <dgm:cxn modelId="{89F9AA88-B38D-45E7-9768-063FBAC05020}" type="presParOf" srcId="{231B6189-5547-4945-9BF4-8784D5A4C0F0}" destId="{B29B4C29-0387-4807-9846-4F62E3300E24}" srcOrd="2" destOrd="0" presId="urn:microsoft.com/office/officeart/2009/3/layout/HorizontalOrganizationChart"/>
    <dgm:cxn modelId="{A11478C6-2993-46CC-9ED3-3A80A35C3360}" type="presParOf" srcId="{AD81D243-D5EC-4550-B1D0-DC99552F7D6B}" destId="{B3FBF5C9-1007-4680-B75D-269B958DC086}" srcOrd="1" destOrd="0" presId="urn:microsoft.com/office/officeart/2009/3/layout/HorizontalOrganizationChart"/>
    <dgm:cxn modelId="{F3ABCE60-3584-49F2-937B-8C0754027335}" type="presParOf" srcId="{B3FBF5C9-1007-4680-B75D-269B958DC086}" destId="{E8B1E56C-533E-4501-89B0-E82E273C9546}" srcOrd="0" destOrd="0" presId="urn:microsoft.com/office/officeart/2009/3/layout/HorizontalOrganizationChart"/>
    <dgm:cxn modelId="{B7491154-3893-473B-8077-6F19B728A94C}" type="presParOf" srcId="{E8B1E56C-533E-4501-89B0-E82E273C9546}" destId="{6D287DD6-A21B-4DDE-A5CB-C2E8EC597EBE}" srcOrd="0" destOrd="0" presId="urn:microsoft.com/office/officeart/2009/3/layout/HorizontalOrganizationChart"/>
    <dgm:cxn modelId="{BAD08362-23F8-4631-A3FC-525839373192}" type="presParOf" srcId="{E8B1E56C-533E-4501-89B0-E82E273C9546}" destId="{CFF773D6-43B9-442B-B81B-73B2DFCA7B61}" srcOrd="1" destOrd="0" presId="urn:microsoft.com/office/officeart/2009/3/layout/HorizontalOrganizationChart"/>
    <dgm:cxn modelId="{C3F9F0BA-D8BA-46B1-A30E-9E572D548843}" type="presParOf" srcId="{B3FBF5C9-1007-4680-B75D-269B958DC086}" destId="{307BB2A2-2525-49F2-897E-4B811FC05E86}" srcOrd="1" destOrd="0" presId="urn:microsoft.com/office/officeart/2009/3/layout/HorizontalOrganizationChart"/>
    <dgm:cxn modelId="{30E5703A-4A76-48AC-A499-025833A0DAB0}" type="presParOf" srcId="{307BB2A2-2525-49F2-897E-4B811FC05E86}" destId="{C6463E4A-E60B-44C2-9B92-3BE12634844E}" srcOrd="0" destOrd="0" presId="urn:microsoft.com/office/officeart/2009/3/layout/HorizontalOrganizationChart"/>
    <dgm:cxn modelId="{417D9CC3-A682-4430-A863-CEEF568E8DF9}" type="presParOf" srcId="{307BB2A2-2525-49F2-897E-4B811FC05E86}" destId="{FC01F67E-7418-4B4C-ABDB-B137698869D7}" srcOrd="1" destOrd="0" presId="urn:microsoft.com/office/officeart/2009/3/layout/HorizontalOrganizationChart"/>
    <dgm:cxn modelId="{3DA8AD3D-87C9-4C0E-A9EF-85ADB70B24EA}" type="presParOf" srcId="{FC01F67E-7418-4B4C-ABDB-B137698869D7}" destId="{B6C8876D-D221-441C-8E99-169D35E05A23}" srcOrd="0" destOrd="0" presId="urn:microsoft.com/office/officeart/2009/3/layout/HorizontalOrganizationChart"/>
    <dgm:cxn modelId="{ECB59043-645A-439E-90E1-23A7B52B7B40}" type="presParOf" srcId="{B6C8876D-D221-441C-8E99-169D35E05A23}" destId="{7FB68F16-19A6-4613-BC87-462A547E7307}" srcOrd="0" destOrd="0" presId="urn:microsoft.com/office/officeart/2009/3/layout/HorizontalOrganizationChart"/>
    <dgm:cxn modelId="{0927D773-8C78-43B6-A818-000D68D9D684}" type="presParOf" srcId="{B6C8876D-D221-441C-8E99-169D35E05A23}" destId="{9A06D4F0-1D73-425E-9162-C385CEC08497}" srcOrd="1" destOrd="0" presId="urn:microsoft.com/office/officeart/2009/3/layout/HorizontalOrganizationChart"/>
    <dgm:cxn modelId="{0A68A48B-775C-4CE5-B44B-70C3C5355A0C}" type="presParOf" srcId="{FC01F67E-7418-4B4C-ABDB-B137698869D7}" destId="{681D6B14-A562-427D-8855-7CA72E706640}" srcOrd="1" destOrd="0" presId="urn:microsoft.com/office/officeart/2009/3/layout/HorizontalOrganizationChart"/>
    <dgm:cxn modelId="{383C85C3-95A0-4604-BF56-F661A875AC0D}" type="presParOf" srcId="{681D6B14-A562-427D-8855-7CA72E706640}" destId="{40D8AE37-6464-4B76-A7DF-EEB3F98B3394}" srcOrd="0" destOrd="0" presId="urn:microsoft.com/office/officeart/2009/3/layout/HorizontalOrganizationChart"/>
    <dgm:cxn modelId="{291A708C-4A02-412F-AB90-35D42E355B05}" type="presParOf" srcId="{681D6B14-A562-427D-8855-7CA72E706640}" destId="{F6995F42-7479-4FEC-827D-1083D8C6AF3B}" srcOrd="1" destOrd="0" presId="urn:microsoft.com/office/officeart/2009/3/layout/HorizontalOrganizationChart"/>
    <dgm:cxn modelId="{30A50120-524F-4913-BFB2-F243FB6CB233}" type="presParOf" srcId="{F6995F42-7479-4FEC-827D-1083D8C6AF3B}" destId="{7A42683E-59E7-4476-9738-64A0B3C1FCD4}" srcOrd="0" destOrd="0" presId="urn:microsoft.com/office/officeart/2009/3/layout/HorizontalOrganizationChart"/>
    <dgm:cxn modelId="{76D86844-A4CE-4A01-927E-1E7F98BC3422}" type="presParOf" srcId="{7A42683E-59E7-4476-9738-64A0B3C1FCD4}" destId="{E74202C0-6C6D-4815-88F2-510112E9C678}" srcOrd="0" destOrd="0" presId="urn:microsoft.com/office/officeart/2009/3/layout/HorizontalOrganizationChart"/>
    <dgm:cxn modelId="{792D1B4A-EAC0-4FEF-BDB3-9EF8C89983FB}" type="presParOf" srcId="{7A42683E-59E7-4476-9738-64A0B3C1FCD4}" destId="{4C5CF257-8D2B-4B53-A44A-4E2473B46520}" srcOrd="1" destOrd="0" presId="urn:microsoft.com/office/officeart/2009/3/layout/HorizontalOrganizationChart"/>
    <dgm:cxn modelId="{E5184B1C-0E7F-4274-9FDB-7E49F3652121}" type="presParOf" srcId="{F6995F42-7479-4FEC-827D-1083D8C6AF3B}" destId="{37C9AE49-4F44-4CD5-8840-B28D9C83BD54}" srcOrd="1" destOrd="0" presId="urn:microsoft.com/office/officeart/2009/3/layout/HorizontalOrganizationChart"/>
    <dgm:cxn modelId="{C9648C57-B490-4061-B240-D0764241D68E}" type="presParOf" srcId="{F6995F42-7479-4FEC-827D-1083D8C6AF3B}" destId="{4D607A49-086D-41D1-B99C-8992391356D1}" srcOrd="2" destOrd="0" presId="urn:microsoft.com/office/officeart/2009/3/layout/HorizontalOrganizationChart"/>
    <dgm:cxn modelId="{09533B70-0332-44A1-ABEC-CEBE3F24A1C3}" type="presParOf" srcId="{FC01F67E-7418-4B4C-ABDB-B137698869D7}" destId="{F3896DCF-BBD0-4D1C-B9CB-63C1C1E5F0C7}" srcOrd="2" destOrd="0" presId="urn:microsoft.com/office/officeart/2009/3/layout/HorizontalOrganizationChart"/>
    <dgm:cxn modelId="{459BB1A1-9ED8-4042-BB44-5EB71A0342E0}" type="presParOf" srcId="{307BB2A2-2525-49F2-897E-4B811FC05E86}" destId="{45DED407-5341-4684-9F91-333AE6F1BB55}" srcOrd="2" destOrd="0" presId="urn:microsoft.com/office/officeart/2009/3/layout/HorizontalOrganizationChart"/>
    <dgm:cxn modelId="{7D9D764D-54A8-4E7D-A44D-494F3495F1B7}" type="presParOf" srcId="{307BB2A2-2525-49F2-897E-4B811FC05E86}" destId="{ED61535C-A131-4B04-8FFB-58021E8DC697}" srcOrd="3" destOrd="0" presId="urn:microsoft.com/office/officeart/2009/3/layout/HorizontalOrganizationChart"/>
    <dgm:cxn modelId="{6B1E4289-FD2B-4309-B51D-85326D627245}" type="presParOf" srcId="{ED61535C-A131-4B04-8FFB-58021E8DC697}" destId="{82B47107-2702-44CA-A169-0505DB801C51}" srcOrd="0" destOrd="0" presId="urn:microsoft.com/office/officeart/2009/3/layout/HorizontalOrganizationChart"/>
    <dgm:cxn modelId="{0E018B7E-AE04-46F4-B164-09E894B7BFAA}" type="presParOf" srcId="{82B47107-2702-44CA-A169-0505DB801C51}" destId="{AC1C49DE-59A2-487A-B261-3A22BA04533E}" srcOrd="0" destOrd="0" presId="urn:microsoft.com/office/officeart/2009/3/layout/HorizontalOrganizationChart"/>
    <dgm:cxn modelId="{154D11F5-59DA-4E64-AA84-92A6B130A4DE}" type="presParOf" srcId="{82B47107-2702-44CA-A169-0505DB801C51}" destId="{97C582EA-5337-46FE-A3F1-C80C3AC8BDCF}" srcOrd="1" destOrd="0" presId="urn:microsoft.com/office/officeart/2009/3/layout/HorizontalOrganizationChart"/>
    <dgm:cxn modelId="{3AD32810-29D5-4CAA-8CF5-9DF32089DEF6}" type="presParOf" srcId="{ED61535C-A131-4B04-8FFB-58021E8DC697}" destId="{D65C0B55-5CCB-41EA-845A-01CE4B792DA7}" srcOrd="1" destOrd="0" presId="urn:microsoft.com/office/officeart/2009/3/layout/HorizontalOrganizationChart"/>
    <dgm:cxn modelId="{A37B0194-1915-4B9D-A581-3186C63651ED}" type="presParOf" srcId="{D65C0B55-5CCB-41EA-845A-01CE4B792DA7}" destId="{7FB9A506-A4F8-4114-8E8C-F3EB57A86B83}" srcOrd="0" destOrd="0" presId="urn:microsoft.com/office/officeart/2009/3/layout/HorizontalOrganizationChart"/>
    <dgm:cxn modelId="{E5D3DAD9-540E-4978-BA11-D0CC123C1F98}" type="presParOf" srcId="{D65C0B55-5CCB-41EA-845A-01CE4B792DA7}" destId="{E5CD1EAA-DCE9-4138-9883-1F41505FBD9B}" srcOrd="1" destOrd="0" presId="urn:microsoft.com/office/officeart/2009/3/layout/HorizontalOrganizationChart"/>
    <dgm:cxn modelId="{B3E4C0DB-BB10-4635-B11A-FDC07106C145}" type="presParOf" srcId="{E5CD1EAA-DCE9-4138-9883-1F41505FBD9B}" destId="{CB64DB26-642B-4DF7-B730-1E9D2AFE2696}" srcOrd="0" destOrd="0" presId="urn:microsoft.com/office/officeart/2009/3/layout/HorizontalOrganizationChart"/>
    <dgm:cxn modelId="{C2B9D3F7-3975-47EA-86EF-F8F95AF9515E}" type="presParOf" srcId="{CB64DB26-642B-4DF7-B730-1E9D2AFE2696}" destId="{C63FEE4C-D45F-40AD-8583-F336C2ADE913}" srcOrd="0" destOrd="0" presId="urn:microsoft.com/office/officeart/2009/3/layout/HorizontalOrganizationChart"/>
    <dgm:cxn modelId="{7052615A-3689-4953-B67B-223A26CBA719}" type="presParOf" srcId="{CB64DB26-642B-4DF7-B730-1E9D2AFE2696}" destId="{1213A7FA-B8C8-48EB-B316-48E4F794B9A5}" srcOrd="1" destOrd="0" presId="urn:microsoft.com/office/officeart/2009/3/layout/HorizontalOrganizationChart"/>
    <dgm:cxn modelId="{D4219D1F-7867-4F10-A6CA-70C5D9A73D1E}" type="presParOf" srcId="{E5CD1EAA-DCE9-4138-9883-1F41505FBD9B}" destId="{CAFB837B-5DC4-41C8-BDA9-F715F1F4FF15}" srcOrd="1" destOrd="0" presId="urn:microsoft.com/office/officeart/2009/3/layout/HorizontalOrganizationChart"/>
    <dgm:cxn modelId="{B8C0F8DE-A61A-496B-899F-81DE95BEAB64}" type="presParOf" srcId="{E5CD1EAA-DCE9-4138-9883-1F41505FBD9B}" destId="{3181448C-08DC-4387-8B99-E8E210A5B0AD}" srcOrd="2" destOrd="0" presId="urn:microsoft.com/office/officeart/2009/3/layout/HorizontalOrganizationChart"/>
    <dgm:cxn modelId="{7D98A530-2CE3-40C0-A6C8-8FB9FBA01BFD}" type="presParOf" srcId="{ED61535C-A131-4B04-8FFB-58021E8DC697}" destId="{6DEBE2F3-150D-4BEB-9F15-1C7AAA31EDFB}" srcOrd="2" destOrd="0" presId="urn:microsoft.com/office/officeart/2009/3/layout/HorizontalOrganizationChart"/>
    <dgm:cxn modelId="{5F462C41-4FBE-4804-BC6B-D83339449DF7}" type="presParOf" srcId="{307BB2A2-2525-49F2-897E-4B811FC05E86}" destId="{18D960AC-83B6-4F67-861C-70DBF085507B}" srcOrd="4" destOrd="0" presId="urn:microsoft.com/office/officeart/2009/3/layout/HorizontalOrganizationChart"/>
    <dgm:cxn modelId="{D5B0BB4F-2BA8-4170-B15A-6CFE664B5E0B}" type="presParOf" srcId="{307BB2A2-2525-49F2-897E-4B811FC05E86}" destId="{D4A40EA2-DEF0-4A40-9877-2F4B3F871A5D}" srcOrd="5" destOrd="0" presId="urn:microsoft.com/office/officeart/2009/3/layout/HorizontalOrganizationChart"/>
    <dgm:cxn modelId="{058E9C3B-1072-459F-97E1-9FE188A08DA9}" type="presParOf" srcId="{D4A40EA2-DEF0-4A40-9877-2F4B3F871A5D}" destId="{705F9B93-DE0C-4882-8D93-818CD146D1B2}" srcOrd="0" destOrd="0" presId="urn:microsoft.com/office/officeart/2009/3/layout/HorizontalOrganizationChart"/>
    <dgm:cxn modelId="{1ADF1F13-AA9F-4DE9-9D4B-CC90B620A100}" type="presParOf" srcId="{705F9B93-DE0C-4882-8D93-818CD146D1B2}" destId="{0F93C9A8-92D9-4908-8B8C-1EBAC4ABDF7E}" srcOrd="0" destOrd="0" presId="urn:microsoft.com/office/officeart/2009/3/layout/HorizontalOrganizationChart"/>
    <dgm:cxn modelId="{7F5D8154-7361-4C50-88CD-4C28210D8106}" type="presParOf" srcId="{705F9B93-DE0C-4882-8D93-818CD146D1B2}" destId="{D4B08E8B-EEA4-4414-8BF3-513772892D97}" srcOrd="1" destOrd="0" presId="urn:microsoft.com/office/officeart/2009/3/layout/HorizontalOrganizationChart"/>
    <dgm:cxn modelId="{5447F0B5-E8DB-4784-B109-E6955176AE1C}" type="presParOf" srcId="{D4A40EA2-DEF0-4A40-9877-2F4B3F871A5D}" destId="{3B27DE43-89E1-4E5B-B7D7-AAE23B841400}" srcOrd="1" destOrd="0" presId="urn:microsoft.com/office/officeart/2009/3/layout/HorizontalOrganizationChart"/>
    <dgm:cxn modelId="{A4A4217A-B9EB-4B06-B2C2-756F555C0002}" type="presParOf" srcId="{3B27DE43-89E1-4E5B-B7D7-AAE23B841400}" destId="{8570A1B6-AD75-40C8-85C1-0B1D34F0F866}" srcOrd="0" destOrd="0" presId="urn:microsoft.com/office/officeart/2009/3/layout/HorizontalOrganizationChart"/>
    <dgm:cxn modelId="{89E3B3F4-A4D5-4F38-BABF-9348B1751C89}" type="presParOf" srcId="{3B27DE43-89E1-4E5B-B7D7-AAE23B841400}" destId="{4F04EC43-EBFD-46EF-AADD-9FCD063AEFDA}" srcOrd="1" destOrd="0" presId="urn:microsoft.com/office/officeart/2009/3/layout/HorizontalOrganizationChart"/>
    <dgm:cxn modelId="{7659171F-120A-4AE1-A989-61884F6303DD}" type="presParOf" srcId="{4F04EC43-EBFD-46EF-AADD-9FCD063AEFDA}" destId="{3CCCE051-5459-446F-8C10-99D58F5820FC}" srcOrd="0" destOrd="0" presId="urn:microsoft.com/office/officeart/2009/3/layout/HorizontalOrganizationChart"/>
    <dgm:cxn modelId="{E449C9AE-928E-40F9-B45A-799A815BFC1C}" type="presParOf" srcId="{3CCCE051-5459-446F-8C10-99D58F5820FC}" destId="{1C078304-70D2-4AAA-B2AF-78FF07AFFDA4}" srcOrd="0" destOrd="0" presId="urn:microsoft.com/office/officeart/2009/3/layout/HorizontalOrganizationChart"/>
    <dgm:cxn modelId="{FE83AFFC-545B-453A-A323-5775A29ED71B}" type="presParOf" srcId="{3CCCE051-5459-446F-8C10-99D58F5820FC}" destId="{D0408103-55C9-4B79-B9E1-34747A3B46C2}" srcOrd="1" destOrd="0" presId="urn:microsoft.com/office/officeart/2009/3/layout/HorizontalOrganizationChart"/>
    <dgm:cxn modelId="{C30FB5DE-01A7-4CDC-9F3E-6BD4B7D6CCBE}" type="presParOf" srcId="{4F04EC43-EBFD-46EF-AADD-9FCD063AEFDA}" destId="{4EF298D7-ADAD-46FA-B4D8-EBFC656D592E}" srcOrd="1" destOrd="0" presId="urn:microsoft.com/office/officeart/2009/3/layout/HorizontalOrganizationChart"/>
    <dgm:cxn modelId="{9BC74C93-C2BD-4DD9-A976-235A88DE6028}" type="presParOf" srcId="{4F04EC43-EBFD-46EF-AADD-9FCD063AEFDA}" destId="{5B742F17-670C-46A0-9926-9709F9CDE81A}" srcOrd="2" destOrd="0" presId="urn:microsoft.com/office/officeart/2009/3/layout/HorizontalOrganizationChart"/>
    <dgm:cxn modelId="{E8C26B9D-F779-436B-B7EE-C17BD03B0EC7}" type="presParOf" srcId="{D4A40EA2-DEF0-4A40-9877-2F4B3F871A5D}" destId="{102D3FD0-015F-4359-AA67-C343C0437B2B}" srcOrd="2" destOrd="0" presId="urn:microsoft.com/office/officeart/2009/3/layout/HorizontalOrganizationChart"/>
    <dgm:cxn modelId="{3F2E35D4-0EF2-450C-8667-680BF23D832D}" type="presParOf" srcId="{307BB2A2-2525-49F2-897E-4B811FC05E86}" destId="{0E1A7DAD-3C34-4419-9DA2-08FEA5B79E00}" srcOrd="6" destOrd="0" presId="urn:microsoft.com/office/officeart/2009/3/layout/HorizontalOrganizationChart"/>
    <dgm:cxn modelId="{88AB984F-F04F-4435-805E-CC16B1B72C02}" type="presParOf" srcId="{307BB2A2-2525-49F2-897E-4B811FC05E86}" destId="{13128E01-8BF1-442A-98DF-237B24FE36C5}" srcOrd="7" destOrd="0" presId="urn:microsoft.com/office/officeart/2009/3/layout/HorizontalOrganizationChart"/>
    <dgm:cxn modelId="{0B4162C7-07BD-4811-BC61-773CB6B26D14}" type="presParOf" srcId="{13128E01-8BF1-442A-98DF-237B24FE36C5}" destId="{7AD0A611-17E6-4376-914D-D38BCF0F9970}" srcOrd="0" destOrd="0" presId="urn:microsoft.com/office/officeart/2009/3/layout/HorizontalOrganizationChart"/>
    <dgm:cxn modelId="{59666A4C-B258-4D5C-8209-88CA4BAB3DEC}" type="presParOf" srcId="{7AD0A611-17E6-4376-914D-D38BCF0F9970}" destId="{BFF42AB1-2F5C-4254-B1E6-820C37203AB3}" srcOrd="0" destOrd="0" presId="urn:microsoft.com/office/officeart/2009/3/layout/HorizontalOrganizationChart"/>
    <dgm:cxn modelId="{CC9AF061-0CCE-4E67-9C17-CE0CD589AFDB}" type="presParOf" srcId="{7AD0A611-17E6-4376-914D-D38BCF0F9970}" destId="{57D78F1C-C369-4594-86BF-C807B7A824D8}" srcOrd="1" destOrd="0" presId="urn:microsoft.com/office/officeart/2009/3/layout/HorizontalOrganizationChart"/>
    <dgm:cxn modelId="{949CCC85-9EFD-4E7F-B82D-9963BEFC3C32}" type="presParOf" srcId="{13128E01-8BF1-442A-98DF-237B24FE36C5}" destId="{B5BA4327-90FE-4EE3-84EC-74A2A8C70FA7}" srcOrd="1" destOrd="0" presId="urn:microsoft.com/office/officeart/2009/3/layout/HorizontalOrganizationChart"/>
    <dgm:cxn modelId="{1ADB32EC-AFE5-4B53-8852-D17085E476C2}" type="presParOf" srcId="{B5BA4327-90FE-4EE3-84EC-74A2A8C70FA7}" destId="{CFACD327-1B0A-426B-8061-CCCE15C251FA}" srcOrd="0" destOrd="0" presId="urn:microsoft.com/office/officeart/2009/3/layout/HorizontalOrganizationChart"/>
    <dgm:cxn modelId="{5DCAF159-E919-4CCB-8B70-55B733D5F795}" type="presParOf" srcId="{B5BA4327-90FE-4EE3-84EC-74A2A8C70FA7}" destId="{D64EA0B9-0B09-4810-8748-D0962318D073}" srcOrd="1" destOrd="0" presId="urn:microsoft.com/office/officeart/2009/3/layout/HorizontalOrganizationChart"/>
    <dgm:cxn modelId="{2A5F2C81-5A8D-4727-9B63-9C15AC6121B9}" type="presParOf" srcId="{D64EA0B9-0B09-4810-8748-D0962318D073}" destId="{8F565774-5327-498E-AAEE-0620CD98629C}" srcOrd="0" destOrd="0" presId="urn:microsoft.com/office/officeart/2009/3/layout/HorizontalOrganizationChart"/>
    <dgm:cxn modelId="{656DAAA9-6EFB-408B-8323-FB4A15A574C4}" type="presParOf" srcId="{8F565774-5327-498E-AAEE-0620CD98629C}" destId="{19DF61F7-4D6B-4C02-8250-5178762E3DB2}" srcOrd="0" destOrd="0" presId="urn:microsoft.com/office/officeart/2009/3/layout/HorizontalOrganizationChart"/>
    <dgm:cxn modelId="{CB2DB2A0-9E88-4235-88AE-816E107D1D01}" type="presParOf" srcId="{8F565774-5327-498E-AAEE-0620CD98629C}" destId="{81385671-C413-49DC-9FE9-C3BD5108DC8C}" srcOrd="1" destOrd="0" presId="urn:microsoft.com/office/officeart/2009/3/layout/HorizontalOrganizationChart"/>
    <dgm:cxn modelId="{29ACE90E-96FB-484B-9130-267EA706791A}" type="presParOf" srcId="{D64EA0B9-0B09-4810-8748-D0962318D073}" destId="{F02BD134-FA96-4422-90E9-781471A27AF1}" srcOrd="1" destOrd="0" presId="urn:microsoft.com/office/officeart/2009/3/layout/HorizontalOrganizationChart"/>
    <dgm:cxn modelId="{A976ECD1-C69D-4F8E-AD19-26E5FA369417}" type="presParOf" srcId="{D64EA0B9-0B09-4810-8748-D0962318D073}" destId="{578B840C-22FE-418C-8351-67C7ADEBE8C1}" srcOrd="2" destOrd="0" presId="urn:microsoft.com/office/officeart/2009/3/layout/HorizontalOrganizationChart"/>
    <dgm:cxn modelId="{47B524B6-C56D-47DF-8AE5-E5E8CE5D7A38}" type="presParOf" srcId="{13128E01-8BF1-442A-98DF-237B24FE36C5}" destId="{690C9994-D220-4FD8-8F3A-9846A00886BE}" srcOrd="2" destOrd="0" presId="urn:microsoft.com/office/officeart/2009/3/layout/HorizontalOrganizationChart"/>
    <dgm:cxn modelId="{431F9614-818B-4F7D-AC52-142FEDCDB39F}" type="presParOf" srcId="{307BB2A2-2525-49F2-897E-4B811FC05E86}" destId="{FD93BFC0-AAB7-45B1-80C2-6053A6C0F13D}" srcOrd="8" destOrd="0" presId="urn:microsoft.com/office/officeart/2009/3/layout/HorizontalOrganizationChart"/>
    <dgm:cxn modelId="{011676F4-F213-415A-B29B-668EFA483FF8}" type="presParOf" srcId="{307BB2A2-2525-49F2-897E-4B811FC05E86}" destId="{141BA840-91F2-4E4A-8259-F0D00F9A5EA9}" srcOrd="9" destOrd="0" presId="urn:microsoft.com/office/officeart/2009/3/layout/HorizontalOrganizationChart"/>
    <dgm:cxn modelId="{96F4E2AA-C402-4349-BE21-858D5F337CCA}" type="presParOf" srcId="{141BA840-91F2-4E4A-8259-F0D00F9A5EA9}" destId="{600BE4B0-DEC5-4BD8-AA23-80812A141628}" srcOrd="0" destOrd="0" presId="urn:microsoft.com/office/officeart/2009/3/layout/HorizontalOrganizationChart"/>
    <dgm:cxn modelId="{5CF2410A-96B9-4BBF-95BC-A9FBECA2C63E}" type="presParOf" srcId="{600BE4B0-DEC5-4BD8-AA23-80812A141628}" destId="{7BB5A17B-3467-4FC3-A8C8-764B54B8900B}" srcOrd="0" destOrd="0" presId="urn:microsoft.com/office/officeart/2009/3/layout/HorizontalOrganizationChart"/>
    <dgm:cxn modelId="{0DF5F126-79A1-47BA-8229-644A01972137}" type="presParOf" srcId="{600BE4B0-DEC5-4BD8-AA23-80812A141628}" destId="{283D8D80-E28A-439A-849D-CB2D201B6061}" srcOrd="1" destOrd="0" presId="urn:microsoft.com/office/officeart/2009/3/layout/HorizontalOrganizationChart"/>
    <dgm:cxn modelId="{A6072610-1EDC-4042-A0BE-9A3AFE872911}" type="presParOf" srcId="{141BA840-91F2-4E4A-8259-F0D00F9A5EA9}" destId="{64FBEF9E-001E-4103-964A-313B560D4DBC}" srcOrd="1" destOrd="0" presId="urn:microsoft.com/office/officeart/2009/3/layout/HorizontalOrganizationChart"/>
    <dgm:cxn modelId="{74FD1D7E-A119-4A8F-911B-4A6D1286F53F}" type="presParOf" srcId="{64FBEF9E-001E-4103-964A-313B560D4DBC}" destId="{7A3E2671-D8AE-41C4-BD34-17F47EB756BC}" srcOrd="0" destOrd="0" presId="urn:microsoft.com/office/officeart/2009/3/layout/HorizontalOrganizationChart"/>
    <dgm:cxn modelId="{7C235B8E-EFF0-4ADC-98DB-0F8B3D77B994}" type="presParOf" srcId="{64FBEF9E-001E-4103-964A-313B560D4DBC}" destId="{D52A27F0-8DB6-4564-85C2-DAF9DD05DE93}" srcOrd="1" destOrd="0" presId="urn:microsoft.com/office/officeart/2009/3/layout/HorizontalOrganizationChart"/>
    <dgm:cxn modelId="{60B75D6D-D8CE-4B9A-B75D-BB3C33348BD7}" type="presParOf" srcId="{D52A27F0-8DB6-4564-85C2-DAF9DD05DE93}" destId="{82C66EDE-F556-4929-A162-421ECC611407}" srcOrd="0" destOrd="0" presId="urn:microsoft.com/office/officeart/2009/3/layout/HorizontalOrganizationChart"/>
    <dgm:cxn modelId="{677674E0-9992-4A07-B43F-BE7228ECC24B}" type="presParOf" srcId="{82C66EDE-F556-4929-A162-421ECC611407}" destId="{A8BF3306-16B1-4409-8CA4-DA5B7615A80F}" srcOrd="0" destOrd="0" presId="urn:microsoft.com/office/officeart/2009/3/layout/HorizontalOrganizationChart"/>
    <dgm:cxn modelId="{96EC60E3-4C41-48AE-A653-F9998F6EED7D}" type="presParOf" srcId="{82C66EDE-F556-4929-A162-421ECC611407}" destId="{AA3F7D50-6707-4D5F-8F2D-8887FE4EACE0}" srcOrd="1" destOrd="0" presId="urn:microsoft.com/office/officeart/2009/3/layout/HorizontalOrganizationChart"/>
    <dgm:cxn modelId="{D445EE21-07A5-42B6-BACA-D20049119C14}" type="presParOf" srcId="{D52A27F0-8DB6-4564-85C2-DAF9DD05DE93}" destId="{7A8E22F3-5D83-44FA-BB36-20013A74C9CC}" srcOrd="1" destOrd="0" presId="urn:microsoft.com/office/officeart/2009/3/layout/HorizontalOrganizationChart"/>
    <dgm:cxn modelId="{A54CAD5E-EBD5-4F7B-AF3D-304785CE8D2F}" type="presParOf" srcId="{D52A27F0-8DB6-4564-85C2-DAF9DD05DE93}" destId="{9AC43FAB-A748-42BC-A291-33A690AAC3AA}" srcOrd="2" destOrd="0" presId="urn:microsoft.com/office/officeart/2009/3/layout/HorizontalOrganizationChart"/>
    <dgm:cxn modelId="{189E9FC2-0A7C-48E8-B12D-3FBDE468B26D}" type="presParOf" srcId="{141BA840-91F2-4E4A-8259-F0D00F9A5EA9}" destId="{7145BAA4-5C31-4CD2-8B70-F1D283FED376}" srcOrd="2" destOrd="0" presId="urn:microsoft.com/office/officeart/2009/3/layout/HorizontalOrganizationChart"/>
    <dgm:cxn modelId="{55DE2176-5217-4CE5-A311-94FC7505FCB4}" type="presParOf" srcId="{307BB2A2-2525-49F2-897E-4B811FC05E86}" destId="{A4C230B3-2A0F-4DD0-A93E-4C700832BEB7}" srcOrd="10" destOrd="0" presId="urn:microsoft.com/office/officeart/2009/3/layout/HorizontalOrganizationChart"/>
    <dgm:cxn modelId="{88D3022E-D0FC-4C0B-B55B-45E76009F65F}" type="presParOf" srcId="{307BB2A2-2525-49F2-897E-4B811FC05E86}" destId="{FB075722-3D35-45F1-A5D9-C5B15B940983}" srcOrd="11" destOrd="0" presId="urn:microsoft.com/office/officeart/2009/3/layout/HorizontalOrganizationChart"/>
    <dgm:cxn modelId="{F4ADD3B0-C5B4-4BED-B082-5DF6E4F2D337}" type="presParOf" srcId="{FB075722-3D35-45F1-A5D9-C5B15B940983}" destId="{8B1654C0-ADA2-4658-83D1-E1EA2D953A37}" srcOrd="0" destOrd="0" presId="urn:microsoft.com/office/officeart/2009/3/layout/HorizontalOrganizationChart"/>
    <dgm:cxn modelId="{7EF5BEA1-008F-41E4-9217-DBC88919AEED}" type="presParOf" srcId="{8B1654C0-ADA2-4658-83D1-E1EA2D953A37}" destId="{1F96C66C-C86D-410F-B7A2-2164D5E61AB9}" srcOrd="0" destOrd="0" presId="urn:microsoft.com/office/officeart/2009/3/layout/HorizontalOrganizationChart"/>
    <dgm:cxn modelId="{C6264BBB-C3EE-4BB4-8728-CE938C89B831}" type="presParOf" srcId="{8B1654C0-ADA2-4658-83D1-E1EA2D953A37}" destId="{722F1585-671E-4694-B1A8-03E6CF72B0DD}" srcOrd="1" destOrd="0" presId="urn:microsoft.com/office/officeart/2009/3/layout/HorizontalOrganizationChart"/>
    <dgm:cxn modelId="{D0C56046-B5CB-4810-8338-BB0B8A571DA2}" type="presParOf" srcId="{FB075722-3D35-45F1-A5D9-C5B15B940983}" destId="{4F1DE9C1-63DF-4E43-9A95-5212B4F023D3}" srcOrd="1" destOrd="0" presId="urn:microsoft.com/office/officeart/2009/3/layout/HorizontalOrganizationChart"/>
    <dgm:cxn modelId="{356D4202-54E3-4393-9684-295FB3058702}" type="presParOf" srcId="{4F1DE9C1-63DF-4E43-9A95-5212B4F023D3}" destId="{395699C4-3D56-4EC2-97A7-B641AE4E6823}" srcOrd="0" destOrd="0" presId="urn:microsoft.com/office/officeart/2009/3/layout/HorizontalOrganizationChart"/>
    <dgm:cxn modelId="{D0E30482-0AE4-4554-AA9D-DC6170432363}" type="presParOf" srcId="{4F1DE9C1-63DF-4E43-9A95-5212B4F023D3}" destId="{EEA67820-5B8C-4DFE-B15A-8F450F512BD1}" srcOrd="1" destOrd="0" presId="urn:microsoft.com/office/officeart/2009/3/layout/HorizontalOrganizationChart"/>
    <dgm:cxn modelId="{26E181B6-9228-4D07-B6AD-78BBB864C8E8}" type="presParOf" srcId="{EEA67820-5B8C-4DFE-B15A-8F450F512BD1}" destId="{3F93ADA7-ADB1-43A7-B178-EE01683D822D}" srcOrd="0" destOrd="0" presId="urn:microsoft.com/office/officeart/2009/3/layout/HorizontalOrganizationChart"/>
    <dgm:cxn modelId="{AF8D3F55-A68E-4831-8BED-8DC75389E848}" type="presParOf" srcId="{3F93ADA7-ADB1-43A7-B178-EE01683D822D}" destId="{C276487A-7D20-462C-93C7-E7E5174A8FDD}" srcOrd="0" destOrd="0" presId="urn:microsoft.com/office/officeart/2009/3/layout/HorizontalOrganizationChart"/>
    <dgm:cxn modelId="{6D68BC36-1A3E-47BC-8C22-973BFE02152D}" type="presParOf" srcId="{3F93ADA7-ADB1-43A7-B178-EE01683D822D}" destId="{FA750B7E-84E2-4E7E-959D-377B000CA018}" srcOrd="1" destOrd="0" presId="urn:microsoft.com/office/officeart/2009/3/layout/HorizontalOrganizationChart"/>
    <dgm:cxn modelId="{2EEFAE7D-E0F2-4F31-A994-F3EF6534A83D}" type="presParOf" srcId="{EEA67820-5B8C-4DFE-B15A-8F450F512BD1}" destId="{71FC926C-BCED-4C34-B214-3AE823109369}" srcOrd="1" destOrd="0" presId="urn:microsoft.com/office/officeart/2009/3/layout/HorizontalOrganizationChart"/>
    <dgm:cxn modelId="{B2E8205A-A1F0-40BF-BBA5-740BAC5CE50E}" type="presParOf" srcId="{EEA67820-5B8C-4DFE-B15A-8F450F512BD1}" destId="{59A373FC-F48B-4014-82C9-24DCF5BE4CAE}" srcOrd="2" destOrd="0" presId="urn:microsoft.com/office/officeart/2009/3/layout/HorizontalOrganizationChart"/>
    <dgm:cxn modelId="{151A77A7-FBAB-471A-A18E-6F9B1C8797EF}" type="presParOf" srcId="{FB075722-3D35-45F1-A5D9-C5B15B940983}" destId="{55225D61-F8B6-4A96-85E3-08C17843FC80}" srcOrd="2" destOrd="0" presId="urn:microsoft.com/office/officeart/2009/3/layout/HorizontalOrganizationChart"/>
    <dgm:cxn modelId="{C9A0E89F-9053-4D0E-8165-9A519B004F1F}" type="presParOf" srcId="{B3FBF5C9-1007-4680-B75D-269B958DC086}" destId="{E53315E8-DB08-45F4-B3B7-7F6F8D3965C6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718E9A-C881-4929-98FE-48A134B9D5BF}">
      <dsp:nvSpPr>
        <dsp:cNvPr id="0" name=""/>
        <dsp:cNvSpPr/>
      </dsp:nvSpPr>
      <dsp:spPr>
        <a:xfrm>
          <a:off x="3635828" y="1453176"/>
          <a:ext cx="2572375" cy="4464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3222"/>
              </a:lnTo>
              <a:lnTo>
                <a:pt x="2572375" y="223222"/>
              </a:lnTo>
              <a:lnTo>
                <a:pt x="2572375" y="446445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E36D19-AA5D-49D7-9BF1-2E1B864D8383}">
      <dsp:nvSpPr>
        <dsp:cNvPr id="0" name=""/>
        <dsp:cNvSpPr/>
      </dsp:nvSpPr>
      <dsp:spPr>
        <a:xfrm>
          <a:off x="3590108" y="1453176"/>
          <a:ext cx="91440" cy="44644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6445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763CA0-E8C4-40CF-AD34-BD820FFE721E}">
      <dsp:nvSpPr>
        <dsp:cNvPr id="0" name=""/>
        <dsp:cNvSpPr/>
      </dsp:nvSpPr>
      <dsp:spPr>
        <a:xfrm>
          <a:off x="1063453" y="1453176"/>
          <a:ext cx="2572375" cy="446445"/>
        </a:xfrm>
        <a:custGeom>
          <a:avLst/>
          <a:gdLst/>
          <a:ahLst/>
          <a:cxnLst/>
          <a:rect l="0" t="0" r="0" b="0"/>
          <a:pathLst>
            <a:path>
              <a:moveTo>
                <a:pt x="2572375" y="0"/>
              </a:moveTo>
              <a:lnTo>
                <a:pt x="2572375" y="223222"/>
              </a:lnTo>
              <a:lnTo>
                <a:pt x="0" y="223222"/>
              </a:lnTo>
              <a:lnTo>
                <a:pt x="0" y="446445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0E3042-1514-4F5E-8FC3-AD1B7E311793}">
      <dsp:nvSpPr>
        <dsp:cNvPr id="0" name=""/>
        <dsp:cNvSpPr/>
      </dsp:nvSpPr>
      <dsp:spPr>
        <a:xfrm>
          <a:off x="2572863" y="390211"/>
          <a:ext cx="2125929" cy="106296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/>
            <a:t>Орган юношеского самоуправления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/>
            <a:t>ПАРЛАМЕНТ</a:t>
          </a:r>
        </a:p>
      </dsp:txBody>
      <dsp:txXfrm>
        <a:off x="2572863" y="390211"/>
        <a:ext cx="2125929" cy="1062964"/>
      </dsp:txXfrm>
    </dsp:sp>
    <dsp:sp modelId="{6EE80490-6321-453F-A566-186FC1E0FFBE}">
      <dsp:nvSpPr>
        <dsp:cNvPr id="0" name=""/>
        <dsp:cNvSpPr/>
      </dsp:nvSpPr>
      <dsp:spPr>
        <a:xfrm>
          <a:off x="488" y="1899622"/>
          <a:ext cx="2125929" cy="106296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/>
            <a:t>Президент</a:t>
          </a:r>
        </a:p>
      </dsp:txBody>
      <dsp:txXfrm>
        <a:off x="488" y="1899622"/>
        <a:ext cx="2125929" cy="1062964"/>
      </dsp:txXfrm>
    </dsp:sp>
    <dsp:sp modelId="{3AF7D1A4-1470-42D0-9E5D-E7CF7D2B05FF}">
      <dsp:nvSpPr>
        <dsp:cNvPr id="0" name=""/>
        <dsp:cNvSpPr/>
      </dsp:nvSpPr>
      <dsp:spPr>
        <a:xfrm>
          <a:off x="2572863" y="1899622"/>
          <a:ext cx="2125929" cy="106296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/>
            <a:t>Правительство (кабинет министров)</a:t>
          </a:r>
        </a:p>
      </dsp:txBody>
      <dsp:txXfrm>
        <a:off x="2572863" y="1899622"/>
        <a:ext cx="2125929" cy="1062964"/>
      </dsp:txXfrm>
    </dsp:sp>
    <dsp:sp modelId="{6A78D2D9-E5FA-4FFE-87D4-E98811D7EEBD}">
      <dsp:nvSpPr>
        <dsp:cNvPr id="0" name=""/>
        <dsp:cNvSpPr/>
      </dsp:nvSpPr>
      <dsp:spPr>
        <a:xfrm>
          <a:off x="5145238" y="1899622"/>
          <a:ext cx="2125929" cy="106296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/>
            <a:t>Члены Парламента</a:t>
          </a:r>
        </a:p>
      </dsp:txBody>
      <dsp:txXfrm>
        <a:off x="5145238" y="1899622"/>
        <a:ext cx="2125929" cy="10629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5699C4-3D56-4EC2-97A7-B641AE4E6823}">
      <dsp:nvSpPr>
        <dsp:cNvPr id="0" name=""/>
        <dsp:cNvSpPr/>
      </dsp:nvSpPr>
      <dsp:spPr>
        <a:xfrm>
          <a:off x="4227608" y="3478724"/>
          <a:ext cx="30601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06017" y="45720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C230B3-2A0F-4DD0-A93E-4C700832BEB7}">
      <dsp:nvSpPr>
        <dsp:cNvPr id="0" name=""/>
        <dsp:cNvSpPr/>
      </dsp:nvSpPr>
      <dsp:spPr>
        <a:xfrm>
          <a:off x="2391502" y="1879600"/>
          <a:ext cx="306017" cy="16448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3008" y="0"/>
              </a:lnTo>
              <a:lnTo>
                <a:pt x="153008" y="1644844"/>
              </a:lnTo>
              <a:lnTo>
                <a:pt x="306017" y="1644844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3E2671-D8AE-41C4-BD34-17F47EB756BC}">
      <dsp:nvSpPr>
        <dsp:cNvPr id="0" name=""/>
        <dsp:cNvSpPr/>
      </dsp:nvSpPr>
      <dsp:spPr>
        <a:xfrm>
          <a:off x="4227608" y="2820786"/>
          <a:ext cx="30601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06017" y="45720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93BFC0-AAB7-45B1-80C2-6053A6C0F13D}">
      <dsp:nvSpPr>
        <dsp:cNvPr id="0" name=""/>
        <dsp:cNvSpPr/>
      </dsp:nvSpPr>
      <dsp:spPr>
        <a:xfrm>
          <a:off x="2391502" y="1879600"/>
          <a:ext cx="306017" cy="9869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3008" y="0"/>
              </a:lnTo>
              <a:lnTo>
                <a:pt x="153008" y="986906"/>
              </a:lnTo>
              <a:lnTo>
                <a:pt x="306017" y="986906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ACD327-1B0A-426B-8061-CCCE15C251FA}">
      <dsp:nvSpPr>
        <dsp:cNvPr id="0" name=""/>
        <dsp:cNvSpPr/>
      </dsp:nvSpPr>
      <dsp:spPr>
        <a:xfrm>
          <a:off x="4227608" y="2162848"/>
          <a:ext cx="30601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06017" y="45720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1A7DAD-3C34-4419-9DA2-08FEA5B79E00}">
      <dsp:nvSpPr>
        <dsp:cNvPr id="0" name=""/>
        <dsp:cNvSpPr/>
      </dsp:nvSpPr>
      <dsp:spPr>
        <a:xfrm>
          <a:off x="2391502" y="1879600"/>
          <a:ext cx="306017" cy="3289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3008" y="0"/>
              </a:lnTo>
              <a:lnTo>
                <a:pt x="153008" y="328968"/>
              </a:lnTo>
              <a:lnTo>
                <a:pt x="306017" y="328968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70A1B6-AD75-40C8-85C1-0B1D34F0F866}">
      <dsp:nvSpPr>
        <dsp:cNvPr id="0" name=""/>
        <dsp:cNvSpPr/>
      </dsp:nvSpPr>
      <dsp:spPr>
        <a:xfrm>
          <a:off x="4227608" y="1504911"/>
          <a:ext cx="30601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06017" y="45720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D960AC-83B6-4F67-861C-70DBF085507B}">
      <dsp:nvSpPr>
        <dsp:cNvPr id="0" name=""/>
        <dsp:cNvSpPr/>
      </dsp:nvSpPr>
      <dsp:spPr>
        <a:xfrm>
          <a:off x="2391502" y="1550631"/>
          <a:ext cx="306017" cy="328968"/>
        </a:xfrm>
        <a:custGeom>
          <a:avLst/>
          <a:gdLst/>
          <a:ahLst/>
          <a:cxnLst/>
          <a:rect l="0" t="0" r="0" b="0"/>
          <a:pathLst>
            <a:path>
              <a:moveTo>
                <a:pt x="0" y="328968"/>
              </a:moveTo>
              <a:lnTo>
                <a:pt x="153008" y="328968"/>
              </a:lnTo>
              <a:lnTo>
                <a:pt x="153008" y="0"/>
              </a:lnTo>
              <a:lnTo>
                <a:pt x="306017" y="0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B9A506-A4F8-4114-8E8C-F3EB57A86B83}">
      <dsp:nvSpPr>
        <dsp:cNvPr id="0" name=""/>
        <dsp:cNvSpPr/>
      </dsp:nvSpPr>
      <dsp:spPr>
        <a:xfrm>
          <a:off x="4227608" y="846973"/>
          <a:ext cx="30601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06017" y="45720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DED407-5341-4684-9F91-333AE6F1BB55}">
      <dsp:nvSpPr>
        <dsp:cNvPr id="0" name=""/>
        <dsp:cNvSpPr/>
      </dsp:nvSpPr>
      <dsp:spPr>
        <a:xfrm>
          <a:off x="2391502" y="892693"/>
          <a:ext cx="306017" cy="986906"/>
        </a:xfrm>
        <a:custGeom>
          <a:avLst/>
          <a:gdLst/>
          <a:ahLst/>
          <a:cxnLst/>
          <a:rect l="0" t="0" r="0" b="0"/>
          <a:pathLst>
            <a:path>
              <a:moveTo>
                <a:pt x="0" y="986906"/>
              </a:moveTo>
              <a:lnTo>
                <a:pt x="153008" y="986906"/>
              </a:lnTo>
              <a:lnTo>
                <a:pt x="153008" y="0"/>
              </a:lnTo>
              <a:lnTo>
                <a:pt x="306017" y="0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D8AE37-6464-4B76-A7DF-EEB3F98B3394}">
      <dsp:nvSpPr>
        <dsp:cNvPr id="0" name=""/>
        <dsp:cNvSpPr/>
      </dsp:nvSpPr>
      <dsp:spPr>
        <a:xfrm>
          <a:off x="4227608" y="189035"/>
          <a:ext cx="30601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06017" y="45720"/>
              </a:lnTo>
            </a:path>
          </a:pathLst>
        </a:custGeom>
        <a:noFill/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463E4A-E60B-44C2-9B92-3BE12634844E}">
      <dsp:nvSpPr>
        <dsp:cNvPr id="0" name=""/>
        <dsp:cNvSpPr/>
      </dsp:nvSpPr>
      <dsp:spPr>
        <a:xfrm>
          <a:off x="2391502" y="234755"/>
          <a:ext cx="306017" cy="1644844"/>
        </a:xfrm>
        <a:custGeom>
          <a:avLst/>
          <a:gdLst/>
          <a:ahLst/>
          <a:cxnLst/>
          <a:rect l="0" t="0" r="0" b="0"/>
          <a:pathLst>
            <a:path>
              <a:moveTo>
                <a:pt x="0" y="1644844"/>
              </a:moveTo>
              <a:lnTo>
                <a:pt x="153008" y="1644844"/>
              </a:lnTo>
              <a:lnTo>
                <a:pt x="153008" y="0"/>
              </a:lnTo>
              <a:lnTo>
                <a:pt x="306017" y="0"/>
              </a:lnTo>
            </a:path>
          </a:pathLst>
        </a:custGeom>
        <a:noFill/>
        <a:ln w="254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6AF8A5-C473-4133-BB8F-BAE8D98C33CC}">
      <dsp:nvSpPr>
        <dsp:cNvPr id="0" name=""/>
        <dsp:cNvSpPr/>
      </dsp:nvSpPr>
      <dsp:spPr>
        <a:xfrm>
          <a:off x="861414" y="988323"/>
          <a:ext cx="1530088" cy="4666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/>
            <a:t>Старостат</a:t>
          </a:r>
        </a:p>
      </dsp:txBody>
      <dsp:txXfrm>
        <a:off x="861414" y="988323"/>
        <a:ext cx="1530088" cy="466676"/>
      </dsp:txXfrm>
    </dsp:sp>
    <dsp:sp modelId="{6D287DD6-A21B-4DDE-A5CB-C2E8EC597EBE}">
      <dsp:nvSpPr>
        <dsp:cNvPr id="0" name=""/>
        <dsp:cNvSpPr/>
      </dsp:nvSpPr>
      <dsp:spPr>
        <a:xfrm>
          <a:off x="861414" y="1646261"/>
          <a:ext cx="1530088" cy="4666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/>
            <a:t>Президент</a:t>
          </a:r>
        </a:p>
      </dsp:txBody>
      <dsp:txXfrm>
        <a:off x="861414" y="1646261"/>
        <a:ext cx="1530088" cy="466676"/>
      </dsp:txXfrm>
    </dsp:sp>
    <dsp:sp modelId="{7FB68F16-19A6-4613-BC87-462A547E7307}">
      <dsp:nvSpPr>
        <dsp:cNvPr id="0" name=""/>
        <dsp:cNvSpPr/>
      </dsp:nvSpPr>
      <dsp:spPr>
        <a:xfrm>
          <a:off x="2697520" y="1416"/>
          <a:ext cx="1530088" cy="4666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/>
            <a:t>Министр образования</a:t>
          </a:r>
        </a:p>
      </dsp:txBody>
      <dsp:txXfrm>
        <a:off x="2697520" y="1416"/>
        <a:ext cx="1530088" cy="466676"/>
      </dsp:txXfrm>
    </dsp:sp>
    <dsp:sp modelId="{E74202C0-6C6D-4815-88F2-510112E9C678}">
      <dsp:nvSpPr>
        <dsp:cNvPr id="0" name=""/>
        <dsp:cNvSpPr/>
      </dsp:nvSpPr>
      <dsp:spPr>
        <a:xfrm>
          <a:off x="4533626" y="1416"/>
          <a:ext cx="1530088" cy="4666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/>
            <a:t>Ответственный за образование</a:t>
          </a:r>
        </a:p>
      </dsp:txBody>
      <dsp:txXfrm>
        <a:off x="4533626" y="1416"/>
        <a:ext cx="1530088" cy="466676"/>
      </dsp:txXfrm>
    </dsp:sp>
    <dsp:sp modelId="{AC1C49DE-59A2-487A-B261-3A22BA04533E}">
      <dsp:nvSpPr>
        <dsp:cNvPr id="0" name=""/>
        <dsp:cNvSpPr/>
      </dsp:nvSpPr>
      <dsp:spPr>
        <a:xfrm>
          <a:off x="2697520" y="659354"/>
          <a:ext cx="1530088" cy="4666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/>
            <a:t>Министр СМИ</a:t>
          </a:r>
        </a:p>
      </dsp:txBody>
      <dsp:txXfrm>
        <a:off x="2697520" y="659354"/>
        <a:ext cx="1530088" cy="466676"/>
      </dsp:txXfrm>
    </dsp:sp>
    <dsp:sp modelId="{C63FEE4C-D45F-40AD-8583-F336C2ADE913}">
      <dsp:nvSpPr>
        <dsp:cNvPr id="0" name=""/>
        <dsp:cNvSpPr/>
      </dsp:nvSpPr>
      <dsp:spPr>
        <a:xfrm>
          <a:off x="4533626" y="659354"/>
          <a:ext cx="1530088" cy="4666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/>
            <a:t>Журналист</a:t>
          </a:r>
        </a:p>
      </dsp:txBody>
      <dsp:txXfrm>
        <a:off x="4533626" y="659354"/>
        <a:ext cx="1530088" cy="466676"/>
      </dsp:txXfrm>
    </dsp:sp>
    <dsp:sp modelId="{0F93C9A8-92D9-4908-8B8C-1EBAC4ABDF7E}">
      <dsp:nvSpPr>
        <dsp:cNvPr id="0" name=""/>
        <dsp:cNvSpPr/>
      </dsp:nvSpPr>
      <dsp:spPr>
        <a:xfrm>
          <a:off x="2697520" y="1317292"/>
          <a:ext cx="1530088" cy="4666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/>
            <a:t>Министр спорта</a:t>
          </a:r>
        </a:p>
      </dsp:txBody>
      <dsp:txXfrm>
        <a:off x="2697520" y="1317292"/>
        <a:ext cx="1530088" cy="466676"/>
      </dsp:txXfrm>
    </dsp:sp>
    <dsp:sp modelId="{1C078304-70D2-4AAA-B2AF-78FF07AFFDA4}">
      <dsp:nvSpPr>
        <dsp:cNvPr id="0" name=""/>
        <dsp:cNvSpPr/>
      </dsp:nvSpPr>
      <dsp:spPr>
        <a:xfrm>
          <a:off x="4533626" y="1317292"/>
          <a:ext cx="1530088" cy="4666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/>
            <a:t>Физорг</a:t>
          </a:r>
        </a:p>
      </dsp:txBody>
      <dsp:txXfrm>
        <a:off x="4533626" y="1317292"/>
        <a:ext cx="1530088" cy="466676"/>
      </dsp:txXfrm>
    </dsp:sp>
    <dsp:sp modelId="{BFF42AB1-2F5C-4254-B1E6-820C37203AB3}">
      <dsp:nvSpPr>
        <dsp:cNvPr id="0" name=""/>
        <dsp:cNvSpPr/>
      </dsp:nvSpPr>
      <dsp:spPr>
        <a:xfrm>
          <a:off x="2697520" y="1975230"/>
          <a:ext cx="1530088" cy="4666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/>
            <a:t>Министр культуры</a:t>
          </a:r>
        </a:p>
      </dsp:txBody>
      <dsp:txXfrm>
        <a:off x="2697520" y="1975230"/>
        <a:ext cx="1530088" cy="466676"/>
      </dsp:txXfrm>
    </dsp:sp>
    <dsp:sp modelId="{19DF61F7-4D6B-4C02-8250-5178762E3DB2}">
      <dsp:nvSpPr>
        <dsp:cNvPr id="0" name=""/>
        <dsp:cNvSpPr/>
      </dsp:nvSpPr>
      <dsp:spPr>
        <a:xfrm>
          <a:off x="4533626" y="1975230"/>
          <a:ext cx="1530088" cy="4666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/>
            <a:t>Культорг</a:t>
          </a:r>
        </a:p>
      </dsp:txBody>
      <dsp:txXfrm>
        <a:off x="4533626" y="1975230"/>
        <a:ext cx="1530088" cy="466676"/>
      </dsp:txXfrm>
    </dsp:sp>
    <dsp:sp modelId="{7BB5A17B-3467-4FC3-A8C8-764B54B8900B}">
      <dsp:nvSpPr>
        <dsp:cNvPr id="0" name=""/>
        <dsp:cNvSpPr/>
      </dsp:nvSpPr>
      <dsp:spPr>
        <a:xfrm>
          <a:off x="2697520" y="2633168"/>
          <a:ext cx="1530088" cy="4666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/>
            <a:t>Министр труда</a:t>
          </a:r>
        </a:p>
      </dsp:txBody>
      <dsp:txXfrm>
        <a:off x="2697520" y="2633168"/>
        <a:ext cx="1530088" cy="466676"/>
      </dsp:txXfrm>
    </dsp:sp>
    <dsp:sp modelId="{A8BF3306-16B1-4409-8CA4-DA5B7615A80F}">
      <dsp:nvSpPr>
        <dsp:cNvPr id="0" name=""/>
        <dsp:cNvSpPr/>
      </dsp:nvSpPr>
      <dsp:spPr>
        <a:xfrm>
          <a:off x="4533626" y="2633168"/>
          <a:ext cx="1530088" cy="4666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/>
            <a:t>Дежурный</a:t>
          </a:r>
        </a:p>
      </dsp:txBody>
      <dsp:txXfrm>
        <a:off x="4533626" y="2633168"/>
        <a:ext cx="1530088" cy="466676"/>
      </dsp:txXfrm>
    </dsp:sp>
    <dsp:sp modelId="{1F96C66C-C86D-410F-B7A2-2164D5E61AB9}">
      <dsp:nvSpPr>
        <dsp:cNvPr id="0" name=""/>
        <dsp:cNvSpPr/>
      </dsp:nvSpPr>
      <dsp:spPr>
        <a:xfrm>
          <a:off x="2697520" y="3291106"/>
          <a:ext cx="1530088" cy="4666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/>
            <a:t>Министр здравоохранения</a:t>
          </a:r>
        </a:p>
      </dsp:txBody>
      <dsp:txXfrm>
        <a:off x="2697520" y="3291106"/>
        <a:ext cx="1530088" cy="466676"/>
      </dsp:txXfrm>
    </dsp:sp>
    <dsp:sp modelId="{C276487A-7D20-462C-93C7-E7E5174A8FDD}">
      <dsp:nvSpPr>
        <dsp:cNvPr id="0" name=""/>
        <dsp:cNvSpPr/>
      </dsp:nvSpPr>
      <dsp:spPr>
        <a:xfrm>
          <a:off x="4533626" y="3291106"/>
          <a:ext cx="1530088" cy="4666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/>
            <a:t>Ответственный за ЗОЖ</a:t>
          </a:r>
        </a:p>
      </dsp:txBody>
      <dsp:txXfrm>
        <a:off x="4533626" y="3291106"/>
        <a:ext cx="1530088" cy="4666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5641737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085200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a551001373_0_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a551001373_0_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782166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a551001373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Google Shape;240;ga551001373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839771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a551001373_0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Google Shape;328;ga551001373_0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249406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a551001373_0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Google Shape;328;ga551001373_0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730746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a551001373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a551001373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450770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a551001373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a551001373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594880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a551001373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a551001373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118466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a551001373_0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a551001373_0_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662081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a551001373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a551001373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322194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a551001373_0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Google Shape;233;ga551001373_0_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033531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a551001373_0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Google Shape;233;ga551001373_0_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312387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a551001373_0_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a551001373_0_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22497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68575" tIns="34275" rIns="68575" bIns="3427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61950" rtl="0">
              <a:spcBef>
                <a:spcPts val="800"/>
              </a:spcBef>
              <a:spcAft>
                <a:spcPts val="0"/>
              </a:spcAft>
              <a:buSzPts val="2100"/>
              <a:buChar char="•"/>
              <a:defRPr/>
            </a:lvl1pPr>
            <a:lvl2pPr marL="914400" lvl="1" indent="-342900" rtl="0"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23850" rtl="0">
              <a:spcBef>
                <a:spcPts val="400"/>
              </a:spcBef>
              <a:spcAft>
                <a:spcPts val="0"/>
              </a:spcAft>
              <a:buSzPts val="1500"/>
              <a:buChar char="•"/>
              <a:defRPr/>
            </a:lvl3pPr>
            <a:lvl4pPr marL="1828800" lvl="3" indent="-3175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5pPr>
            <a:lvl6pPr marL="2743200" lvl="5" indent="-3175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6pPr>
            <a:lvl7pPr marL="3200400" lvl="6" indent="-3175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7pPr>
            <a:lvl8pPr marL="3657600" lvl="7" indent="-3175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8pPr>
            <a:lvl9pPr marL="4114800" lvl="8" indent="-3175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68575" tIns="34275" rIns="68575" bIns="3427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2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2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300" cy="12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0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300" cy="12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0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hyperlink" Target="http://parliament20202021.tilda.ws/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48D"/>
        </a:solid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4"/>
          <p:cNvSpPr txBox="1">
            <a:spLocks noGrp="1"/>
          </p:cNvSpPr>
          <p:nvPr>
            <p:ph type="ctrTitle"/>
          </p:nvPr>
        </p:nvSpPr>
        <p:spPr>
          <a:xfrm>
            <a:off x="166350" y="3078625"/>
            <a:ext cx="8169600" cy="1790700"/>
          </a:xfrm>
          <a:prstGeom prst="rect">
            <a:avLst/>
          </a:prstGeom>
        </p:spPr>
        <p:txBody>
          <a:bodyPr spcFirstLastPara="1" wrap="square" lIns="68575" tIns="34275" rIns="68575" bIns="34275" anchor="b" anchorCtr="0">
            <a:noAutofit/>
          </a:bodyPr>
          <a:lstStyle/>
          <a:p>
            <a:pPr lvl="0" algn="l"/>
            <a:r>
              <a:rPr lang="ru-RU" sz="4000" b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Организация системы </a:t>
            </a:r>
            <a:r>
              <a:rPr lang="ru-RU" sz="4000" b="1" dirty="0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самоуправления </a:t>
            </a:r>
            <a:r>
              <a:rPr lang="ru-RU" sz="4000" b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на уровне классного коллектива </a:t>
            </a:r>
            <a:r>
              <a:rPr lang="ru-RU" sz="4000" b="1" dirty="0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/>
            </a:r>
            <a:br>
              <a:rPr lang="ru-RU" sz="4000" b="1" dirty="0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ru-RU" sz="2400" b="1" dirty="0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(</a:t>
            </a:r>
            <a:r>
              <a:rPr lang="ru-RU" sz="2400" b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на примере Школы для старшеклассников)</a:t>
            </a:r>
            <a:endParaRPr sz="2400" b="1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9" name="Google Shape;89;p14"/>
          <p:cNvSpPr txBox="1">
            <a:spLocks noGrp="1"/>
          </p:cNvSpPr>
          <p:nvPr>
            <p:ph type="subTitle" idx="1"/>
          </p:nvPr>
        </p:nvSpPr>
        <p:spPr>
          <a:xfrm>
            <a:off x="166350" y="1096928"/>
            <a:ext cx="6858000" cy="4965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ctr" rtl="0">
              <a:spcBef>
                <a:spcPts val="800"/>
              </a:spcBef>
              <a:spcAft>
                <a:spcPts val="0"/>
              </a:spcAft>
              <a:buNone/>
            </a:pPr>
            <a:r>
              <a:rPr lang="ru" dirty="0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МАОУ </a:t>
            </a:r>
            <a:r>
              <a:rPr lang="ru" sz="2400" dirty="0" smtClean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ru" sz="240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«</a:t>
            </a:r>
            <a:r>
              <a:rPr lang="ru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Лицей №2</a:t>
            </a:r>
            <a:r>
              <a:rPr lang="ru" sz="240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» </a:t>
            </a:r>
            <a:r>
              <a:rPr lang="ru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г. </a:t>
            </a:r>
            <a:r>
              <a:rPr lang="ru" dirty="0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Перми</a:t>
            </a:r>
          </a:p>
          <a:p>
            <a:pPr marL="0" lvl="0" indent="0" algn="ctr" rtl="0">
              <a:spcBef>
                <a:spcPts val="800"/>
              </a:spcBef>
              <a:spcAft>
                <a:spcPts val="0"/>
              </a:spcAft>
              <a:buNone/>
            </a:pPr>
            <a:r>
              <a:rPr lang="ru-RU" dirty="0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Анатолий</a:t>
            </a:r>
            <a:r>
              <a:rPr lang="ru" dirty="0" smtClean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Викторович Чепурин, директор</a:t>
            </a:r>
            <a:endParaRPr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Google Shape;161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22569" cy="51435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4112800831"/>
              </p:ext>
            </p:extLst>
          </p:nvPr>
        </p:nvGraphicFramePr>
        <p:xfrm>
          <a:off x="667657" y="609600"/>
          <a:ext cx="7271657" cy="3352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71156" y="4620280"/>
            <a:ext cx="57554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http://parliament20202021.tilda.ws/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" name="Google Shape;242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16" y="0"/>
            <a:ext cx="912256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3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Montserrat"/>
                <a:ea typeface="Montserrat"/>
                <a:cs typeface="Montserrat"/>
                <a:sym typeface="Montserrat"/>
              </a:rPr>
              <a:t>Виды, формы и содержание деятельности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936238532"/>
              </p:ext>
            </p:extLst>
          </p:nvPr>
        </p:nvGraphicFramePr>
        <p:xfrm>
          <a:off x="580571" y="1277257"/>
          <a:ext cx="6925129" cy="375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8400" y="914400"/>
            <a:ext cx="1901371" cy="42291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0" name="Google Shape;330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16" y="0"/>
            <a:ext cx="912256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31" name="Google Shape;331;p4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latin typeface="Montserrat"/>
                <a:ea typeface="Montserrat"/>
                <a:cs typeface="Montserrat"/>
                <a:sym typeface="Montserrat"/>
              </a:rPr>
              <a:t>ОСНОВНЫЕ ИДЕИ ВЫСТУПЛЕНИЯ</a:t>
            </a:r>
            <a:endParaRPr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2" name="Google Shape;332;p4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7729214" cy="34164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lvl="0" indent="-457200" algn="l" rtl="0">
              <a:spcBef>
                <a:spcPts val="800"/>
              </a:spcBef>
              <a:spcAft>
                <a:spcPts val="0"/>
              </a:spcAft>
              <a:buAutoNum type="arabicParenR"/>
            </a:pPr>
            <a:r>
              <a:rPr lang="ru-RU" sz="2500" dirty="0" smtClean="0">
                <a:latin typeface="Montserrat"/>
                <a:ea typeface="Montserrat"/>
                <a:cs typeface="Montserrat"/>
                <a:sym typeface="Montserrat"/>
              </a:rPr>
              <a:t>Классный руководитель – опора в построении системы воспитательной работы в организации</a:t>
            </a:r>
          </a:p>
          <a:p>
            <a:pPr lvl="0" indent="-457200" algn="l" rtl="0">
              <a:spcBef>
                <a:spcPts val="800"/>
              </a:spcBef>
              <a:spcAft>
                <a:spcPts val="0"/>
              </a:spcAft>
              <a:buAutoNum type="arabicParenR"/>
            </a:pPr>
            <a:r>
              <a:rPr lang="ru-RU" sz="2500" dirty="0" smtClean="0">
                <a:latin typeface="Montserrat"/>
                <a:ea typeface="Montserrat"/>
                <a:cs typeface="Montserrat"/>
                <a:sym typeface="Montserrat"/>
              </a:rPr>
              <a:t>Классному руководителю нужны указания по деятельности</a:t>
            </a:r>
          </a:p>
          <a:p>
            <a:pPr lvl="0" indent="-457200" algn="l" rtl="0">
              <a:spcBef>
                <a:spcPts val="800"/>
              </a:spcBef>
              <a:spcAft>
                <a:spcPts val="0"/>
              </a:spcAft>
              <a:buAutoNum type="arabicParenR"/>
            </a:pPr>
            <a:r>
              <a:rPr lang="ru-RU" sz="2500" dirty="0" smtClean="0">
                <a:latin typeface="Montserrat"/>
                <a:ea typeface="Montserrat"/>
                <a:cs typeface="Montserrat"/>
                <a:sym typeface="Montserrat"/>
              </a:rPr>
              <a:t>Самоуправление в классе – зеркальное отображение модели самоуправления в организации</a:t>
            </a:r>
            <a:endParaRPr sz="2500" dirty="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159754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0" name="Google Shape;330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16" y="0"/>
            <a:ext cx="912256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31" name="Google Shape;331;p4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latin typeface="Montserrat"/>
                <a:ea typeface="Montserrat"/>
                <a:cs typeface="Montserrat"/>
                <a:sym typeface="Montserrat"/>
              </a:rPr>
              <a:t>СПАСИБО ЗА ВНИМАНИЕ!</a:t>
            </a:r>
            <a:endParaRPr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2" name="Google Shape;332;p4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ru-RU" sz="2500" dirty="0" smtClean="0">
                <a:latin typeface="Montserrat"/>
                <a:ea typeface="Montserrat"/>
                <a:cs typeface="Montserrat"/>
                <a:sym typeface="Montserrat"/>
              </a:rPr>
              <a:t>Ждём Ваших комментариев и вопросов</a:t>
            </a:r>
            <a:endParaRPr sz="2500" dirty="0"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7384" y="0"/>
            <a:ext cx="912256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Картинки по запросу &quot;ЕГЭ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006" y="1423161"/>
            <a:ext cx="3336673" cy="2225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sun9-4.userapi.com/impf/c854428/v854428597/13edc9/1uV_pp1XgG0.jpg?size=1280x854&amp;quality=96&amp;sign=36747aba570b883e08b8b6c6019a11c7&amp;type=albu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857" y="1423161"/>
            <a:ext cx="3335735" cy="2225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844031" y="2219417"/>
            <a:ext cx="6623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VS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85769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128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16" y="0"/>
            <a:ext cx="912256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881" y="0"/>
            <a:ext cx="3636226" cy="51435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25075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Google Shape;135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16" y="0"/>
            <a:ext cx="912256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21"/>
          <p:cNvSpPr txBox="1">
            <a:spLocks noGrp="1"/>
          </p:cNvSpPr>
          <p:nvPr>
            <p:ph type="title"/>
          </p:nvPr>
        </p:nvSpPr>
        <p:spPr>
          <a:xfrm>
            <a:off x="535200" y="445025"/>
            <a:ext cx="7454100" cy="572700"/>
          </a:xfrm>
          <a:prstGeom prst="rect">
            <a:avLst/>
          </a:prstGeom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600">
                <a:latin typeface="Montserrat"/>
                <a:ea typeface="Montserrat"/>
                <a:cs typeface="Montserrat"/>
                <a:sym typeface="Montserrat"/>
              </a:rPr>
              <a:t>Особенности организации воспитательного процесса</a:t>
            </a:r>
            <a:endParaRPr sz="2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7" name="Google Shape;137;p21"/>
          <p:cNvSpPr txBox="1">
            <a:spLocks noGrp="1"/>
          </p:cNvSpPr>
          <p:nvPr>
            <p:ph type="body" idx="1"/>
          </p:nvPr>
        </p:nvSpPr>
        <p:spPr>
          <a:xfrm>
            <a:off x="754275" y="1212275"/>
            <a:ext cx="7294800" cy="36957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ru" sz="1400" b="1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школа для старшеклассников</a:t>
            </a:r>
            <a:r>
              <a:rPr lang="ru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(10-11 классы)</a:t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ru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модель непрерывного образования</a:t>
            </a:r>
            <a:r>
              <a:rPr lang="ru" sz="1400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ru" sz="1400" b="1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«школа-вуз»</a:t>
            </a:r>
            <a:endParaRPr sz="1400" b="1">
              <a:solidFill>
                <a:srgbClr val="FF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ru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реализации процесса воспитания главным образом через создание в лицее </a:t>
            </a:r>
            <a:r>
              <a:rPr lang="ru" sz="1400" b="1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детско-взрослых общностей</a:t>
            </a:r>
            <a:r>
              <a:rPr lang="ru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, которые бы объединяли детей и педагогов </a:t>
            </a:r>
            <a:r>
              <a:rPr lang="ru" sz="1400" b="1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яркими и содержательными событиями</a:t>
            </a:r>
            <a:r>
              <a:rPr lang="ru" sz="14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,</a:t>
            </a:r>
            <a:r>
              <a:rPr lang="ru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общими позитивными эмоциями и доверительными отношениями друг к другу</a:t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just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педагоги лицея ориентированы на </a:t>
            </a:r>
            <a:r>
              <a:rPr lang="ru" sz="1400" b="1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формирование коллективов в рамках классов, кружков, студий, секций и иных детских объединений,</a:t>
            </a:r>
            <a:r>
              <a:rPr lang="ru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на установление в них доброжелательных и товарищеских взаимоотношений;</a:t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just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400" b="1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ключевой фигурой воспитания в лицее является классный руководитель,</a:t>
            </a:r>
            <a:r>
              <a:rPr lang="ru" sz="1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реализующий по отношению к детям защитную, личностно развивающую, организационную, посредническую (в разрешении конфликтов) функции.</a:t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 sz="1200" b="1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38" name="Google Shape;138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5188" y="1327525"/>
            <a:ext cx="219075" cy="209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5188" y="1635425"/>
            <a:ext cx="219075" cy="209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5188" y="1943325"/>
            <a:ext cx="219075" cy="209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5188" y="2895550"/>
            <a:ext cx="219075" cy="209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5188" y="3611750"/>
            <a:ext cx="219075" cy="209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Google Shape;147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16" y="0"/>
            <a:ext cx="912256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2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600">
                <a:latin typeface="Montserrat"/>
                <a:ea typeface="Montserrat"/>
                <a:cs typeface="Montserrat"/>
                <a:sym typeface="Montserrat"/>
              </a:rPr>
              <a:t>Цель воспитания</a:t>
            </a:r>
            <a:endParaRPr sz="2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9" name="Google Shape;149;p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7533900" cy="34164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50800" marR="50800" lvl="0" indent="0" algn="just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500" b="1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личностное развитие</a:t>
            </a:r>
            <a:r>
              <a:rPr lang="ru" sz="15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учащихся, проявляющееся:</a:t>
            </a:r>
            <a:endParaRPr sz="1500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50800" marR="50800" lvl="0" indent="0" algn="just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5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1) в </a:t>
            </a:r>
            <a:r>
              <a:rPr lang="ru" sz="1500" b="1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усвоении </a:t>
            </a:r>
            <a:r>
              <a:rPr lang="ru" sz="15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ими знаний основных </a:t>
            </a:r>
            <a:r>
              <a:rPr lang="ru" sz="1500" b="1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норм</a:t>
            </a:r>
            <a:r>
              <a:rPr lang="ru" sz="15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, которые общество выработало на основе этих ценностей (то есть, в усвоении ими социально значимых знаний);</a:t>
            </a:r>
            <a:endParaRPr sz="1500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50800" marR="50800" lvl="0" indent="0" algn="just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5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2) в развитии их позитивных </a:t>
            </a:r>
            <a:r>
              <a:rPr lang="ru" sz="1500" b="1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отношений к</a:t>
            </a:r>
            <a:r>
              <a:rPr lang="ru" sz="15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этим общественным </a:t>
            </a:r>
            <a:r>
              <a:rPr lang="ru" sz="1500" b="1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ценностям </a:t>
            </a:r>
            <a:r>
              <a:rPr lang="ru" sz="15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(то есть в развитии их социально значимых отношений);</a:t>
            </a:r>
            <a:endParaRPr sz="1500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50800" marR="50800" lvl="0" indent="0" algn="just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5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3) в </a:t>
            </a:r>
            <a:r>
              <a:rPr lang="ru" sz="1500" b="1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приобретении </a:t>
            </a:r>
            <a:r>
              <a:rPr lang="ru" sz="15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ими соответствующего этим ценностям </a:t>
            </a:r>
            <a:r>
              <a:rPr lang="ru" sz="1500" b="1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опыта </a:t>
            </a:r>
            <a:r>
              <a:rPr lang="ru" sz="15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поведения, опыта применения сформированных знаний и отношений на практике </a:t>
            </a:r>
            <a:r>
              <a:rPr lang="ru" sz="1500" b="1" dirty="0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(то есть в приобретении ими опыта осуществления социально значимых дел).</a:t>
            </a:r>
            <a:endParaRPr sz="1500" b="1" dirty="0">
              <a:solidFill>
                <a:srgbClr val="FF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7384" y="0"/>
            <a:ext cx="912256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19"/>
          <p:cNvPicPr preferRelativeResize="0"/>
          <p:nvPr/>
        </p:nvPicPr>
        <p:blipFill rotWithShape="1">
          <a:blip r:embed="rId4">
            <a:alphaModFix/>
          </a:blip>
          <a:srcRect l="14144" t="20165" r="15482" b="5173"/>
          <a:stretch/>
        </p:blipFill>
        <p:spPr>
          <a:xfrm>
            <a:off x="620875" y="448400"/>
            <a:ext cx="7098474" cy="42339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Скругленный прямоугольник 1"/>
          <p:cNvSpPr/>
          <p:nvPr/>
        </p:nvSpPr>
        <p:spPr>
          <a:xfrm>
            <a:off x="852256" y="1553592"/>
            <a:ext cx="2041864" cy="852257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125501" y="1553592"/>
            <a:ext cx="2181233" cy="852257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Google Shape;235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16" y="0"/>
            <a:ext cx="912256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36"/>
          <p:cNvSpPr txBox="1">
            <a:spLocks noGrp="1"/>
          </p:cNvSpPr>
          <p:nvPr>
            <p:ph type="title"/>
          </p:nvPr>
        </p:nvSpPr>
        <p:spPr>
          <a:xfrm>
            <a:off x="527025" y="409150"/>
            <a:ext cx="8520600" cy="572700"/>
          </a:xfrm>
          <a:prstGeom prst="rect">
            <a:avLst/>
          </a:prstGeom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Montserrat"/>
                <a:ea typeface="Montserrat"/>
                <a:cs typeface="Montserrat"/>
                <a:sym typeface="Montserrat"/>
              </a:rPr>
              <a:t>Виды, формы и содержание деятельности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7" name="Google Shape;237;p36"/>
          <p:cNvSpPr txBox="1">
            <a:spLocks noGrp="1"/>
          </p:cNvSpPr>
          <p:nvPr>
            <p:ph type="body" idx="1"/>
          </p:nvPr>
        </p:nvSpPr>
        <p:spPr>
          <a:xfrm>
            <a:off x="527025" y="1248150"/>
            <a:ext cx="7593900" cy="34164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ru" b="1" dirty="0">
                <a:latin typeface="Montserrat"/>
                <a:ea typeface="Montserrat"/>
                <a:cs typeface="Montserrat"/>
                <a:sym typeface="Montserrat"/>
              </a:rPr>
              <a:t>КЛАССНОЕ РУКОВОДСТВО </a:t>
            </a:r>
            <a:endParaRPr lang="en-US" b="1" dirty="0" smtClean="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ru" sz="1400" dirty="0" smtClean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&lt;</a:t>
            </a:r>
            <a:r>
              <a:rPr lang="ru" sz="14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Письмо&gt; Минпросвещения России от 12.05.2020 N ВБ-1011/08  "О методических рекомендациях"</a:t>
            </a:r>
            <a:endParaRPr sz="1400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endParaRPr sz="1400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800"/>
              </a:spcBef>
              <a:spcAft>
                <a:spcPts val="0"/>
              </a:spcAft>
              <a:buNone/>
            </a:pPr>
            <a:r>
              <a:rPr lang="ru" sz="14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РУКОВОДСТВО классного </a:t>
            </a:r>
            <a:r>
              <a:rPr lang="ru" sz="1400" dirty="0" smtClean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руководителя</a:t>
            </a:r>
            <a:endParaRPr sz="1400" dirty="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2261433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Google Shape;235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16" y="0"/>
            <a:ext cx="912256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36"/>
          <p:cNvSpPr txBox="1">
            <a:spLocks noGrp="1"/>
          </p:cNvSpPr>
          <p:nvPr>
            <p:ph type="title"/>
          </p:nvPr>
        </p:nvSpPr>
        <p:spPr>
          <a:xfrm>
            <a:off x="527025" y="409150"/>
            <a:ext cx="8520600" cy="572700"/>
          </a:xfrm>
          <a:prstGeom prst="rect">
            <a:avLst/>
          </a:prstGeom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Montserrat"/>
                <a:ea typeface="Montserrat"/>
                <a:cs typeface="Montserrat"/>
                <a:sym typeface="Montserrat"/>
              </a:rPr>
              <a:t>Виды, формы и содержание деятельности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26972" t="16839" r="34373" b="10255"/>
          <a:stretch/>
        </p:blipFill>
        <p:spPr>
          <a:xfrm>
            <a:off x="609604" y="1235969"/>
            <a:ext cx="2002971" cy="302218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/>
          <a:srcRect l="27381" t="27502" r="32500" b="11635"/>
          <a:stretch/>
        </p:blipFill>
        <p:spPr>
          <a:xfrm>
            <a:off x="2755395" y="1235969"/>
            <a:ext cx="2490159" cy="302218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/>
          <a:srcRect l="25833" t="17829" r="30000" b="9998"/>
          <a:stretch/>
        </p:blipFill>
        <p:spPr>
          <a:xfrm>
            <a:off x="5338486" y="1235969"/>
            <a:ext cx="2311813" cy="302218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16" y="0"/>
            <a:ext cx="912256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23"/>
          <p:cNvSpPr txBox="1">
            <a:spLocks noGrp="1"/>
          </p:cNvSpPr>
          <p:nvPr>
            <p:ph type="title"/>
          </p:nvPr>
        </p:nvSpPr>
        <p:spPr>
          <a:xfrm>
            <a:off x="612675" y="468925"/>
            <a:ext cx="8520600" cy="572700"/>
          </a:xfrm>
          <a:prstGeom prst="rect">
            <a:avLst/>
          </a:prstGeom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Montserrat"/>
                <a:ea typeface="Montserrat"/>
                <a:cs typeface="Montserrat"/>
                <a:sym typeface="Montserrat"/>
              </a:rPr>
              <a:t>Задачи воспитания: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6" name="Google Shape;156;p23"/>
          <p:cNvSpPr txBox="1">
            <a:spLocks noGrp="1"/>
          </p:cNvSpPr>
          <p:nvPr>
            <p:ph type="body" idx="1"/>
          </p:nvPr>
        </p:nvSpPr>
        <p:spPr>
          <a:xfrm>
            <a:off x="479150" y="1128075"/>
            <a:ext cx="7576279" cy="3773700"/>
          </a:xfrm>
          <a:prstGeom prst="rect">
            <a:avLst/>
          </a:prstGeom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lvl="0" indent="0">
              <a:spcBef>
                <a:spcPts val="1200"/>
              </a:spcBef>
              <a:buSzPts val="1100"/>
              <a:buNone/>
            </a:pPr>
            <a:r>
              <a:rPr lang="ru" sz="2400" dirty="0" smtClean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5</a:t>
            </a:r>
            <a:r>
              <a:rPr lang="en-US" sz="2400" dirty="0" smtClean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) </a:t>
            </a:r>
            <a:r>
              <a:rPr lang="ru-RU" sz="2400" b="1" dirty="0" smtClean="0">
                <a:latin typeface="Montserrat"/>
                <a:ea typeface="Montserrat"/>
                <a:cs typeface="Montserrat"/>
                <a:sym typeface="Montserrat"/>
              </a:rPr>
              <a:t>поддерживать</a:t>
            </a:r>
            <a:r>
              <a:rPr lang="ru-RU" sz="2400" dirty="0" smtClean="0"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ru-RU" sz="2400" dirty="0">
                <a:latin typeface="Montserrat"/>
                <a:ea typeface="Montserrat"/>
                <a:cs typeface="Montserrat"/>
                <a:sym typeface="Montserrat"/>
              </a:rPr>
              <a:t>ученическое самоуправление </a:t>
            </a:r>
            <a:r>
              <a:rPr lang="ru-RU" sz="2400" b="1" dirty="0">
                <a:latin typeface="Montserrat"/>
                <a:ea typeface="Montserrat"/>
                <a:cs typeface="Montserrat"/>
                <a:sym typeface="Montserrat"/>
              </a:rPr>
              <a:t>на уровне лицея и</a:t>
            </a:r>
            <a:r>
              <a:rPr lang="ru-RU" sz="2400" dirty="0"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ru-RU" sz="2400" b="1" dirty="0">
                <a:latin typeface="Montserrat"/>
                <a:ea typeface="Montserrat"/>
                <a:cs typeface="Montserrat"/>
                <a:sym typeface="Montserrat"/>
              </a:rPr>
              <a:t>инициировать</a:t>
            </a:r>
            <a:r>
              <a:rPr lang="ru-RU" sz="2400" dirty="0">
                <a:latin typeface="Montserrat"/>
                <a:ea typeface="Montserrat"/>
                <a:cs typeface="Montserrat"/>
                <a:sym typeface="Montserrat"/>
              </a:rPr>
              <a:t> формирование модели ученического самоуправления </a:t>
            </a:r>
            <a:r>
              <a:rPr lang="ru-RU" sz="2400" b="1" dirty="0">
                <a:latin typeface="Montserrat"/>
                <a:ea typeface="Montserrat"/>
                <a:cs typeface="Montserrat"/>
                <a:sym typeface="Montserrat"/>
              </a:rPr>
              <a:t>на уровне классных сообществ</a:t>
            </a:r>
            <a:endParaRPr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353</Words>
  <Application>Microsoft Office PowerPoint</Application>
  <PresentationFormat>Экран (16:9)</PresentationFormat>
  <Paragraphs>52</Paragraphs>
  <Slides>13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Times New Roman</vt:lpstr>
      <vt:lpstr>Arial</vt:lpstr>
      <vt:lpstr>Calibri</vt:lpstr>
      <vt:lpstr>Montserrat</vt:lpstr>
      <vt:lpstr>Тема Office</vt:lpstr>
      <vt:lpstr>Организация системы самоуправления на уровне классного коллектива  (на примере Школы для старшеклассников)</vt:lpstr>
      <vt:lpstr>Презентация PowerPoint</vt:lpstr>
      <vt:lpstr>Презентация PowerPoint</vt:lpstr>
      <vt:lpstr>Особенности организации воспитательного процесса</vt:lpstr>
      <vt:lpstr>Цель воспитания</vt:lpstr>
      <vt:lpstr>Презентация PowerPoint</vt:lpstr>
      <vt:lpstr>Виды, формы и содержание деятельности</vt:lpstr>
      <vt:lpstr>Виды, формы и содержание деятельности</vt:lpstr>
      <vt:lpstr>Задачи воспитания:</vt:lpstr>
      <vt:lpstr>Презентация PowerPoint</vt:lpstr>
      <vt:lpstr>Виды, формы и содержание деятельности</vt:lpstr>
      <vt:lpstr>ОСНОВНЫЕ ИДЕИ ВЫСТУПЛЕНИЯ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системы самоуправления на уровне классного коллектива  (на примере Школы для старшеклассников)</dc:title>
  <dc:creator>Владелец</dc:creator>
  <cp:lastModifiedBy>Владелец</cp:lastModifiedBy>
  <cp:revision>4</cp:revision>
  <dcterms:modified xsi:type="dcterms:W3CDTF">2021-02-15T10:55:50Z</dcterms:modified>
</cp:coreProperties>
</file>