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92" r:id="rId3"/>
    <p:sldId id="264" r:id="rId4"/>
    <p:sldId id="259" r:id="rId5"/>
    <p:sldId id="284" r:id="rId6"/>
    <p:sldId id="286" r:id="rId7"/>
    <p:sldId id="288" r:id="rId8"/>
    <p:sldId id="289" r:id="rId9"/>
    <p:sldId id="290" r:id="rId10"/>
    <p:sldId id="265" r:id="rId11"/>
    <p:sldId id="267" r:id="rId12"/>
    <p:sldId id="269" r:id="rId13"/>
    <p:sldId id="271" r:id="rId14"/>
    <p:sldId id="276" r:id="rId15"/>
    <p:sldId id="279" r:id="rId16"/>
    <p:sldId id="281" r:id="rId17"/>
    <p:sldId id="268" r:id="rId18"/>
    <p:sldId id="270" r:id="rId19"/>
    <p:sldId id="261" r:id="rId20"/>
    <p:sldId id="278" r:id="rId21"/>
    <p:sldId id="274" r:id="rId22"/>
    <p:sldId id="275" r:id="rId23"/>
    <p:sldId id="29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8FA472-D2E7-4833-866D-96906BF0E133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A3B06C-339B-4DAC-9757-37A59A44F8BC}">
      <dgm:prSet phldrT="[Текст]"/>
      <dgm:spPr/>
      <dgm:t>
        <a:bodyPr/>
        <a:lstStyle/>
        <a:p>
          <a:r>
            <a:rPr lang="ru-RU" dirty="0" smtClean="0"/>
            <a:t>ценностные  отношения:</a:t>
          </a:r>
          <a:endParaRPr lang="ru-RU" dirty="0"/>
        </a:p>
      </dgm:t>
    </dgm:pt>
    <dgm:pt modelId="{95D4DC06-744F-4A36-9318-336FD2F0B0F4}" type="parTrans" cxnId="{4CB1FDF6-5A83-4CA3-810E-6FC9F27A8C8A}">
      <dgm:prSet/>
      <dgm:spPr/>
      <dgm:t>
        <a:bodyPr/>
        <a:lstStyle/>
        <a:p>
          <a:endParaRPr lang="ru-RU"/>
        </a:p>
      </dgm:t>
    </dgm:pt>
    <dgm:pt modelId="{A5A58257-22C5-43C5-BAA7-31C572ED3D0F}" type="sibTrans" cxnId="{4CB1FDF6-5A83-4CA3-810E-6FC9F27A8C8A}">
      <dgm:prSet/>
      <dgm:spPr/>
      <dgm:t>
        <a:bodyPr/>
        <a:lstStyle/>
        <a:p>
          <a:endParaRPr lang="ru-RU"/>
        </a:p>
      </dgm:t>
    </dgm:pt>
    <dgm:pt modelId="{9D6B58A9-4C5B-4825-BFA5-B989B8A94035}">
      <dgm:prSet phldrT="[Текст]"/>
      <dgm:spPr/>
      <dgm:t>
        <a:bodyPr/>
        <a:lstStyle/>
        <a:p>
          <a:r>
            <a:rPr lang="ru-RU" dirty="0" smtClean="0"/>
            <a:t>к семье </a:t>
          </a:r>
          <a:endParaRPr lang="ru-RU" dirty="0"/>
        </a:p>
      </dgm:t>
    </dgm:pt>
    <dgm:pt modelId="{63C3F431-963E-4696-9CAA-56745B11BFAF}" type="parTrans" cxnId="{E7569C57-4497-4CC5-9D36-AFAF6DA7E0F8}">
      <dgm:prSet/>
      <dgm:spPr/>
      <dgm:t>
        <a:bodyPr/>
        <a:lstStyle/>
        <a:p>
          <a:endParaRPr lang="ru-RU"/>
        </a:p>
      </dgm:t>
    </dgm:pt>
    <dgm:pt modelId="{48E62550-0816-4475-9BF5-35EAF4B1EA04}" type="sibTrans" cxnId="{E7569C57-4497-4CC5-9D36-AFAF6DA7E0F8}">
      <dgm:prSet/>
      <dgm:spPr/>
      <dgm:t>
        <a:bodyPr/>
        <a:lstStyle/>
        <a:p>
          <a:endParaRPr lang="ru-RU"/>
        </a:p>
      </dgm:t>
    </dgm:pt>
    <dgm:pt modelId="{53E0DAB3-FAC3-4C51-8A34-312769A274FB}">
      <dgm:prSet phldrT="[Текст]"/>
      <dgm:spPr/>
      <dgm:t>
        <a:bodyPr/>
        <a:lstStyle/>
        <a:p>
          <a:r>
            <a:rPr lang="ru-RU" dirty="0" smtClean="0"/>
            <a:t>к  знаниям </a:t>
          </a:r>
          <a:endParaRPr lang="ru-RU" dirty="0"/>
        </a:p>
      </dgm:t>
    </dgm:pt>
    <dgm:pt modelId="{41DB7B4F-11BB-4963-B253-9BF861AD42F0}" type="parTrans" cxnId="{A9690593-DE2B-4B44-8F60-A689DD201518}">
      <dgm:prSet/>
      <dgm:spPr/>
      <dgm:t>
        <a:bodyPr/>
        <a:lstStyle/>
        <a:p>
          <a:endParaRPr lang="ru-RU"/>
        </a:p>
      </dgm:t>
    </dgm:pt>
    <dgm:pt modelId="{AAD7DF35-3EE6-462D-AFC1-0E0822C9AFBE}" type="sibTrans" cxnId="{A9690593-DE2B-4B44-8F60-A689DD201518}">
      <dgm:prSet/>
      <dgm:spPr/>
      <dgm:t>
        <a:bodyPr/>
        <a:lstStyle/>
        <a:p>
          <a:endParaRPr lang="ru-RU"/>
        </a:p>
      </dgm:t>
    </dgm:pt>
    <dgm:pt modelId="{76EA83D0-C579-448F-9E04-D3BBAD39C5F4}">
      <dgm:prSet phldrT="[Текст]"/>
      <dgm:spPr/>
      <dgm:t>
        <a:bodyPr/>
        <a:lstStyle/>
        <a:p>
          <a:r>
            <a:rPr lang="ru-RU" dirty="0" smtClean="0"/>
            <a:t>к  культуре</a:t>
          </a:r>
          <a:endParaRPr lang="ru-RU" dirty="0"/>
        </a:p>
      </dgm:t>
    </dgm:pt>
    <dgm:pt modelId="{90B9513A-ECFB-411F-8F11-BC5C8B62D5F6}" type="parTrans" cxnId="{E2A59942-7136-49D4-BBCA-76D0E5C02A30}">
      <dgm:prSet/>
      <dgm:spPr/>
      <dgm:t>
        <a:bodyPr/>
        <a:lstStyle/>
        <a:p>
          <a:endParaRPr lang="ru-RU"/>
        </a:p>
      </dgm:t>
    </dgm:pt>
    <dgm:pt modelId="{4BD2EB00-A92A-4863-B07F-D11E90D02B2C}" type="sibTrans" cxnId="{E2A59942-7136-49D4-BBCA-76D0E5C02A30}">
      <dgm:prSet/>
      <dgm:spPr/>
      <dgm:t>
        <a:bodyPr/>
        <a:lstStyle/>
        <a:p>
          <a:endParaRPr lang="ru-RU"/>
        </a:p>
      </dgm:t>
    </dgm:pt>
    <dgm:pt modelId="{6512685E-BF43-45AF-BE2C-89F885DB1A88}">
      <dgm:prSet phldrT="[Текст]"/>
      <dgm:spPr/>
      <dgm:t>
        <a:bodyPr/>
        <a:lstStyle/>
        <a:p>
          <a:r>
            <a:rPr lang="ru-RU" dirty="0" smtClean="0"/>
            <a:t> к малой Родине</a:t>
          </a:r>
          <a:endParaRPr lang="ru-RU" dirty="0"/>
        </a:p>
      </dgm:t>
    </dgm:pt>
    <dgm:pt modelId="{778A44C7-3065-42E6-A733-283F8BA3522E}" type="parTrans" cxnId="{381A3184-E448-409D-9A59-E960CE9E7C15}">
      <dgm:prSet/>
      <dgm:spPr/>
      <dgm:t>
        <a:bodyPr/>
        <a:lstStyle/>
        <a:p>
          <a:endParaRPr lang="ru-RU"/>
        </a:p>
      </dgm:t>
    </dgm:pt>
    <dgm:pt modelId="{99F9303F-180E-4A55-ACE2-F06618BE38F9}" type="sibTrans" cxnId="{381A3184-E448-409D-9A59-E960CE9E7C15}">
      <dgm:prSet/>
      <dgm:spPr/>
      <dgm:t>
        <a:bodyPr/>
        <a:lstStyle/>
        <a:p>
          <a:endParaRPr lang="ru-RU"/>
        </a:p>
      </dgm:t>
    </dgm:pt>
    <dgm:pt modelId="{C8B0B95D-1A94-47F2-9C5B-3070BA67CE7D}">
      <dgm:prSet phldrT="[Текст]"/>
      <dgm:spPr/>
      <dgm:t>
        <a:bodyPr/>
        <a:lstStyle/>
        <a:p>
          <a:r>
            <a:rPr lang="ru-RU" dirty="0" smtClean="0"/>
            <a:t>к здоровью</a:t>
          </a:r>
          <a:endParaRPr lang="ru-RU" dirty="0"/>
        </a:p>
      </dgm:t>
    </dgm:pt>
    <dgm:pt modelId="{3164155B-C743-4C4E-87A7-3422DFBC0B23}" type="parTrans" cxnId="{C348F990-FB01-4610-9E61-1917C1795844}">
      <dgm:prSet/>
      <dgm:spPr/>
      <dgm:t>
        <a:bodyPr/>
        <a:lstStyle/>
        <a:p>
          <a:endParaRPr lang="ru-RU"/>
        </a:p>
      </dgm:t>
    </dgm:pt>
    <dgm:pt modelId="{852A74AD-CCE1-46D3-A5BA-E6305A2EF9E3}" type="sibTrans" cxnId="{C348F990-FB01-4610-9E61-1917C1795844}">
      <dgm:prSet/>
      <dgm:spPr/>
      <dgm:t>
        <a:bodyPr/>
        <a:lstStyle/>
        <a:p>
          <a:endParaRPr lang="ru-RU"/>
        </a:p>
      </dgm:t>
    </dgm:pt>
    <dgm:pt modelId="{B46B3B95-70B7-4A44-A123-4DABD2ED4522}">
      <dgm:prSet/>
      <dgm:spPr/>
      <dgm:t>
        <a:bodyPr/>
        <a:lstStyle/>
        <a:p>
          <a:r>
            <a:rPr lang="ru-RU" dirty="0" smtClean="0"/>
            <a:t>к труду </a:t>
          </a:r>
          <a:endParaRPr lang="ru-RU" dirty="0"/>
        </a:p>
      </dgm:t>
    </dgm:pt>
    <dgm:pt modelId="{D90D195E-A10E-453D-954C-BB3F4192A10D}" type="parTrans" cxnId="{4CDCF55E-24D7-4F0E-AB95-9D1D671A9C81}">
      <dgm:prSet/>
      <dgm:spPr/>
      <dgm:t>
        <a:bodyPr/>
        <a:lstStyle/>
        <a:p>
          <a:endParaRPr lang="ru-RU"/>
        </a:p>
      </dgm:t>
    </dgm:pt>
    <dgm:pt modelId="{9A7D8AA0-1118-49F9-B328-DFE76674C1DC}" type="sibTrans" cxnId="{4CDCF55E-24D7-4F0E-AB95-9D1D671A9C81}">
      <dgm:prSet/>
      <dgm:spPr/>
      <dgm:t>
        <a:bodyPr/>
        <a:lstStyle/>
        <a:p>
          <a:endParaRPr lang="ru-RU"/>
        </a:p>
      </dgm:t>
    </dgm:pt>
    <dgm:pt modelId="{B9BF4179-A9E9-41F6-AC41-7FBBB12868A9}" type="pres">
      <dgm:prSet presAssocID="{448FA472-D2E7-4833-866D-96906BF0E133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C29215-A7B4-4B2D-BC30-F3D453555D32}" type="pres">
      <dgm:prSet presAssocID="{01A3B06C-339B-4DAC-9757-37A59A44F8BC}" presName="root1" presStyleCnt="0"/>
      <dgm:spPr/>
    </dgm:pt>
    <dgm:pt modelId="{41A818AE-AC3B-46D9-8ACD-8697E83E407E}" type="pres">
      <dgm:prSet presAssocID="{01A3B06C-339B-4DAC-9757-37A59A44F8BC}" presName="LevelOneTextNode" presStyleLbl="node0" presStyleIdx="0" presStyleCnt="1" custLinFactNeighborX="-1511" custLinFactNeighborY="-45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615CB5-89E5-4A37-BE2E-A62E94694207}" type="pres">
      <dgm:prSet presAssocID="{01A3B06C-339B-4DAC-9757-37A59A44F8BC}" presName="level2hierChild" presStyleCnt="0"/>
      <dgm:spPr/>
    </dgm:pt>
    <dgm:pt modelId="{747BA002-C816-45B1-A328-8A96E71D0C84}" type="pres">
      <dgm:prSet presAssocID="{63C3F431-963E-4696-9CAA-56745B11BFAF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0B89878E-9E46-442C-BA41-FD413520BBEE}" type="pres">
      <dgm:prSet presAssocID="{63C3F431-963E-4696-9CAA-56745B11BFAF}" presName="connTx" presStyleLbl="parChTrans1D2" presStyleIdx="0" presStyleCnt="2"/>
      <dgm:spPr/>
      <dgm:t>
        <a:bodyPr/>
        <a:lstStyle/>
        <a:p>
          <a:endParaRPr lang="ru-RU"/>
        </a:p>
      </dgm:t>
    </dgm:pt>
    <dgm:pt modelId="{985281D8-F034-4150-9E00-B96AC5821431}" type="pres">
      <dgm:prSet presAssocID="{9D6B58A9-4C5B-4825-BFA5-B989B8A94035}" presName="root2" presStyleCnt="0"/>
      <dgm:spPr/>
    </dgm:pt>
    <dgm:pt modelId="{FA0361AB-1D4F-4331-B8C0-C65FF55787DD}" type="pres">
      <dgm:prSet presAssocID="{9D6B58A9-4C5B-4825-BFA5-B989B8A94035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F1DF1C4-0CB0-489B-9873-6E0FFC659007}" type="pres">
      <dgm:prSet presAssocID="{9D6B58A9-4C5B-4825-BFA5-B989B8A94035}" presName="level3hierChild" presStyleCnt="0"/>
      <dgm:spPr/>
    </dgm:pt>
    <dgm:pt modelId="{762D9FFE-83DD-4B6D-B9FA-F8D33FEDC7B6}" type="pres">
      <dgm:prSet presAssocID="{41DB7B4F-11BB-4963-B253-9BF861AD42F0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BAE34AA5-2038-4965-AC28-7D1B952692A1}" type="pres">
      <dgm:prSet presAssocID="{41DB7B4F-11BB-4963-B253-9BF861AD42F0}" presName="connTx" presStyleLbl="parChTrans1D3" presStyleIdx="0" presStyleCnt="4"/>
      <dgm:spPr/>
      <dgm:t>
        <a:bodyPr/>
        <a:lstStyle/>
        <a:p>
          <a:endParaRPr lang="ru-RU"/>
        </a:p>
      </dgm:t>
    </dgm:pt>
    <dgm:pt modelId="{48B9219E-8D58-43A8-8BC2-1F17344C576D}" type="pres">
      <dgm:prSet presAssocID="{53E0DAB3-FAC3-4C51-8A34-312769A274FB}" presName="root2" presStyleCnt="0"/>
      <dgm:spPr/>
    </dgm:pt>
    <dgm:pt modelId="{F72AD7DE-B418-4040-8B16-6FC569A18BC5}" type="pres">
      <dgm:prSet presAssocID="{53E0DAB3-FAC3-4C51-8A34-312769A274FB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2B38A2-C863-469C-B10B-411C0BC5B831}" type="pres">
      <dgm:prSet presAssocID="{53E0DAB3-FAC3-4C51-8A34-312769A274FB}" presName="level3hierChild" presStyleCnt="0"/>
      <dgm:spPr/>
    </dgm:pt>
    <dgm:pt modelId="{26FC4126-7273-4E2B-AFB9-059887B7083F}" type="pres">
      <dgm:prSet presAssocID="{D90D195E-A10E-453D-954C-BB3F4192A10D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8A1572D5-09B2-4BC0-BA7A-7EB6A2A8F872}" type="pres">
      <dgm:prSet presAssocID="{D90D195E-A10E-453D-954C-BB3F4192A10D}" presName="connTx" presStyleLbl="parChTrans1D3" presStyleIdx="1" presStyleCnt="4"/>
      <dgm:spPr/>
      <dgm:t>
        <a:bodyPr/>
        <a:lstStyle/>
        <a:p>
          <a:endParaRPr lang="ru-RU"/>
        </a:p>
      </dgm:t>
    </dgm:pt>
    <dgm:pt modelId="{F6FA7FCF-B9AD-4D04-BA27-5D683EDEAE6D}" type="pres">
      <dgm:prSet presAssocID="{B46B3B95-70B7-4A44-A123-4DABD2ED4522}" presName="root2" presStyleCnt="0"/>
      <dgm:spPr/>
    </dgm:pt>
    <dgm:pt modelId="{2C3C66C8-3ED4-4F61-A938-FB3BA7831AFF}" type="pres">
      <dgm:prSet presAssocID="{B46B3B95-70B7-4A44-A123-4DABD2ED4522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555A59-9827-4FA4-B6E2-F67C1A317AB8}" type="pres">
      <dgm:prSet presAssocID="{B46B3B95-70B7-4A44-A123-4DABD2ED4522}" presName="level3hierChild" presStyleCnt="0"/>
      <dgm:spPr/>
    </dgm:pt>
    <dgm:pt modelId="{FA5213D9-C942-404C-B5F5-E2000BD8D4DB}" type="pres">
      <dgm:prSet presAssocID="{90B9513A-ECFB-411F-8F11-BC5C8B62D5F6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A03AA6A7-CBF9-4DB3-ABA8-C0C08C46A598}" type="pres">
      <dgm:prSet presAssocID="{90B9513A-ECFB-411F-8F11-BC5C8B62D5F6}" presName="connTx" presStyleLbl="parChTrans1D3" presStyleIdx="2" presStyleCnt="4"/>
      <dgm:spPr/>
      <dgm:t>
        <a:bodyPr/>
        <a:lstStyle/>
        <a:p>
          <a:endParaRPr lang="ru-RU"/>
        </a:p>
      </dgm:t>
    </dgm:pt>
    <dgm:pt modelId="{554AC52C-BD51-489D-B857-92E58F2AB2C0}" type="pres">
      <dgm:prSet presAssocID="{76EA83D0-C579-448F-9E04-D3BBAD39C5F4}" presName="root2" presStyleCnt="0"/>
      <dgm:spPr/>
    </dgm:pt>
    <dgm:pt modelId="{55B6946F-861C-4FED-A963-257F946BCEB3}" type="pres">
      <dgm:prSet presAssocID="{76EA83D0-C579-448F-9E04-D3BBAD39C5F4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5321B6-44D4-499C-BF05-FD2E731F7EEF}" type="pres">
      <dgm:prSet presAssocID="{76EA83D0-C579-448F-9E04-D3BBAD39C5F4}" presName="level3hierChild" presStyleCnt="0"/>
      <dgm:spPr/>
    </dgm:pt>
    <dgm:pt modelId="{B9BC2B23-6164-479E-8434-1E1A6D3C7218}" type="pres">
      <dgm:prSet presAssocID="{778A44C7-3065-42E6-A733-283F8BA3522E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49C37329-4D3D-4EA2-AF97-B843B9C63955}" type="pres">
      <dgm:prSet presAssocID="{778A44C7-3065-42E6-A733-283F8BA3522E}" presName="connTx" presStyleLbl="parChTrans1D2" presStyleIdx="1" presStyleCnt="2"/>
      <dgm:spPr/>
      <dgm:t>
        <a:bodyPr/>
        <a:lstStyle/>
        <a:p>
          <a:endParaRPr lang="ru-RU"/>
        </a:p>
      </dgm:t>
    </dgm:pt>
    <dgm:pt modelId="{67BD2722-2D77-428B-B69F-4CE28DF059FC}" type="pres">
      <dgm:prSet presAssocID="{6512685E-BF43-45AF-BE2C-89F885DB1A88}" presName="root2" presStyleCnt="0"/>
      <dgm:spPr/>
    </dgm:pt>
    <dgm:pt modelId="{9A2AAFD0-3F7F-4D3C-BCAD-C070309F88AB}" type="pres">
      <dgm:prSet presAssocID="{6512685E-BF43-45AF-BE2C-89F885DB1A88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592F81-A47A-46F2-9C2D-7FCBA8EAD5D6}" type="pres">
      <dgm:prSet presAssocID="{6512685E-BF43-45AF-BE2C-89F885DB1A88}" presName="level3hierChild" presStyleCnt="0"/>
      <dgm:spPr/>
    </dgm:pt>
    <dgm:pt modelId="{EC7088C6-0E59-41F5-9720-69E9C185DA15}" type="pres">
      <dgm:prSet presAssocID="{3164155B-C743-4C4E-87A7-3422DFBC0B23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99CE88AC-F943-4BA4-8BE4-E003B439F990}" type="pres">
      <dgm:prSet presAssocID="{3164155B-C743-4C4E-87A7-3422DFBC0B23}" presName="connTx" presStyleLbl="parChTrans1D3" presStyleIdx="3" presStyleCnt="4"/>
      <dgm:spPr/>
      <dgm:t>
        <a:bodyPr/>
        <a:lstStyle/>
        <a:p>
          <a:endParaRPr lang="ru-RU"/>
        </a:p>
      </dgm:t>
    </dgm:pt>
    <dgm:pt modelId="{52E34A46-529E-47C9-BFE8-20C7964019CD}" type="pres">
      <dgm:prSet presAssocID="{C8B0B95D-1A94-47F2-9C5B-3070BA67CE7D}" presName="root2" presStyleCnt="0"/>
      <dgm:spPr/>
    </dgm:pt>
    <dgm:pt modelId="{9C496A16-F8C7-4273-8E02-90B4E1582011}" type="pres">
      <dgm:prSet presAssocID="{C8B0B95D-1A94-47F2-9C5B-3070BA67CE7D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BBCB4-B0DD-4A7E-9632-1E3FD3864B19}" type="pres">
      <dgm:prSet presAssocID="{C8B0B95D-1A94-47F2-9C5B-3070BA67CE7D}" presName="level3hierChild" presStyleCnt="0"/>
      <dgm:spPr/>
    </dgm:pt>
  </dgm:ptLst>
  <dgm:cxnLst>
    <dgm:cxn modelId="{4CB1FDF6-5A83-4CA3-810E-6FC9F27A8C8A}" srcId="{448FA472-D2E7-4833-866D-96906BF0E133}" destId="{01A3B06C-339B-4DAC-9757-37A59A44F8BC}" srcOrd="0" destOrd="0" parTransId="{95D4DC06-744F-4A36-9318-336FD2F0B0F4}" sibTransId="{A5A58257-22C5-43C5-BAA7-31C572ED3D0F}"/>
    <dgm:cxn modelId="{4B049D47-8807-4E96-9E52-AE01F167D9DF}" type="presOf" srcId="{6512685E-BF43-45AF-BE2C-89F885DB1A88}" destId="{9A2AAFD0-3F7F-4D3C-BCAD-C070309F88AB}" srcOrd="0" destOrd="0" presId="urn:microsoft.com/office/officeart/2005/8/layout/hierarchy2"/>
    <dgm:cxn modelId="{BA677107-8067-4C4A-AAE0-572D1D0A7B6B}" type="presOf" srcId="{C8B0B95D-1A94-47F2-9C5B-3070BA67CE7D}" destId="{9C496A16-F8C7-4273-8E02-90B4E1582011}" srcOrd="0" destOrd="0" presId="urn:microsoft.com/office/officeart/2005/8/layout/hierarchy2"/>
    <dgm:cxn modelId="{5A727F6A-1724-48A6-A536-6095F87AA32E}" type="presOf" srcId="{90B9513A-ECFB-411F-8F11-BC5C8B62D5F6}" destId="{A03AA6A7-CBF9-4DB3-ABA8-C0C08C46A598}" srcOrd="1" destOrd="0" presId="urn:microsoft.com/office/officeart/2005/8/layout/hierarchy2"/>
    <dgm:cxn modelId="{49DD239E-C939-45C1-84EB-9D389F0DB617}" type="presOf" srcId="{63C3F431-963E-4696-9CAA-56745B11BFAF}" destId="{0B89878E-9E46-442C-BA41-FD413520BBEE}" srcOrd="1" destOrd="0" presId="urn:microsoft.com/office/officeart/2005/8/layout/hierarchy2"/>
    <dgm:cxn modelId="{4CDCF55E-24D7-4F0E-AB95-9D1D671A9C81}" srcId="{9D6B58A9-4C5B-4825-BFA5-B989B8A94035}" destId="{B46B3B95-70B7-4A44-A123-4DABD2ED4522}" srcOrd="1" destOrd="0" parTransId="{D90D195E-A10E-453D-954C-BB3F4192A10D}" sibTransId="{9A7D8AA0-1118-49F9-B328-DFE76674C1DC}"/>
    <dgm:cxn modelId="{5CE52E96-95FC-450F-98E4-5B3762E7A9F5}" type="presOf" srcId="{D90D195E-A10E-453D-954C-BB3F4192A10D}" destId="{8A1572D5-09B2-4BC0-BA7A-7EB6A2A8F872}" srcOrd="1" destOrd="0" presId="urn:microsoft.com/office/officeart/2005/8/layout/hierarchy2"/>
    <dgm:cxn modelId="{A9690593-DE2B-4B44-8F60-A689DD201518}" srcId="{9D6B58A9-4C5B-4825-BFA5-B989B8A94035}" destId="{53E0DAB3-FAC3-4C51-8A34-312769A274FB}" srcOrd="0" destOrd="0" parTransId="{41DB7B4F-11BB-4963-B253-9BF861AD42F0}" sibTransId="{AAD7DF35-3EE6-462D-AFC1-0E0822C9AFBE}"/>
    <dgm:cxn modelId="{381A3184-E448-409D-9A59-E960CE9E7C15}" srcId="{01A3B06C-339B-4DAC-9757-37A59A44F8BC}" destId="{6512685E-BF43-45AF-BE2C-89F885DB1A88}" srcOrd="1" destOrd="0" parTransId="{778A44C7-3065-42E6-A733-283F8BA3522E}" sibTransId="{99F9303F-180E-4A55-ACE2-F06618BE38F9}"/>
    <dgm:cxn modelId="{035C071D-CA92-43CA-B6E9-2544C4A52C20}" type="presOf" srcId="{448FA472-D2E7-4833-866D-96906BF0E133}" destId="{B9BF4179-A9E9-41F6-AC41-7FBBB12868A9}" srcOrd="0" destOrd="0" presId="urn:microsoft.com/office/officeart/2005/8/layout/hierarchy2"/>
    <dgm:cxn modelId="{833D93FE-869D-4EF7-8803-F0880E5B36E3}" type="presOf" srcId="{01A3B06C-339B-4DAC-9757-37A59A44F8BC}" destId="{41A818AE-AC3B-46D9-8ACD-8697E83E407E}" srcOrd="0" destOrd="0" presId="urn:microsoft.com/office/officeart/2005/8/layout/hierarchy2"/>
    <dgm:cxn modelId="{E7569C57-4497-4CC5-9D36-AFAF6DA7E0F8}" srcId="{01A3B06C-339B-4DAC-9757-37A59A44F8BC}" destId="{9D6B58A9-4C5B-4825-BFA5-B989B8A94035}" srcOrd="0" destOrd="0" parTransId="{63C3F431-963E-4696-9CAA-56745B11BFAF}" sibTransId="{48E62550-0816-4475-9BF5-35EAF4B1EA04}"/>
    <dgm:cxn modelId="{5EA92B8C-C8EC-4B72-B4AA-F1051D40D7E4}" type="presOf" srcId="{76EA83D0-C579-448F-9E04-D3BBAD39C5F4}" destId="{55B6946F-861C-4FED-A963-257F946BCEB3}" srcOrd="0" destOrd="0" presId="urn:microsoft.com/office/officeart/2005/8/layout/hierarchy2"/>
    <dgm:cxn modelId="{92E6DB8B-D8AE-4806-B529-FC54184811ED}" type="presOf" srcId="{3164155B-C743-4C4E-87A7-3422DFBC0B23}" destId="{99CE88AC-F943-4BA4-8BE4-E003B439F990}" srcOrd="1" destOrd="0" presId="urn:microsoft.com/office/officeart/2005/8/layout/hierarchy2"/>
    <dgm:cxn modelId="{82BBBB0D-97F8-4A00-B3D9-C239C1928423}" type="presOf" srcId="{D90D195E-A10E-453D-954C-BB3F4192A10D}" destId="{26FC4126-7273-4E2B-AFB9-059887B7083F}" srcOrd="0" destOrd="0" presId="urn:microsoft.com/office/officeart/2005/8/layout/hierarchy2"/>
    <dgm:cxn modelId="{08828517-5CB4-44E8-9C02-0FF1C1318B75}" type="presOf" srcId="{90B9513A-ECFB-411F-8F11-BC5C8B62D5F6}" destId="{FA5213D9-C942-404C-B5F5-E2000BD8D4DB}" srcOrd="0" destOrd="0" presId="urn:microsoft.com/office/officeart/2005/8/layout/hierarchy2"/>
    <dgm:cxn modelId="{D66D47D5-7E32-4BB7-AF4C-149B97AB7529}" type="presOf" srcId="{778A44C7-3065-42E6-A733-283F8BA3522E}" destId="{49C37329-4D3D-4EA2-AF97-B843B9C63955}" srcOrd="1" destOrd="0" presId="urn:microsoft.com/office/officeart/2005/8/layout/hierarchy2"/>
    <dgm:cxn modelId="{EEC7D718-26F6-4C73-BB4D-966E791BDA4E}" type="presOf" srcId="{63C3F431-963E-4696-9CAA-56745B11BFAF}" destId="{747BA002-C816-45B1-A328-8A96E71D0C84}" srcOrd="0" destOrd="0" presId="urn:microsoft.com/office/officeart/2005/8/layout/hierarchy2"/>
    <dgm:cxn modelId="{ECEB77B5-FA64-4553-8124-F99933424F5F}" type="presOf" srcId="{3164155B-C743-4C4E-87A7-3422DFBC0B23}" destId="{EC7088C6-0E59-41F5-9720-69E9C185DA15}" srcOrd="0" destOrd="0" presId="urn:microsoft.com/office/officeart/2005/8/layout/hierarchy2"/>
    <dgm:cxn modelId="{33FC9E51-50E9-4421-8DF7-50FC7D77C110}" type="presOf" srcId="{41DB7B4F-11BB-4963-B253-9BF861AD42F0}" destId="{762D9FFE-83DD-4B6D-B9FA-F8D33FEDC7B6}" srcOrd="0" destOrd="0" presId="urn:microsoft.com/office/officeart/2005/8/layout/hierarchy2"/>
    <dgm:cxn modelId="{C348F990-FB01-4610-9E61-1917C1795844}" srcId="{6512685E-BF43-45AF-BE2C-89F885DB1A88}" destId="{C8B0B95D-1A94-47F2-9C5B-3070BA67CE7D}" srcOrd="0" destOrd="0" parTransId="{3164155B-C743-4C4E-87A7-3422DFBC0B23}" sibTransId="{852A74AD-CCE1-46D3-A5BA-E6305A2EF9E3}"/>
    <dgm:cxn modelId="{D83BC7F1-AF38-437E-B2B8-98DDB2E04401}" type="presOf" srcId="{41DB7B4F-11BB-4963-B253-9BF861AD42F0}" destId="{BAE34AA5-2038-4965-AC28-7D1B952692A1}" srcOrd="1" destOrd="0" presId="urn:microsoft.com/office/officeart/2005/8/layout/hierarchy2"/>
    <dgm:cxn modelId="{E2A59942-7136-49D4-BBCA-76D0E5C02A30}" srcId="{9D6B58A9-4C5B-4825-BFA5-B989B8A94035}" destId="{76EA83D0-C579-448F-9E04-D3BBAD39C5F4}" srcOrd="2" destOrd="0" parTransId="{90B9513A-ECFB-411F-8F11-BC5C8B62D5F6}" sibTransId="{4BD2EB00-A92A-4863-B07F-D11E90D02B2C}"/>
    <dgm:cxn modelId="{19FFC54B-583C-4F3D-A68B-586CFA155694}" type="presOf" srcId="{9D6B58A9-4C5B-4825-BFA5-B989B8A94035}" destId="{FA0361AB-1D4F-4331-B8C0-C65FF55787DD}" srcOrd="0" destOrd="0" presId="urn:microsoft.com/office/officeart/2005/8/layout/hierarchy2"/>
    <dgm:cxn modelId="{76DF0CE1-C9C0-40E0-9D86-128E55F3F97C}" type="presOf" srcId="{778A44C7-3065-42E6-A733-283F8BA3522E}" destId="{B9BC2B23-6164-479E-8434-1E1A6D3C7218}" srcOrd="0" destOrd="0" presId="urn:microsoft.com/office/officeart/2005/8/layout/hierarchy2"/>
    <dgm:cxn modelId="{DB05FABF-3E8B-4A53-9D3D-4865F8018593}" type="presOf" srcId="{B46B3B95-70B7-4A44-A123-4DABD2ED4522}" destId="{2C3C66C8-3ED4-4F61-A938-FB3BA7831AFF}" srcOrd="0" destOrd="0" presId="urn:microsoft.com/office/officeart/2005/8/layout/hierarchy2"/>
    <dgm:cxn modelId="{10426954-E31E-4CF1-B83F-0537868527AF}" type="presOf" srcId="{53E0DAB3-FAC3-4C51-8A34-312769A274FB}" destId="{F72AD7DE-B418-4040-8B16-6FC569A18BC5}" srcOrd="0" destOrd="0" presId="urn:microsoft.com/office/officeart/2005/8/layout/hierarchy2"/>
    <dgm:cxn modelId="{2EC685F5-C349-46C1-A735-7EAF2E95094E}" type="presParOf" srcId="{B9BF4179-A9E9-41F6-AC41-7FBBB12868A9}" destId="{92C29215-A7B4-4B2D-BC30-F3D453555D32}" srcOrd="0" destOrd="0" presId="urn:microsoft.com/office/officeart/2005/8/layout/hierarchy2"/>
    <dgm:cxn modelId="{BD83FF17-FB58-47AF-844E-A351808FDE9E}" type="presParOf" srcId="{92C29215-A7B4-4B2D-BC30-F3D453555D32}" destId="{41A818AE-AC3B-46D9-8ACD-8697E83E407E}" srcOrd="0" destOrd="0" presId="urn:microsoft.com/office/officeart/2005/8/layout/hierarchy2"/>
    <dgm:cxn modelId="{EE3A717F-C231-43F8-B723-B2AD90D9B3D0}" type="presParOf" srcId="{92C29215-A7B4-4B2D-BC30-F3D453555D32}" destId="{DC615CB5-89E5-4A37-BE2E-A62E94694207}" srcOrd="1" destOrd="0" presId="urn:microsoft.com/office/officeart/2005/8/layout/hierarchy2"/>
    <dgm:cxn modelId="{DA0C8A33-2A3F-4CFF-8FCB-1B60C8B32F30}" type="presParOf" srcId="{DC615CB5-89E5-4A37-BE2E-A62E94694207}" destId="{747BA002-C816-45B1-A328-8A96E71D0C84}" srcOrd="0" destOrd="0" presId="urn:microsoft.com/office/officeart/2005/8/layout/hierarchy2"/>
    <dgm:cxn modelId="{330C2C09-5C28-499B-95BC-6002E755D504}" type="presParOf" srcId="{747BA002-C816-45B1-A328-8A96E71D0C84}" destId="{0B89878E-9E46-442C-BA41-FD413520BBEE}" srcOrd="0" destOrd="0" presId="urn:microsoft.com/office/officeart/2005/8/layout/hierarchy2"/>
    <dgm:cxn modelId="{97E0968C-353A-47BF-A7E8-711E374667F5}" type="presParOf" srcId="{DC615CB5-89E5-4A37-BE2E-A62E94694207}" destId="{985281D8-F034-4150-9E00-B96AC5821431}" srcOrd="1" destOrd="0" presId="urn:microsoft.com/office/officeart/2005/8/layout/hierarchy2"/>
    <dgm:cxn modelId="{DD4F0CC2-8122-4E18-85AE-8C6323A2D107}" type="presParOf" srcId="{985281D8-F034-4150-9E00-B96AC5821431}" destId="{FA0361AB-1D4F-4331-B8C0-C65FF55787DD}" srcOrd="0" destOrd="0" presId="urn:microsoft.com/office/officeart/2005/8/layout/hierarchy2"/>
    <dgm:cxn modelId="{814DA6A2-5E3C-4F04-BA13-D52B8F7009BA}" type="presParOf" srcId="{985281D8-F034-4150-9E00-B96AC5821431}" destId="{BF1DF1C4-0CB0-489B-9873-6E0FFC659007}" srcOrd="1" destOrd="0" presId="urn:microsoft.com/office/officeart/2005/8/layout/hierarchy2"/>
    <dgm:cxn modelId="{6989CBFA-94E6-4685-98F6-8EA354DD6D43}" type="presParOf" srcId="{BF1DF1C4-0CB0-489B-9873-6E0FFC659007}" destId="{762D9FFE-83DD-4B6D-B9FA-F8D33FEDC7B6}" srcOrd="0" destOrd="0" presId="urn:microsoft.com/office/officeart/2005/8/layout/hierarchy2"/>
    <dgm:cxn modelId="{9306EAA4-F3C0-4792-945F-62E2499224D0}" type="presParOf" srcId="{762D9FFE-83DD-4B6D-B9FA-F8D33FEDC7B6}" destId="{BAE34AA5-2038-4965-AC28-7D1B952692A1}" srcOrd="0" destOrd="0" presId="urn:microsoft.com/office/officeart/2005/8/layout/hierarchy2"/>
    <dgm:cxn modelId="{8A72D7FF-5E96-45AC-9440-0386D4795C51}" type="presParOf" srcId="{BF1DF1C4-0CB0-489B-9873-6E0FFC659007}" destId="{48B9219E-8D58-43A8-8BC2-1F17344C576D}" srcOrd="1" destOrd="0" presId="urn:microsoft.com/office/officeart/2005/8/layout/hierarchy2"/>
    <dgm:cxn modelId="{72DCA5F4-7624-46D9-9DEA-DC053F6526F4}" type="presParOf" srcId="{48B9219E-8D58-43A8-8BC2-1F17344C576D}" destId="{F72AD7DE-B418-4040-8B16-6FC569A18BC5}" srcOrd="0" destOrd="0" presId="urn:microsoft.com/office/officeart/2005/8/layout/hierarchy2"/>
    <dgm:cxn modelId="{1F4C7D25-1FD1-4543-B689-EFCEAA96EBD4}" type="presParOf" srcId="{48B9219E-8D58-43A8-8BC2-1F17344C576D}" destId="{3D2B38A2-C863-469C-B10B-411C0BC5B831}" srcOrd="1" destOrd="0" presId="urn:microsoft.com/office/officeart/2005/8/layout/hierarchy2"/>
    <dgm:cxn modelId="{3E735E43-CB21-4166-8C99-CAFCD5FD0F32}" type="presParOf" srcId="{BF1DF1C4-0CB0-489B-9873-6E0FFC659007}" destId="{26FC4126-7273-4E2B-AFB9-059887B7083F}" srcOrd="2" destOrd="0" presId="urn:microsoft.com/office/officeart/2005/8/layout/hierarchy2"/>
    <dgm:cxn modelId="{F108CE40-7B78-4307-9913-F13593583B0B}" type="presParOf" srcId="{26FC4126-7273-4E2B-AFB9-059887B7083F}" destId="{8A1572D5-09B2-4BC0-BA7A-7EB6A2A8F872}" srcOrd="0" destOrd="0" presId="urn:microsoft.com/office/officeart/2005/8/layout/hierarchy2"/>
    <dgm:cxn modelId="{41712052-6BE1-4A54-9CC6-8C39359A5DF2}" type="presParOf" srcId="{BF1DF1C4-0CB0-489B-9873-6E0FFC659007}" destId="{F6FA7FCF-B9AD-4D04-BA27-5D683EDEAE6D}" srcOrd="3" destOrd="0" presId="urn:microsoft.com/office/officeart/2005/8/layout/hierarchy2"/>
    <dgm:cxn modelId="{7C90FEB5-30B8-4CE4-A309-D4B90173C032}" type="presParOf" srcId="{F6FA7FCF-B9AD-4D04-BA27-5D683EDEAE6D}" destId="{2C3C66C8-3ED4-4F61-A938-FB3BA7831AFF}" srcOrd="0" destOrd="0" presId="urn:microsoft.com/office/officeart/2005/8/layout/hierarchy2"/>
    <dgm:cxn modelId="{D3BF3494-843F-45A2-A2AC-9F1D07A6935A}" type="presParOf" srcId="{F6FA7FCF-B9AD-4D04-BA27-5D683EDEAE6D}" destId="{38555A59-9827-4FA4-B6E2-F67C1A317AB8}" srcOrd="1" destOrd="0" presId="urn:microsoft.com/office/officeart/2005/8/layout/hierarchy2"/>
    <dgm:cxn modelId="{5A82CC26-0695-46F4-8801-EA5F4BA7783C}" type="presParOf" srcId="{BF1DF1C4-0CB0-489B-9873-6E0FFC659007}" destId="{FA5213D9-C942-404C-B5F5-E2000BD8D4DB}" srcOrd="4" destOrd="0" presId="urn:microsoft.com/office/officeart/2005/8/layout/hierarchy2"/>
    <dgm:cxn modelId="{7C681408-0431-4998-A843-500235F14893}" type="presParOf" srcId="{FA5213D9-C942-404C-B5F5-E2000BD8D4DB}" destId="{A03AA6A7-CBF9-4DB3-ABA8-C0C08C46A598}" srcOrd="0" destOrd="0" presId="urn:microsoft.com/office/officeart/2005/8/layout/hierarchy2"/>
    <dgm:cxn modelId="{5931FD13-383B-40E3-A490-C35DE4BC070F}" type="presParOf" srcId="{BF1DF1C4-0CB0-489B-9873-6E0FFC659007}" destId="{554AC52C-BD51-489D-B857-92E58F2AB2C0}" srcOrd="5" destOrd="0" presId="urn:microsoft.com/office/officeart/2005/8/layout/hierarchy2"/>
    <dgm:cxn modelId="{AF5F04CF-5EEE-4C85-9E07-146249A8C479}" type="presParOf" srcId="{554AC52C-BD51-489D-B857-92E58F2AB2C0}" destId="{55B6946F-861C-4FED-A963-257F946BCEB3}" srcOrd="0" destOrd="0" presId="urn:microsoft.com/office/officeart/2005/8/layout/hierarchy2"/>
    <dgm:cxn modelId="{DB497C0A-A04B-441C-AACC-97507E3C1277}" type="presParOf" srcId="{554AC52C-BD51-489D-B857-92E58F2AB2C0}" destId="{E65321B6-44D4-499C-BF05-FD2E731F7EEF}" srcOrd="1" destOrd="0" presId="urn:microsoft.com/office/officeart/2005/8/layout/hierarchy2"/>
    <dgm:cxn modelId="{46CB6C95-F270-4FD8-A424-D504851C2D10}" type="presParOf" srcId="{DC615CB5-89E5-4A37-BE2E-A62E94694207}" destId="{B9BC2B23-6164-479E-8434-1E1A6D3C7218}" srcOrd="2" destOrd="0" presId="urn:microsoft.com/office/officeart/2005/8/layout/hierarchy2"/>
    <dgm:cxn modelId="{D3F8B838-2913-4676-BDA4-2C9D780B4E93}" type="presParOf" srcId="{B9BC2B23-6164-479E-8434-1E1A6D3C7218}" destId="{49C37329-4D3D-4EA2-AF97-B843B9C63955}" srcOrd="0" destOrd="0" presId="urn:microsoft.com/office/officeart/2005/8/layout/hierarchy2"/>
    <dgm:cxn modelId="{4EAD5D06-22F3-4647-89E3-AD7799A27AD5}" type="presParOf" srcId="{DC615CB5-89E5-4A37-BE2E-A62E94694207}" destId="{67BD2722-2D77-428B-B69F-4CE28DF059FC}" srcOrd="3" destOrd="0" presId="urn:microsoft.com/office/officeart/2005/8/layout/hierarchy2"/>
    <dgm:cxn modelId="{6083775E-369E-40C3-A1DD-E43FE5D27BCD}" type="presParOf" srcId="{67BD2722-2D77-428B-B69F-4CE28DF059FC}" destId="{9A2AAFD0-3F7F-4D3C-BCAD-C070309F88AB}" srcOrd="0" destOrd="0" presId="urn:microsoft.com/office/officeart/2005/8/layout/hierarchy2"/>
    <dgm:cxn modelId="{1D5094A0-3205-4690-BB46-66367BBD6250}" type="presParOf" srcId="{67BD2722-2D77-428B-B69F-4CE28DF059FC}" destId="{42592F81-A47A-46F2-9C2D-7FCBA8EAD5D6}" srcOrd="1" destOrd="0" presId="urn:microsoft.com/office/officeart/2005/8/layout/hierarchy2"/>
    <dgm:cxn modelId="{6A45ED8A-6607-4B89-AA98-A60CFC4F6648}" type="presParOf" srcId="{42592F81-A47A-46F2-9C2D-7FCBA8EAD5D6}" destId="{EC7088C6-0E59-41F5-9720-69E9C185DA15}" srcOrd="0" destOrd="0" presId="urn:microsoft.com/office/officeart/2005/8/layout/hierarchy2"/>
    <dgm:cxn modelId="{59F4FE41-D0BD-43D8-A7FF-2B15769CE8FA}" type="presParOf" srcId="{EC7088C6-0E59-41F5-9720-69E9C185DA15}" destId="{99CE88AC-F943-4BA4-8BE4-E003B439F990}" srcOrd="0" destOrd="0" presId="urn:microsoft.com/office/officeart/2005/8/layout/hierarchy2"/>
    <dgm:cxn modelId="{C3DB3572-7B7F-440A-8FC1-218D4856A8F8}" type="presParOf" srcId="{42592F81-A47A-46F2-9C2D-7FCBA8EAD5D6}" destId="{52E34A46-529E-47C9-BFE8-20C7964019CD}" srcOrd="1" destOrd="0" presId="urn:microsoft.com/office/officeart/2005/8/layout/hierarchy2"/>
    <dgm:cxn modelId="{2D117D89-01D8-4972-841F-BC3A2324AD9D}" type="presParOf" srcId="{52E34A46-529E-47C9-BFE8-20C7964019CD}" destId="{9C496A16-F8C7-4273-8E02-90B4E1582011}" srcOrd="0" destOrd="0" presId="urn:microsoft.com/office/officeart/2005/8/layout/hierarchy2"/>
    <dgm:cxn modelId="{98A8C76C-97EE-4A9A-B04D-FFA4C8791AD3}" type="presParOf" srcId="{52E34A46-529E-47C9-BFE8-20C7964019CD}" destId="{273BBCB4-B0DD-4A7E-9632-1E3FD3864B1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A818AE-AC3B-46D9-8ACD-8697E83E407E}">
      <dsp:nvSpPr>
        <dsp:cNvPr id="0" name=""/>
        <dsp:cNvSpPr/>
      </dsp:nvSpPr>
      <dsp:spPr>
        <a:xfrm>
          <a:off x="221099" y="2293366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ценностные  отношения:</a:t>
          </a:r>
          <a:endParaRPr lang="ru-RU" sz="2900" kern="1200" dirty="0"/>
        </a:p>
      </dsp:txBody>
      <dsp:txXfrm>
        <a:off x="221099" y="2293366"/>
        <a:ext cx="2033147" cy="1016573"/>
      </dsp:txXfrm>
    </dsp:sp>
    <dsp:sp modelId="{747BA002-C816-45B1-A328-8A96E71D0C84}">
      <dsp:nvSpPr>
        <dsp:cNvPr id="0" name=""/>
        <dsp:cNvSpPr/>
      </dsp:nvSpPr>
      <dsp:spPr>
        <a:xfrm rot="18415283">
          <a:off x="1973761" y="2219837"/>
          <a:ext cx="140495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404950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415283">
        <a:off x="2641112" y="2204928"/>
        <a:ext cx="70247" cy="70247"/>
      </dsp:txXfrm>
    </dsp:sp>
    <dsp:sp modelId="{FA0361AB-1D4F-4331-B8C0-C65FF55787DD}">
      <dsp:nvSpPr>
        <dsp:cNvPr id="0" name=""/>
        <dsp:cNvSpPr/>
      </dsp:nvSpPr>
      <dsp:spPr>
        <a:xfrm>
          <a:off x="3098226" y="117016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 семье </a:t>
          </a:r>
          <a:endParaRPr lang="ru-RU" sz="2900" kern="1200" dirty="0"/>
        </a:p>
      </dsp:txBody>
      <dsp:txXfrm>
        <a:off x="3098226" y="1170164"/>
        <a:ext cx="2033147" cy="1016573"/>
      </dsp:txXfrm>
    </dsp:sp>
    <dsp:sp modelId="{762D9FFE-83DD-4B6D-B9FA-F8D33FEDC7B6}">
      <dsp:nvSpPr>
        <dsp:cNvPr id="0" name=""/>
        <dsp:cNvSpPr/>
      </dsp:nvSpPr>
      <dsp:spPr>
        <a:xfrm rot="18289469">
          <a:off x="4825947" y="1073706"/>
          <a:ext cx="142411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424110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8289469">
        <a:off x="5502400" y="1058318"/>
        <a:ext cx="71205" cy="71205"/>
      </dsp:txXfrm>
    </dsp:sp>
    <dsp:sp modelId="{F72AD7DE-B418-4040-8B16-6FC569A18BC5}">
      <dsp:nvSpPr>
        <dsp:cNvPr id="0" name=""/>
        <dsp:cNvSpPr/>
      </dsp:nvSpPr>
      <dsp:spPr>
        <a:xfrm>
          <a:off x="5944632" y="110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  знаниям </a:t>
          </a:r>
          <a:endParaRPr lang="ru-RU" sz="2900" kern="1200" dirty="0"/>
        </a:p>
      </dsp:txBody>
      <dsp:txXfrm>
        <a:off x="5944632" y="1104"/>
        <a:ext cx="2033147" cy="1016573"/>
      </dsp:txXfrm>
    </dsp:sp>
    <dsp:sp modelId="{26FC4126-7273-4E2B-AFB9-059887B7083F}">
      <dsp:nvSpPr>
        <dsp:cNvPr id="0" name=""/>
        <dsp:cNvSpPr/>
      </dsp:nvSpPr>
      <dsp:spPr>
        <a:xfrm>
          <a:off x="5131373" y="1658236"/>
          <a:ext cx="81325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13258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17671" y="1658120"/>
        <a:ext cx="40662" cy="40662"/>
      </dsp:txXfrm>
    </dsp:sp>
    <dsp:sp modelId="{2C3C66C8-3ED4-4F61-A938-FB3BA7831AFF}">
      <dsp:nvSpPr>
        <dsp:cNvPr id="0" name=""/>
        <dsp:cNvSpPr/>
      </dsp:nvSpPr>
      <dsp:spPr>
        <a:xfrm>
          <a:off x="5944632" y="117016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 труду </a:t>
          </a:r>
          <a:endParaRPr lang="ru-RU" sz="2900" kern="1200" dirty="0"/>
        </a:p>
      </dsp:txBody>
      <dsp:txXfrm>
        <a:off x="5944632" y="1170164"/>
        <a:ext cx="2033147" cy="1016573"/>
      </dsp:txXfrm>
    </dsp:sp>
    <dsp:sp modelId="{FA5213D9-C942-404C-B5F5-E2000BD8D4DB}">
      <dsp:nvSpPr>
        <dsp:cNvPr id="0" name=""/>
        <dsp:cNvSpPr/>
      </dsp:nvSpPr>
      <dsp:spPr>
        <a:xfrm rot="3310531">
          <a:off x="4825947" y="2242766"/>
          <a:ext cx="142411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424110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0531">
        <a:off x="5502400" y="2227378"/>
        <a:ext cx="71205" cy="71205"/>
      </dsp:txXfrm>
    </dsp:sp>
    <dsp:sp modelId="{55B6946F-861C-4FED-A963-257F946BCEB3}">
      <dsp:nvSpPr>
        <dsp:cNvPr id="0" name=""/>
        <dsp:cNvSpPr/>
      </dsp:nvSpPr>
      <dsp:spPr>
        <a:xfrm>
          <a:off x="5944632" y="233922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  культуре</a:t>
          </a:r>
          <a:endParaRPr lang="ru-RU" sz="2900" kern="1200" dirty="0"/>
        </a:p>
      </dsp:txBody>
      <dsp:txXfrm>
        <a:off x="5944632" y="2339224"/>
        <a:ext cx="2033147" cy="1016573"/>
      </dsp:txXfrm>
    </dsp:sp>
    <dsp:sp modelId="{B9BC2B23-6164-479E-8434-1E1A6D3C7218}">
      <dsp:nvSpPr>
        <dsp:cNvPr id="0" name=""/>
        <dsp:cNvSpPr/>
      </dsp:nvSpPr>
      <dsp:spPr>
        <a:xfrm rot="3312782">
          <a:off x="1936586" y="3388897"/>
          <a:ext cx="147929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479299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3312782">
        <a:off x="2639253" y="3372129"/>
        <a:ext cx="73964" cy="73964"/>
      </dsp:txXfrm>
    </dsp:sp>
    <dsp:sp modelId="{9A2AAFD0-3F7F-4D3C-BCAD-C070309F88AB}">
      <dsp:nvSpPr>
        <dsp:cNvPr id="0" name=""/>
        <dsp:cNvSpPr/>
      </dsp:nvSpPr>
      <dsp:spPr>
        <a:xfrm>
          <a:off x="3098226" y="350828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 к малой Родине</a:t>
          </a:r>
          <a:endParaRPr lang="ru-RU" sz="2900" kern="1200" dirty="0"/>
        </a:p>
      </dsp:txBody>
      <dsp:txXfrm>
        <a:off x="3098226" y="3508284"/>
        <a:ext cx="2033147" cy="1016573"/>
      </dsp:txXfrm>
    </dsp:sp>
    <dsp:sp modelId="{EC7088C6-0E59-41F5-9720-69E9C185DA15}">
      <dsp:nvSpPr>
        <dsp:cNvPr id="0" name=""/>
        <dsp:cNvSpPr/>
      </dsp:nvSpPr>
      <dsp:spPr>
        <a:xfrm>
          <a:off x="5131373" y="3996356"/>
          <a:ext cx="813258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13258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517671" y="3996239"/>
        <a:ext cx="40662" cy="40662"/>
      </dsp:txXfrm>
    </dsp:sp>
    <dsp:sp modelId="{9C496A16-F8C7-4273-8E02-90B4E1582011}">
      <dsp:nvSpPr>
        <dsp:cNvPr id="0" name=""/>
        <dsp:cNvSpPr/>
      </dsp:nvSpPr>
      <dsp:spPr>
        <a:xfrm>
          <a:off x="5944632" y="3508284"/>
          <a:ext cx="2033147" cy="101657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 здоровью</a:t>
          </a:r>
          <a:endParaRPr lang="ru-RU" sz="2900" kern="1200" dirty="0"/>
        </a:p>
      </dsp:txBody>
      <dsp:txXfrm>
        <a:off x="5944632" y="3508284"/>
        <a:ext cx="2033147" cy="10165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1BE48-EBCD-4786-A626-9561A484DFB9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91F40-4328-44C0-91FD-095A1D3D35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9FF82-9E02-48AF-B962-EE8C46CCEE1E}" type="datetimeFigureOut">
              <a:rPr lang="ru-RU" smtClean="0"/>
              <a:pPr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5414A-AE78-4171-9250-3A8494548F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Роль предметно-эстетической среды в воспитании ребёнка</a:t>
            </a: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869160"/>
            <a:ext cx="4064496" cy="151216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МАОУ «Гимназия №1» города Соликамска Пермского края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И.И.Елизарова, классный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класса </a:t>
            </a:r>
            <a:endParaRPr lang="ru-RU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18.02.2021г. </a:t>
            </a:r>
          </a:p>
          <a:p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00042"/>
            <a:ext cx="76438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Всероссийская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научно-практическая конференция </a:t>
            </a:r>
          </a:p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Классный руководитель в современной школе: новые вызовы».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логоти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Гимназия –выставочный зал</a:t>
            </a:r>
            <a:endParaRPr lang="ru-RU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929221" cy="5054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142984"/>
            <a:ext cx="4038600" cy="3171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214818"/>
            <a:ext cx="3955838" cy="237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логоти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Интерактивный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образовательный комплекс музей «Эврика»</a:t>
            </a:r>
            <a:r>
              <a:rPr lang="ru-RU" sz="32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9" name="Picture 2" descr="C:\Users\User\Desktop\работа\классное руководство  2010- 2015\DSCN40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4214842" cy="27860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8" descr="C:\Users\User\Desktop\работа\классное руководство  2010- 2015\DSCN3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6"/>
            <a:ext cx="435771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Picture 2" descr="F:\Общий доступ директор\ФОТО\2015-2016\минералогический музей\IMG_3765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786190"/>
            <a:ext cx="3857652" cy="3071810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>
          <a:xfrm>
            <a:off x="0" y="3857628"/>
            <a:ext cx="5143504" cy="30003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музей </a:t>
            </a:r>
            <a:r>
              <a:rPr lang="ru-RU" sz="3200" dirty="0" err="1" smtClean="0">
                <a:solidFill>
                  <a:schemeClr val="accent6">
                    <a:lumMod val="50000"/>
                  </a:schemeClr>
                </a:solidFill>
              </a:rPr>
              <a:t>экспериментариум</a:t>
            </a:r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C000"/>
                </a:solidFill>
              </a:rPr>
              <a:t>минералогический  музей  </a:t>
            </a:r>
            <a:r>
              <a:rPr lang="ru-RU" sz="3200" dirty="0" smtClean="0"/>
              <a:t> </a:t>
            </a:r>
          </a:p>
          <a:p>
            <a:pPr algn="ctr"/>
            <a:r>
              <a:rPr lang="ru-RU" sz="3200" dirty="0" smtClean="0"/>
              <a:t>музей </a:t>
            </a:r>
            <a:r>
              <a:rPr lang="ru-RU" sz="3200" dirty="0"/>
              <a:t>живой природы</a:t>
            </a:r>
          </a:p>
        </p:txBody>
      </p:sp>
      <p:pic>
        <p:nvPicPr>
          <p:cNvPr id="13" name="Рисунок 12" descr="логоти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066350">
            <a:off x="0" y="149291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Художественная 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школа-  студия «Ультрамарин»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00174"/>
            <a:ext cx="8401080" cy="51950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05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3382" r="12788"/>
          <a:stretch>
            <a:fillRect/>
          </a:stretch>
        </p:blipFill>
        <p:spPr bwMode="auto">
          <a:xfrm>
            <a:off x="0" y="0"/>
            <a:ext cx="4824536" cy="490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t="12102" b="12491"/>
          <a:stretch>
            <a:fillRect/>
          </a:stretch>
        </p:blipFill>
        <p:spPr bwMode="auto">
          <a:xfrm>
            <a:off x="3287117" y="3545632"/>
            <a:ext cx="585688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G:\Архив\Мои документы\праздники, мероприятия\2015\новый год\для Ольги Александровны\Туйсузова Юля открыт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16632"/>
            <a:ext cx="2545565" cy="3033514"/>
          </a:xfrm>
          <a:prstGeom prst="rect">
            <a:avLst/>
          </a:prstGeom>
          <a:noFill/>
        </p:spPr>
      </p:pic>
      <p:pic>
        <p:nvPicPr>
          <p:cNvPr id="8195" name="Picture 3" descr="G:\Архив\Мои документы\праздники, мероприятия\2015\новый год\для Ольги Александровны\открытка Соснина Ле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6739" y="764704"/>
            <a:ext cx="2497261" cy="2867419"/>
          </a:xfrm>
          <a:prstGeom prst="rect">
            <a:avLst/>
          </a:prstGeom>
          <a:noFill/>
        </p:spPr>
      </p:pic>
      <p:pic>
        <p:nvPicPr>
          <p:cNvPr id="8196" name="Picture 4" descr="G:\Архив\Мои документы\праздники, мероприятия\2015\новый год\для Ольги Александровны\Ежова Лер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782687"/>
            <a:ext cx="2234952" cy="2075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канировать10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145" t="3133" r="2064"/>
          <a:stretch>
            <a:fillRect/>
          </a:stretch>
        </p:blipFill>
        <p:spPr>
          <a:xfrm>
            <a:off x="755576" y="1700808"/>
            <a:ext cx="7468461" cy="4749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767046" y="317240"/>
            <a:ext cx="7202228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Детско-взрослый проект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Архитектурная сказка Соликамска»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1042826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620688"/>
            <a:ext cx="599735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808B8"/>
                </a:solidFill>
              </a:rPr>
              <a:t>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Гимназический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кинотеатр «Волшебный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фонарь»</a:t>
            </a:r>
            <a:r>
              <a:rPr lang="ru-RU" b="1" dirty="0" smtClean="0">
                <a:solidFill>
                  <a:srgbClr val="0808B8"/>
                </a:solidFill>
              </a:rPr>
              <a:t/>
            </a:r>
            <a:br>
              <a:rPr lang="ru-RU" b="1" dirty="0" smtClean="0">
                <a:solidFill>
                  <a:srgbClr val="0808B8"/>
                </a:solidFill>
              </a:rPr>
            </a:br>
            <a:endParaRPr lang="ru-RU" b="1" dirty="0">
              <a:solidFill>
                <a:srgbClr val="0808B8"/>
              </a:solidFill>
            </a:endParaRPr>
          </a:p>
        </p:txBody>
      </p:sp>
      <p:pic>
        <p:nvPicPr>
          <p:cNvPr id="87042" name="Picture 2" descr="C:\Users\Admin\Desktop\ПЕДСОВЕТ по итогам Программы развития\Новая папка\Q2YdBc51eX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04864"/>
            <a:ext cx="6264696" cy="41772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7044" name="Picture 4" descr="https://sun9-49.userapi.com/impf/c851232/v851232840/3498a/DXODVUcrxXk.jpg?size=1600x900&amp;quality=96&amp;proxy=1&amp;sign=244175fd17709e669d9ee8b02ed720f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750" r="11607"/>
          <a:stretch>
            <a:fillRect/>
          </a:stretch>
        </p:blipFill>
        <p:spPr bwMode="auto">
          <a:xfrm>
            <a:off x="395536" y="188640"/>
            <a:ext cx="2664296" cy="19192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G:\Мои документы 1\личные доки\мои фото\Ольга Зюльган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5013176"/>
            <a:ext cx="1993517" cy="13290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7045" name="Picture 5" descr="C:\Users\Admin\Desktop\ПЕДСОВЕТ по итогам Программы развития\Новая папка\ooI1NgDo_G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1916832"/>
            <a:ext cx="1828124" cy="24928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логотип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8384" y="188640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80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3891" t="26088" r="38366" b="7090"/>
          <a:stretch>
            <a:fillRect/>
          </a:stretch>
        </p:blipFill>
        <p:spPr bwMode="auto">
          <a:xfrm>
            <a:off x="323528" y="1988840"/>
            <a:ext cx="3312368" cy="4487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3" cstate="print"/>
          <a:srcRect l="32934" t="28624" r="38524" b="14623"/>
          <a:stretch>
            <a:fillRect/>
          </a:stretch>
        </p:blipFill>
        <p:spPr bwMode="auto">
          <a:xfrm>
            <a:off x="3779912" y="332656"/>
            <a:ext cx="5086156" cy="5688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https://sun9-49.userapi.com/impf/c851232/v851232840/3498a/DXODVUcrxXk.jpg?size=1600x900&amp;quality=96&amp;proxy=1&amp;sign=244175fd17709e669d9ee8b02ed720f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750" r="11607"/>
          <a:stretch>
            <a:fillRect/>
          </a:stretch>
        </p:blipFill>
        <p:spPr bwMode="auto">
          <a:xfrm>
            <a:off x="683568" y="188640"/>
            <a:ext cx="2736304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логоти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1159610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Студия «Колокольный град»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maxresde_0.tmp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556792"/>
            <a:ext cx="5334036" cy="3000396"/>
          </a:xfrm>
        </p:spPr>
      </p:pic>
      <p:pic>
        <p:nvPicPr>
          <p:cNvPr id="9" name="Рисунок 8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958721" cy="530653"/>
          </a:xfrm>
          <a:prstGeom prst="rect">
            <a:avLst/>
          </a:prstGeom>
        </p:spPr>
      </p:pic>
      <p:pic>
        <p:nvPicPr>
          <p:cNvPr id="6" name="Picture 3" descr="G:\Мои документы 3\ГРАНТЫ, ПРОЕКТЫ\2018-2019\Колокольный град\отчеты Колкольный град\отчеты 1 транш\24.06\P10101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988840"/>
            <a:ext cx="3312368" cy="45344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Детское кафе «Одноклассники»</a:t>
            </a:r>
            <a:endParaRPr lang="ru-RU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96562"/>
            <a:ext cx="8001056" cy="541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553751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Продуктоориентированная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производственная  столярная и слесарная мастерская  «</a:t>
            </a:r>
            <a:r>
              <a:rPr lang="en-US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PRO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Кулибиных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Мои документы 1\Фото-рисунки\2018-2019\мастерская Апиниса\Новая папка\IMG_4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714488"/>
            <a:ext cx="6788945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533031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1252" r="16887" b="23354"/>
          <a:stretch>
            <a:fillRect/>
          </a:stretch>
        </p:blipFill>
        <p:spPr bwMode="auto">
          <a:xfrm>
            <a:off x="0" y="0"/>
            <a:ext cx="9144001" cy="342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G:\Мои документы 1\Фото-рисунки\2017-2018\СОЗВЕЗДИЕ 2018\IMG_0258 (1).JPG"/>
          <p:cNvPicPr>
            <a:picLocks noChangeAspect="1" noChangeArrowheads="1"/>
          </p:cNvPicPr>
          <p:nvPr/>
        </p:nvPicPr>
        <p:blipFill>
          <a:blip r:embed="rId3" cstate="print"/>
          <a:srcRect l="1209" t="38816" r="6513" b="16636"/>
          <a:stretch>
            <a:fillRect/>
          </a:stretch>
        </p:blipFill>
        <p:spPr bwMode="auto">
          <a:xfrm>
            <a:off x="0" y="3915103"/>
            <a:ext cx="9144001" cy="29428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3356992"/>
            <a:ext cx="8553880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rgbClr val="0808B8"/>
                </a:solidFill>
              </a:rPr>
              <a:t>Растёт Человек. Рядом с нами. От 1 до 18…</a:t>
            </a:r>
            <a:endParaRPr lang="ru-RU" sz="3500" b="1" dirty="0">
              <a:solidFill>
                <a:srgbClr val="0808B8"/>
              </a:solidFill>
            </a:endParaRPr>
          </a:p>
        </p:txBody>
      </p:sp>
      <p:pic>
        <p:nvPicPr>
          <p:cNvPr id="7" name="Рисунок 6" descr="логотип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1" name="Picture 1" descr="G:\Мои документы 1\Фото-рисунки\2018-2019\мастерская Апиниса\Новая папка\IMG_4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6665964" cy="4993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195736" y="332656"/>
            <a:ext cx="4711290" cy="1077218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РОДИТЕЛЕЙ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ДЕЖУРНЫЙ ПАПА»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логотип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1188446">
            <a:off x="0" y="149291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логоти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958721" cy="530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60545" y="457200"/>
            <a:ext cx="18473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ru-RU" b="1" dirty="0" smtClean="0"/>
          </a:p>
          <a:p>
            <a:endParaRPr lang="ru-RU" b="1" dirty="0" smtClean="0"/>
          </a:p>
        </p:txBody>
      </p:sp>
      <p:pic>
        <p:nvPicPr>
          <p:cNvPr id="8" name="Picture 1" descr="G:\Мои документы 1\Фото-рисунки\2018-2019\мастерская Апиниса\Новая папка\IMG_47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7527" y="1600200"/>
            <a:ext cx="6788945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F:\Общий доступ директор\И.В. Виль\фото   Виража\P2160013.JPG"/>
          <p:cNvPicPr>
            <a:picLocks noChangeAspect="1" noChangeArrowheads="1"/>
          </p:cNvPicPr>
          <p:nvPr/>
        </p:nvPicPr>
        <p:blipFill>
          <a:blip r:embed="rId4" cstate="print"/>
          <a:srcRect t="16400"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Информационно ­библиотечный центр, </a:t>
            </a:r>
            <a:r>
              <a:rPr lang="ru-RU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медиатека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" name="Рисунок 12" descr="логоти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659504">
            <a:off x="0" y="149291"/>
            <a:ext cx="958721" cy="530653"/>
          </a:xfrm>
          <a:prstGeom prst="rect">
            <a:avLst/>
          </a:prstGeom>
        </p:spPr>
      </p:pic>
      <p:pic>
        <p:nvPicPr>
          <p:cNvPr id="7" name="Picture 2" descr="G:\Мои документы 1\Фото-рисунки\2017-2018\новые фотки для презентации\P101012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96752"/>
            <a:ext cx="7560840" cy="52908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G:\Мои документы 1\Фото-рисунки\2019-2020\2 сентября 19 г\IMG_78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694" t="35634" r="9815"/>
          <a:stretch>
            <a:fillRect/>
          </a:stretch>
        </p:blipFill>
        <p:spPr bwMode="auto">
          <a:xfrm>
            <a:off x="0" y="2101404"/>
            <a:ext cx="9144000" cy="4756596"/>
          </a:xfrm>
          <a:prstGeom prst="rect">
            <a:avLst/>
          </a:prstGeom>
          <a:noFill/>
        </p:spPr>
      </p:pic>
      <p:pic>
        <p:nvPicPr>
          <p:cNvPr id="5" name="Picture 2" descr="G:\Мои документы 1\Фото-рисунки\2019-2020\2 сентября 19 г\IMG_7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3613697" cy="21931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3" descr="G:\Мои документы 1\Фото-рисунки\2018-2019\1 сентября 2018\pZIk-HNApF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794" y="620688"/>
            <a:ext cx="3500206" cy="21931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457200" y="6904"/>
            <a:ext cx="8229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Растёт Человек. Рядом с нами</a:t>
            </a:r>
            <a:r>
              <a:rPr lang="ru-RU" sz="35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5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5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1 до 18…</a:t>
            </a:r>
            <a:endParaRPr lang="ru-RU" sz="35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логоти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589427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Раздел 3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ВИДЫ, ФОРМЫ И СОДЕРЖАНИЕ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ДЕЯТЕЛЬНОСТИ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(примерная  программа воспитания)</a:t>
            </a:r>
            <a:b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Вариативные модули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	«Ключевые общешкольные дела»,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	«Детские общественные объединения»,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	«Школьные медиа»,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	«Экскурсии, экспедиции, походы», </a:t>
            </a:r>
          </a:p>
          <a:p>
            <a:pPr marL="0" indent="0" algn="ctr">
              <a:buNone/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•	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«Организация предметно-эстетической среды»</a:t>
            </a:r>
          </a:p>
          <a:p>
            <a:pPr marL="0" indent="0">
              <a:buNone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Рисунок 5" descr="логотип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881292">
            <a:off x="0" y="476672"/>
            <a:ext cx="958721" cy="53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368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Приоритетом  классного руководителя в совместной с детьми деятельности  является  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ичностное развитие ребёнка- развитие  значимых </a:t>
            </a:r>
            <a:r>
              <a:rPr lang="ru-RU" sz="24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отношений детей подросткового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возраста (5-9 классы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логотип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958721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G:\Мои документы 1\Фото-рисунки\2020-2021\уникальная гимназия\кинотеатр Волшебный фонарь\кинотеа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852936"/>
            <a:ext cx="3168352" cy="237626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4" name="Picture 3" descr="G:\Мои документы 1\Фото-рисунки\2020-2021\уникальная гимназия\Китбург\IMG_375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52436" t="27502" b="14930"/>
          <a:stretch>
            <a:fillRect/>
          </a:stretch>
        </p:blipFill>
        <p:spPr bwMode="auto">
          <a:xfrm>
            <a:off x="539552" y="404664"/>
            <a:ext cx="2088232" cy="1895219"/>
          </a:xfrm>
          <a:prstGeom prst="rect">
            <a:avLst/>
          </a:prstGeom>
          <a:ln w="3175" cap="sq">
            <a:solidFill>
              <a:srgbClr val="0808B8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323528" y="5733256"/>
            <a:ext cx="850845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Предметно-эстетическая  среда гимназии №1</a:t>
            </a:r>
            <a:endParaRPr lang="ru-RU" sz="2400" b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1268760"/>
            <a:ext cx="968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Китбург</a:t>
            </a:r>
            <a:endParaRPr lang="ru-RU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6386" name="Picture 2" descr="G:\Мои документы 1\Фото-рисунки\2020-2021\уникальная гимназия\стадион Чемпионский\P1010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260648"/>
            <a:ext cx="3072341" cy="2304256"/>
          </a:xfrm>
          <a:prstGeom prst="rect">
            <a:avLst/>
          </a:prstGeom>
          <a:noFill/>
          <a:ln w="12700">
            <a:solidFill>
              <a:srgbClr val="00B05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3131840" y="2204864"/>
            <a:ext cx="24544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Стадион Чемпионский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9" name="Picture 5" descr="G:\Мои документы 1\Фото-рисунки\2020-2021\уникальная гимназия\Аллея на Юбилейном\Рисунок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76672"/>
            <a:ext cx="2878989" cy="2160240"/>
          </a:xfrm>
          <a:prstGeom prst="rect">
            <a:avLst/>
          </a:prstGeom>
          <a:ln w="3175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6372200" y="548680"/>
            <a:ext cx="2388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808B8"/>
                </a:solidFill>
              </a:rPr>
              <a:t>Аллея на Юбилейном</a:t>
            </a:r>
            <a:endParaRPr lang="ru-RU" b="1" dirty="0">
              <a:solidFill>
                <a:srgbClr val="0808B8"/>
              </a:solidFill>
            </a:endParaRPr>
          </a:p>
        </p:txBody>
      </p:sp>
      <p:pic>
        <p:nvPicPr>
          <p:cNvPr id="11" name="Picture 2" descr="G:\Мои документы 3\ПРАЗДНИКИ и мероприятия\2019\АРТ диалог 2019\АФИШИ\Афиша4.jpg"/>
          <p:cNvPicPr>
            <a:picLocks noChangeAspect="1" noChangeArrowheads="1"/>
          </p:cNvPicPr>
          <p:nvPr/>
        </p:nvPicPr>
        <p:blipFill>
          <a:blip r:embed="rId6" cstate="print"/>
          <a:srcRect r="71119" b="67052"/>
          <a:stretch>
            <a:fillRect/>
          </a:stretch>
        </p:blipFill>
        <p:spPr bwMode="auto">
          <a:xfrm>
            <a:off x="539552" y="2708920"/>
            <a:ext cx="1403648" cy="227687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539552" y="4941169"/>
            <a:ext cx="1368152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1600" dirty="0" smtClean="0">
                <a:ln w="12700"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Прогулки </a:t>
            </a:r>
          </a:p>
          <a:p>
            <a:pPr algn="ctr"/>
            <a:r>
              <a:rPr lang="ru-RU" sz="1600" dirty="0" smtClean="0">
                <a:ln w="12700"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по космосу</a:t>
            </a:r>
            <a:endParaRPr lang="ru-RU" sz="1600" dirty="0">
              <a:ln w="12700">
                <a:solidFill>
                  <a:srgbClr val="7030A0"/>
                </a:solidFill>
              </a:ln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55776" y="2780928"/>
            <a:ext cx="3351751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00" b="1" dirty="0" smtClean="0">
                <a:solidFill>
                  <a:srgbClr val="CC0000"/>
                </a:solidFill>
              </a:rPr>
              <a:t>Кинотеатр «Волшебный фонарь»</a:t>
            </a:r>
            <a:endParaRPr lang="ru-RU" sz="1700" b="1" dirty="0">
              <a:solidFill>
                <a:srgbClr val="CC0000"/>
              </a:solidFill>
            </a:endParaRPr>
          </a:p>
        </p:txBody>
      </p:sp>
      <p:pic>
        <p:nvPicPr>
          <p:cNvPr id="15" name="Picture 2" descr="C:\Users\ADCC~1\AppData\Local\Temp\Rar$DIa0.013\Гимназия 1 диваны в коридор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11" b="5578"/>
          <a:stretch>
            <a:fillRect/>
          </a:stretch>
        </p:blipFill>
        <p:spPr bwMode="auto">
          <a:xfrm>
            <a:off x="467544" y="1916832"/>
            <a:ext cx="2232248" cy="663661"/>
          </a:xfrm>
          <a:prstGeom prst="rect">
            <a:avLst/>
          </a:prstGeom>
          <a:noFill/>
        </p:spPr>
      </p:pic>
      <p:pic>
        <p:nvPicPr>
          <p:cNvPr id="16388" name="Picture 4" descr="G:\Мои документы 1\Фото-рисунки\2020-2021\уникальная гимназия\информационно-библиотечный центр\Рисунок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2996952"/>
            <a:ext cx="2803173" cy="210335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7524328" y="3068960"/>
            <a:ext cx="721672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 Б Ц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6" name="Рисунок 15" descr="логотип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018259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Users\Admin\Desktop\ПЕДСОВЕТ по итогам Программы развития\Новая папка\attachment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61048"/>
            <a:ext cx="3356190" cy="2517143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18436" name="Picture 4" descr="C:\Users\Admin\Desktop\ПЕДСОВЕТ по итогам Программы развития\Новая папка\attachment (1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3386138" cy="253940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1115616" y="5949280"/>
            <a:ext cx="1926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Зелёная гостиная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1052736"/>
            <a:ext cx="2538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Гончарная мастерская</a:t>
            </a:r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Заголовок 9"/>
          <p:cNvSpPr txBox="1">
            <a:spLocks noGrp="1"/>
          </p:cNvSpPr>
          <p:nvPr>
            <p:ph type="title"/>
          </p:nvPr>
        </p:nvSpPr>
        <p:spPr>
          <a:xfrm>
            <a:off x="251520" y="2114"/>
            <a:ext cx="8229600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20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уникальные</a:t>
            </a:r>
            <a:r>
              <a:rPr lang="ru-RU" sz="2400" b="1" cap="all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образовательные пространства</a:t>
            </a:r>
            <a:endParaRPr lang="ru-RU" sz="2400" b="1" cap="all" dirty="0">
              <a:ln/>
              <a:solidFill>
                <a:schemeClr val="accent3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8" name="Picture 6" descr="https://sun9-23.userapi.com/impg/YuQZk451IQ1It03llyJjMWaTKHGbrHnYlBvDDA/b8zj7A-uHPA.jpg?size=2560x1754&amp;quality=96&amp;proxy=1&amp;sign=5a63e676ae2b9fab845acd9f2cfaeba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A4A4A4"/>
              </a:clrFrom>
              <a:clrTo>
                <a:srgbClr val="A4A4A4">
                  <a:alpha val="0"/>
                </a:srgbClr>
              </a:clrTo>
            </a:clrChange>
          </a:blip>
          <a:srcRect l="7958" t="24850" r="57278" b="29524"/>
          <a:stretch>
            <a:fillRect/>
          </a:stretch>
        </p:blipFill>
        <p:spPr bwMode="auto">
          <a:xfrm>
            <a:off x="179513" y="5373216"/>
            <a:ext cx="927398" cy="833922"/>
          </a:xfrm>
          <a:prstGeom prst="rect">
            <a:avLst/>
          </a:prstGeom>
          <a:noFill/>
        </p:spPr>
      </p:pic>
      <p:pic>
        <p:nvPicPr>
          <p:cNvPr id="18439" name="Picture 7" descr="G:\Мои документы 1\Фото-рисунки\2020-2021\уникальная гимназия\мотоцех\P21600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1124744"/>
            <a:ext cx="2359423" cy="1769567"/>
          </a:xfrm>
          <a:prstGeom prst="rect">
            <a:avLst/>
          </a:prstGeom>
          <a:noFill/>
          <a:ln>
            <a:solidFill>
              <a:srgbClr val="0808B8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707904" y="1196752"/>
            <a:ext cx="1067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Мотоцех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440" name="Picture 8" descr="G:\Мои документы 1\Фото-рисунки\2020-2021\уникальная гимназия\Мультсоль студия мультипликации\IMG_29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429000"/>
            <a:ext cx="3024336" cy="2268149"/>
          </a:xfrm>
          <a:prstGeom prst="rect">
            <a:avLst/>
          </a:prstGeom>
          <a:noFill/>
          <a:ln w="28575">
            <a:solidFill>
              <a:srgbClr val="FFFF0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3203848" y="3284984"/>
            <a:ext cx="14373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МультСол</a:t>
            </a:r>
            <a:r>
              <a:rPr lang="ru-RU" sz="16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ь</a:t>
            </a:r>
            <a:endParaRPr lang="ru-RU" sz="1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8441" name="Picture 9" descr="G:\Мои документы 1\Фото-рисунки\2020-2021\уникальная гимназия\швейный цех\Рисунок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59" y="1484784"/>
            <a:ext cx="3070923" cy="2304256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</p:pic>
      <p:sp>
        <p:nvSpPr>
          <p:cNvPr id="17" name="TextBox 16"/>
          <p:cNvSpPr txBox="1"/>
          <p:nvPr/>
        </p:nvSpPr>
        <p:spPr>
          <a:xfrm>
            <a:off x="6228184" y="1556792"/>
            <a:ext cx="22962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Швейная мастерская</a:t>
            </a:r>
          </a:p>
          <a:p>
            <a:endParaRPr lang="ru-RU" dirty="0"/>
          </a:p>
        </p:txBody>
      </p:sp>
      <p:pic>
        <p:nvPicPr>
          <p:cNvPr id="18442" name="Picture 10" descr="G:\Мои документы 1\Фото-рисунки\2020-2021\уникальная гимназия\кафе Одноклассники\Рисунок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4221088"/>
            <a:ext cx="3262854" cy="2448272"/>
          </a:xfrm>
          <a:prstGeom prst="rect">
            <a:avLst/>
          </a:prstGeom>
          <a:noFill/>
          <a:ln w="28575">
            <a:solidFill>
              <a:srgbClr val="FF66FF"/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6372200" y="4293096"/>
            <a:ext cx="1843453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Кулинарный цех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6" name="Рисунок 15" descr="логотип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 гимназии №1</a:t>
            </a:r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ПЕДСОВЕТ по итогам Программы развития\Новая папка\Новая папка\IMG_1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532956" cy="2355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C:\Users\Admin\Desktop\ПЕДСОВЕТ по итогам Программы развития\Новая папка\Новая папка\IMG_1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82573">
            <a:off x="4869432" y="1250643"/>
            <a:ext cx="3663328" cy="244221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3" descr="C:\Users\Admin\Desktop\ПЕДСОВЕТ по итогам Программы развития\Новая папка\Новая папка\IMG_10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933056"/>
            <a:ext cx="4139952" cy="27599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4" descr="C:\Users\Admin\Desktop\ПЕДСОВЕТ по итогам Программы развития\Новая папка\Новая папка\IMG_1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25019">
            <a:off x="4736736" y="3951192"/>
            <a:ext cx="3736305" cy="24908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9" descr="C:\Users\Admin\Desktop\ПЕДСОВЕТ по итогам Программы развития\Новая папка\Новая папка\IMG_1017.JPG"/>
          <p:cNvPicPr>
            <a:picLocks noChangeAspect="1" noChangeArrowheads="1"/>
          </p:cNvPicPr>
          <p:nvPr/>
        </p:nvPicPr>
        <p:blipFill>
          <a:blip r:embed="rId6" cstate="print"/>
          <a:srcRect l="44472" b="15939"/>
          <a:stretch>
            <a:fillRect/>
          </a:stretch>
        </p:blipFill>
        <p:spPr bwMode="auto">
          <a:xfrm rot="320224">
            <a:off x="3063124" y="2060848"/>
            <a:ext cx="1712392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логотип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650619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 гимназии №1</a:t>
            </a:r>
            <a:endParaRPr lang="ru-RU" sz="32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" name="Picture 6" descr="C:\Users\Admin\Desktop\ПЕДСОВЕТ по итогам Программы развития\Новая папка\Новая папка\IMG_1033.JPG"/>
          <p:cNvPicPr>
            <a:picLocks noChangeAspect="1" noChangeArrowheads="1"/>
          </p:cNvPicPr>
          <p:nvPr/>
        </p:nvPicPr>
        <p:blipFill>
          <a:blip r:embed="rId2" cstate="print"/>
          <a:srcRect b="53229"/>
          <a:stretch>
            <a:fillRect/>
          </a:stretch>
        </p:blipFill>
        <p:spPr bwMode="auto">
          <a:xfrm>
            <a:off x="137392" y="1176066"/>
            <a:ext cx="8611072" cy="26849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2" descr="C:\Users\Admin\Desktop\ПЕДСОВЕТ по итогам Программы развития\Новая папка\Новая папка\IMG_1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51980">
            <a:off x="611560" y="3717032"/>
            <a:ext cx="4176464" cy="27843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4" name="Picture 8" descr="C:\Users\Admin\Desktop\ПЕДСОВЕТ по итогам Программы развития\Новая папка\Новая папка\IMG_1031.JPG"/>
          <p:cNvPicPr>
            <a:picLocks noChangeAspect="1" noChangeArrowheads="1"/>
          </p:cNvPicPr>
          <p:nvPr/>
        </p:nvPicPr>
        <p:blipFill>
          <a:blip r:embed="rId4" cstate="print"/>
          <a:srcRect l="66971" t="14951"/>
          <a:stretch>
            <a:fillRect/>
          </a:stretch>
        </p:blipFill>
        <p:spPr bwMode="auto">
          <a:xfrm>
            <a:off x="5652120" y="1988840"/>
            <a:ext cx="2541572" cy="43629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логотип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C4F8F6"/>
              </a:clrFrom>
              <a:clrTo>
                <a:srgbClr val="C4F8F6">
                  <a:alpha val="0"/>
                </a:srgbClr>
              </a:clrTo>
            </a:clrChange>
          </a:blip>
          <a:stretch>
            <a:fillRect/>
          </a:stretch>
        </p:blipFill>
        <p:spPr>
          <a:xfrm rot="20931330">
            <a:off x="0" y="149291"/>
            <a:ext cx="1071538" cy="5306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Интерьер гимназии №1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1" name="Picture 9" descr="C:\Users\Admin\Desktop\ПЕДСОВЕТ по итогам Программы развития\Новая папка\Новая папка\IMG_1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4258568" cy="28390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 descr="C:\Users\Admin\Desktop\ПЕДСОВЕТ по итогам Программы развития\Новая папка\Новая папка\IMG_1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55665">
            <a:off x="456125" y="3763209"/>
            <a:ext cx="4004541" cy="2669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Users\Admin\Desktop\ПЕДСОВЕТ по итогам Программы развития\Новая папка\Новая папка\IMG_10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980728"/>
            <a:ext cx="4212469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4" descr="C:\Users\Admin\Desktop\ПЕДСОВЕТ по итогам Программы развития\Новая папка\Новая папка\IMG_10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56035">
            <a:off x="4901109" y="3800716"/>
            <a:ext cx="3829721" cy="25531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227</Words>
  <Application>Microsoft Office PowerPoint</Application>
  <PresentationFormat>Экран (4:3)</PresentationFormat>
  <Paragraphs>58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Роль предметно-эстетической среды в воспитании ребёнка </vt:lpstr>
      <vt:lpstr>Слайд 2</vt:lpstr>
      <vt:lpstr>Раздел 3. ВИДЫ, ФОРМЫ И СОДЕРЖАНИЕ ДЕЯТЕЛЬНОСТИ  (примерная  программа воспитания) </vt:lpstr>
      <vt:lpstr>Приоритетом  классного руководителя в совместной с детьми деятельности  является   личностное развитие ребёнка- развитие  значимых отношений детей подросткового возраста (5-9 классы)</vt:lpstr>
      <vt:lpstr>Слайд 5</vt:lpstr>
      <vt:lpstr> уникальные образовательные пространства</vt:lpstr>
      <vt:lpstr>Интерьер гимназии №1 </vt:lpstr>
      <vt:lpstr>Интерьер гимназии №1</vt:lpstr>
      <vt:lpstr>Интерьер гимназии №1</vt:lpstr>
      <vt:lpstr>Гимназия –выставочный зал</vt:lpstr>
      <vt:lpstr>Интерактивный образовательный комплекс музей «Эврика» </vt:lpstr>
      <vt:lpstr>Художественная  школа-  студия «Ультрамарин»</vt:lpstr>
      <vt:lpstr>Слайд 13</vt:lpstr>
      <vt:lpstr>Слайд 14</vt:lpstr>
      <vt:lpstr> Гимназический кинотеатр «Волшебный фонарь» </vt:lpstr>
      <vt:lpstr>Слайд 16</vt:lpstr>
      <vt:lpstr>Студия «Колокольный град»</vt:lpstr>
      <vt:lpstr>Детское кафе «Одноклассники»</vt:lpstr>
      <vt:lpstr>Продуктоориентированная производственная  столярная и слесарная мастерская  «PROКулибиных»</vt:lpstr>
      <vt:lpstr>Слайд 20</vt:lpstr>
      <vt:lpstr>Слайд 21</vt:lpstr>
      <vt:lpstr>Информационно ­библиотечный центр, медиатека  </vt:lpstr>
      <vt:lpstr>Растёт Человек. Рядом с нами.  От 1 до 18…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предметно-эстетической среды в воспитании ребёнка</dc:title>
  <dc:creator>psiholog</dc:creator>
  <cp:lastModifiedBy>ADMIN 07.09.17</cp:lastModifiedBy>
  <cp:revision>18</cp:revision>
  <dcterms:created xsi:type="dcterms:W3CDTF">2021-02-15T10:39:12Z</dcterms:created>
  <dcterms:modified xsi:type="dcterms:W3CDTF">2021-02-15T16:37:31Z</dcterms:modified>
</cp:coreProperties>
</file>