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-78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a4eb0035c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a4eb0035c8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a4eb0035c8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a4eb0035c8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a4eb0035c8_1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a4eb0035c8_1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a4eb0035c8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a4eb0035c8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a4eb0035c8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a4eb0035c8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a4eb0035c8_1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a4eb0035c8_1_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a4eb0035c8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a4eb0035c8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a4eb0035c8_1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a4eb0035c8_1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a4eb0035c8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a4eb0035c8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a52fdd0cc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a52fdd0cc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52fdd0cc7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a52fdd0cc7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a4eb0035c8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a4eb0035c8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a4eb0035c8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a4eb0035c8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a4eb0035c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a4eb0035c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a4eb0035c8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a4eb0035c8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a4eb0035c8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a4eb0035c8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4eb0035c8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4eb0035c8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a4eb0035c8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a4eb0035c8_0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a4eb0035c8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a4eb0035c8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kEg1kmpEgn4avzD7aWBkJyY5CL277C7AdRZk1xnjtRM/edit?usp=sharin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docs.google.com/document/d/1MbRfZ4WvTt21P2fcoUbHO25zmtB7JOKJnAh9PV1-LGE/edit?usp=shari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5" Type="http://schemas.openxmlformats.org/officeDocument/2006/relationships/hyperlink" Target="https://view.genial.ly/" TargetMode="External"/><Relationship Id="rId4" Type="http://schemas.openxmlformats.org/officeDocument/2006/relationships/hyperlink" Target="https://www.learnis.ru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docs.google.com/document/d/1MKO81vWQaDwdbWJd3RcVke0FOYnkCGOcecWXvtNf9q4/edit?usp=shari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padlet.com/slovesnikolga/9mcuffbok3cyizo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207"/>
            <a:ext cx="9144000" cy="5149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940287" cy="499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5175" y="1430575"/>
            <a:ext cx="6991474" cy="28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/>
        </p:nvSpPr>
        <p:spPr>
          <a:xfrm>
            <a:off x="246400" y="261800"/>
            <a:ext cx="8700900" cy="449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/>
              <a:t>Практическая работа в группах в сессионных залах</a:t>
            </a:r>
            <a:endParaRPr sz="2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 u="sng">
                <a:solidFill>
                  <a:schemeClr val="hlink"/>
                </a:solidFill>
                <a:hlinkClick r:id="rId3"/>
              </a:rPr>
              <a:t>https://docs.google.com/presentation/d/1kEg1kmpEgn4avzD7aWBkJyY5CL277C7AdRZk1xnjtRM/edit?usp=sharing</a:t>
            </a:r>
            <a:endParaRPr sz="2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8940287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4"/>
          <p:cNvSpPr txBox="1"/>
          <p:nvPr/>
        </p:nvSpPr>
        <p:spPr>
          <a:xfrm>
            <a:off x="1940350" y="1185800"/>
            <a:ext cx="6313800" cy="20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Работа с таблицей “Квест”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u="sng">
                <a:solidFill>
                  <a:schemeClr val="hlink"/>
                </a:solidFill>
                <a:hlinkClick r:id="rId4"/>
              </a:rPr>
              <a:t>https://docs.google.com/document/d/1MbRfZ4WvTt21P2fcoUbHO25zmtB7JOKJnAh9PV1-LGE/edit?usp=sharing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943783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8940287" cy="499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6"/>
          <p:cNvSpPr txBox="1"/>
          <p:nvPr/>
        </p:nvSpPr>
        <p:spPr>
          <a:xfrm>
            <a:off x="1355175" y="1247375"/>
            <a:ext cx="6313800" cy="20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Сервисы для проведения веб-квестов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u="sng">
                <a:solidFill>
                  <a:schemeClr val="hlink"/>
                </a:solidFill>
                <a:hlinkClick r:id="rId4"/>
              </a:rPr>
              <a:t>https://www.learnis.ru/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 u="sng">
                <a:solidFill>
                  <a:schemeClr val="hlink"/>
                </a:solidFill>
                <a:hlinkClick r:id="rId5"/>
              </a:rPr>
              <a:t>https://view.genial.ly/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57575" cy="465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794825" cy="478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10225" cy="491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9"/>
          <p:cNvSpPr txBox="1"/>
          <p:nvPr/>
        </p:nvSpPr>
        <p:spPr>
          <a:xfrm>
            <a:off x="1770975" y="985575"/>
            <a:ext cx="5728800" cy="21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Мозговой штурм </a:t>
            </a: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Практика</a:t>
            </a: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u="sng">
                <a:solidFill>
                  <a:schemeClr val="hlink"/>
                </a:solidFill>
                <a:hlinkClick r:id="rId4"/>
              </a:rPr>
              <a:t>https://docs.google.com/document/d/1MKO81vWQaDwdbWJd3RcVke0FOYnkCGOcecWXvtNf9q4/edit?usp=sharing</a:t>
            </a: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10225" cy="491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30"/>
          <p:cNvSpPr txBox="1"/>
          <p:nvPr/>
        </p:nvSpPr>
        <p:spPr>
          <a:xfrm>
            <a:off x="1770975" y="985575"/>
            <a:ext cx="5728800" cy="21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/>
              <a:t>Рефлексия</a:t>
            </a: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 u="sng">
                <a:solidFill>
                  <a:schemeClr val="hlink"/>
                </a:solidFill>
                <a:hlinkClick r:id="rId4"/>
              </a:rPr>
              <a:t>https://padlet.com/slovesnikolga/9mcuffbok3cyizo4</a:t>
            </a: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10225" cy="4918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1"/>
          <p:cNvSpPr txBox="1"/>
          <p:nvPr/>
        </p:nvSpPr>
        <p:spPr>
          <a:xfrm>
            <a:off x="1770975" y="985575"/>
            <a:ext cx="5728800" cy="21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  <p:pic>
        <p:nvPicPr>
          <p:cNvPr id="151" name="Google Shape;15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5225" y="985575"/>
            <a:ext cx="3066274" cy="1724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83513" y="2710350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74238" y="985563"/>
            <a:ext cx="1438275" cy="14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64738" y="2710350"/>
            <a:ext cx="1257300" cy="125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025"/>
            <a:ext cx="9144001" cy="511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43763"/>
            <a:ext cx="8991600" cy="5055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3725"/>
            <a:ext cx="914400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600" y="76200"/>
            <a:ext cx="908240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00" y="76200"/>
            <a:ext cx="8865770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238" y="76200"/>
            <a:ext cx="8936767" cy="499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/>
        </p:nvSpPr>
        <p:spPr>
          <a:xfrm>
            <a:off x="138600" y="246400"/>
            <a:ext cx="8839500" cy="45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Ученик 8 класса Иванов Петр во время чтения повести А.С. Пушкина “Пиковая дама” заметил такую странность. При виде пистолета Германна старуха падает навзничь. А в конце эпизода написано, что “мертвая старуха сидела, окаменев”. Петю заинтересовала эта несостыковка. Неужели Пушкин был невнимателен к деталям, когда создавал текст? Или в этом кроется художественный замысел. Чтобы ответить на этот вопрос, мальчик обратился к разным источникам: статье В. Губайловского “Топология “Пиковой дамы”, аудиолекции М.Казиника о повести, инстаграм-постам филолога М. Солонникова, посвященным анализу повести. (</a:t>
            </a:r>
            <a:r>
              <a:rPr lang="ru" sz="2000" i="1"/>
              <a:t>Источники прилагаются</a:t>
            </a:r>
            <a:r>
              <a:rPr lang="ru" sz="2000"/>
              <a:t>).</a:t>
            </a:r>
            <a:endParaRPr sz="200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Как, по вашему мнению,  после изучения всех источников </a:t>
            </a:r>
            <a:r>
              <a:rPr lang="ru" sz="2000">
                <a:solidFill>
                  <a:schemeClr val="dk1"/>
                </a:solidFill>
              </a:rPr>
              <a:t>Петр </a:t>
            </a:r>
            <a:r>
              <a:rPr lang="ru" sz="2000"/>
              <a:t>объяснит эту странность художественного текста?</a:t>
            </a:r>
            <a:endParaRPr sz="2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1"/>
          <p:cNvSpPr txBox="1"/>
          <p:nvPr/>
        </p:nvSpPr>
        <p:spPr>
          <a:xfrm>
            <a:off x="61600" y="92400"/>
            <a:ext cx="8962500" cy="491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Несколько туристов приехали на новогодние праздники в Пермь.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18-летний юноша-инвалид (передвигается на инвалидном кресле) Питер из Великобритании. Он любитель классического искусства, разговоров по душам за чашкой кофе.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35-летняя Джули из Франции. Она ведет активный образ жизни, любит экстремальный спорт, современную музыку.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Семейная пара Джон (26 лет) и Анна (24 года) с ребенком Стивеном (5  лет) из Америки. Они любят спокойный семейный отдых, прогулки на свежем воздухе.</a:t>
            </a:r>
            <a:endParaRPr sz="2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/>
              <a:t>Разработайте для каждого из туристов маршрут на один день пребывания в Перми.</a:t>
            </a:r>
            <a:endParaRPr sz="2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Office PowerPoint</Application>
  <PresentationFormat>Экран (16:9)</PresentationFormat>
  <Paragraphs>23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Simple Light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</cp:revision>
  <dcterms:modified xsi:type="dcterms:W3CDTF">2021-02-16T04:36:43Z</dcterms:modified>
</cp:coreProperties>
</file>