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1B9-9CDF-4292-82D8-1227FC06203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80745-22D3-4D0F-AF91-AE345250E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205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1B9-9CDF-4292-82D8-1227FC06203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80745-22D3-4D0F-AF91-AE345250E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8188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1B9-9CDF-4292-82D8-1227FC06203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80745-22D3-4D0F-AF91-AE345250E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5840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1B9-9CDF-4292-82D8-1227FC06203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80745-22D3-4D0F-AF91-AE345250E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7642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1B9-9CDF-4292-82D8-1227FC06203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80745-22D3-4D0F-AF91-AE345250E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0499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1B9-9CDF-4292-82D8-1227FC06203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80745-22D3-4D0F-AF91-AE345250E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5164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1B9-9CDF-4292-82D8-1227FC06203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80745-22D3-4D0F-AF91-AE345250E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9950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1B9-9CDF-4292-82D8-1227FC06203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80745-22D3-4D0F-AF91-AE345250E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1891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1B9-9CDF-4292-82D8-1227FC06203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80745-22D3-4D0F-AF91-AE345250E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635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1B9-9CDF-4292-82D8-1227FC06203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80745-22D3-4D0F-AF91-AE345250E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0021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801B9-9CDF-4292-82D8-1227FC06203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80745-22D3-4D0F-AF91-AE345250E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5741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801B9-9CDF-4292-82D8-1227FC062034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80745-22D3-4D0F-AF91-AE345250E6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4830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2645617"/>
            <a:ext cx="10515600" cy="1325563"/>
          </a:xfrm>
        </p:spPr>
        <p:txBody>
          <a:bodyPr>
            <a:noAutofit/>
          </a:bodyPr>
          <a:lstStyle/>
          <a:p>
            <a:r>
              <a:rPr lang="ru-RU" sz="2400" u="sng" dirty="0" smtClean="0"/>
              <a:t>Слово «мама» – особое слово. Оно рождается вместе с нами, сопровождает нас в годы взросления и зрелости</a:t>
            </a:r>
            <a:r>
              <a:rPr lang="ru-RU" sz="2400" dirty="0" smtClean="0"/>
              <a:t>. Его лепечет дитя в колыбели. С любовью произносит юноша и глубокий старец. В языке любого народа есть это слово. И на всех языках оно звучит нежно и ласково.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Место матери в нашей жизни особое, исключительное. Мы всегда несем ей свою радость и боль и находим понимание. </a:t>
            </a:r>
            <a:r>
              <a:rPr lang="ru-RU" sz="2400" u="sng" dirty="0" smtClean="0"/>
              <a:t>Материнская любовь </a:t>
            </a:r>
            <a:r>
              <a:rPr lang="ru-RU" sz="2400" dirty="0" smtClean="0"/>
              <a:t>окрыляет, придает силы, вдохновляет на подвиг. В сложных жизненных обстоятельствах мы всегда вспоминаем маму. И нужна нам в этот миг только она. Человек зовёт мать и верит, что она, где бы не была, слышит его, сострадает и спешит на помощь. </a:t>
            </a:r>
            <a:r>
              <a:rPr lang="ru-RU" sz="2400" u="sng" dirty="0" smtClean="0"/>
              <a:t>Слово «мама» </a:t>
            </a:r>
            <a:r>
              <a:rPr lang="ru-RU" sz="2400" dirty="0" smtClean="0"/>
              <a:t>становится равнозначным слову «жизнь».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Сколько художников, композиторов, поэтов создали замечательные произведения о маме! «Берегите матерей!» – провозгласил в своей поэме известный поэт. К сожалению, мы слишком поздно понимаем, что забыли сказать </a:t>
            </a:r>
            <a:r>
              <a:rPr lang="ru-RU" sz="2400" u="sng" dirty="0" smtClean="0"/>
              <a:t>много хороших и добрых слов своим родителям</a:t>
            </a:r>
            <a:r>
              <a:rPr lang="ru-RU" sz="2400" dirty="0" smtClean="0"/>
              <a:t>. Чтобы этого не произошло, нужно дарить им радость каждый день и час. Ведь </a:t>
            </a:r>
            <a:r>
              <a:rPr lang="ru-RU" sz="2400" u="sng" dirty="0" smtClean="0"/>
              <a:t>благодарные дети </a:t>
            </a:r>
            <a:r>
              <a:rPr lang="ru-RU" sz="2400" dirty="0" smtClean="0"/>
              <a:t>– лучший подарок для них.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006484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3285" y="2821887"/>
            <a:ext cx="10515600" cy="1325563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dirty="0" smtClean="0"/>
              <a:t>«Не </a:t>
            </a:r>
            <a:r>
              <a:rPr lang="ru-RU" dirty="0"/>
              <a:t>профессия выбирает человека, а человек </a:t>
            </a:r>
            <a:r>
              <a:rPr lang="ru-RU" dirty="0" smtClean="0"/>
              <a:t>профессию» (Сократ)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«Настоящая </a:t>
            </a:r>
            <a:r>
              <a:rPr lang="ru-RU" dirty="0"/>
              <a:t>дружба правдива и </a:t>
            </a:r>
            <a:r>
              <a:rPr lang="ru-RU" dirty="0" smtClean="0"/>
              <a:t>отважна»           (Д</a:t>
            </a:r>
            <a:r>
              <a:rPr lang="ru-RU" dirty="0"/>
              <a:t>. </a:t>
            </a:r>
            <a:r>
              <a:rPr lang="ru-RU" dirty="0" smtClean="0"/>
              <a:t>Байрон)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/>
              <a:t>Что может быть честнее и благороднее, как учить других тому, что сам наилучшим образом знаешь</a:t>
            </a:r>
            <a:r>
              <a:rPr lang="ru-RU" dirty="0" smtClean="0"/>
              <a:t>...» (</a:t>
            </a:r>
            <a:r>
              <a:rPr lang="ru-RU" dirty="0"/>
              <a:t>М. </a:t>
            </a:r>
            <a:r>
              <a:rPr lang="ru-RU" dirty="0" err="1"/>
              <a:t>Квинтилиан</a:t>
            </a:r>
            <a:r>
              <a:rPr lang="ru-RU" dirty="0"/>
              <a:t>)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39642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0065" y="343091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РЕФЛЕКСИЯ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3371161" y="1586429"/>
            <a:ext cx="1200839" cy="14652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Овал 4"/>
          <p:cNvSpPr/>
          <p:nvPr/>
        </p:nvSpPr>
        <p:spPr>
          <a:xfrm>
            <a:off x="936434" y="3236404"/>
            <a:ext cx="4395730" cy="22143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САМООЦЕНКА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6973677" y="1564394"/>
            <a:ext cx="1266940" cy="15093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6874525" y="3294444"/>
            <a:ext cx="4693186" cy="2098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ОЦЕНКА ОКРУЖАЮЩИХ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028150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«</a:t>
            </a:r>
            <a:r>
              <a:rPr lang="ru-RU" b="1" dirty="0">
                <a:solidFill>
                  <a:srgbClr val="FF0000"/>
                </a:solidFill>
              </a:rPr>
              <a:t>Здоровье</a:t>
            </a:r>
            <a:r>
              <a:rPr lang="ru-RU" dirty="0"/>
              <a:t> детей — </a:t>
            </a:r>
            <a:r>
              <a:rPr lang="ru-RU" b="1" dirty="0">
                <a:solidFill>
                  <a:srgbClr val="FF0000"/>
                </a:solidFill>
              </a:rPr>
              <a:t>здоровье</a:t>
            </a:r>
            <a:r>
              <a:rPr lang="ru-RU" dirty="0">
                <a:solidFill>
                  <a:srgbClr val="FF0000"/>
                </a:solidFill>
              </a:rPr>
              <a:t> </a:t>
            </a:r>
            <a:r>
              <a:rPr lang="ru-RU" dirty="0"/>
              <a:t>нации</a:t>
            </a:r>
            <a:r>
              <a:rPr lang="ru-RU" dirty="0" smtClean="0"/>
              <a:t>!»</a:t>
            </a:r>
            <a:br>
              <a:rPr lang="ru-RU" dirty="0" smtClean="0"/>
            </a:br>
            <a:r>
              <a:rPr lang="ru-RU" dirty="0" smtClean="0"/>
              <a:t>Физминутка во время учебного занятия</a:t>
            </a:r>
            <a:endParaRPr lang="ru-RU" dirty="0"/>
          </a:p>
        </p:txBody>
      </p:sp>
      <p:pic>
        <p:nvPicPr>
          <p:cNvPr id="1026" name="Picture 2" descr="https://mon.medikforum.ru/uploads/posts/2018-04/1525014318_pic2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6910" y="1967515"/>
            <a:ext cx="5892685" cy="441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13059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4998" y="3014278"/>
            <a:ext cx="1052753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РАЗГОВОР ПО ДУШАМ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УЧЕНИК = УЧИТЕЛЬ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РЕАЛЬНЫЙ МИР, РЕАЛЬНЫЕ ИСТОРИИ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МИРОВОЗЗРЕНИЕ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трелка вниз 2"/>
          <p:cNvSpPr/>
          <p:nvPr/>
        </p:nvSpPr>
        <p:spPr>
          <a:xfrm>
            <a:off x="6059277" y="1033212"/>
            <a:ext cx="319489" cy="5728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6056523" y="2601145"/>
            <a:ext cx="429658" cy="8262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6158429" y="4210012"/>
            <a:ext cx="302964" cy="9033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7360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76</Words>
  <Application>Microsoft Office PowerPoint</Application>
  <PresentationFormat>Произвольный</PresentationFormat>
  <Paragraphs>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Слово «мама» – особое слово. Оно рождается вместе с нами, сопровождает нас в годы взросления и зрелости. Его лепечет дитя в колыбели. С любовью произносит юноша и глубокий старец. В языке любого народа есть это слово. И на всех языках оно звучит нежно и ласково.  Место матери в нашей жизни особое, исключительное. Мы всегда несем ей свою радость и боль и находим понимание. Материнская любовь окрыляет, придает силы, вдохновляет на подвиг. В сложных жизненных обстоятельствах мы всегда вспоминаем маму. И нужна нам в этот миг только она. Человек зовёт мать и верит, что она, где бы не была, слышит его, сострадает и спешит на помощь. Слово «мама» становится равнозначным слову «жизнь».  Сколько художников, композиторов, поэтов создали замечательные произведения о маме! «Берегите матерей!» – провозгласил в своей поэме известный поэт. К сожалению, мы слишком поздно понимаем, что забыли сказать много хороших и добрых слов своим родителям. Чтобы этого не произошло, нужно дарить им радость каждый день и час. Ведь благодарные дети – лучший подарок для них.</vt:lpstr>
      <vt:lpstr>«Не профессия выбирает человека, а человек профессию» (Сократ)  «Настоящая дружба правдива и отважна»           (Д. Байрон)  «Что может быть честнее и благороднее, как учить других тому, что сам наилучшим образом знаешь...» (М. Квинтилиан) </vt:lpstr>
      <vt:lpstr>РЕФЛЕКСИЯ</vt:lpstr>
      <vt:lpstr>«Здоровье детей — здоровье нации!» Физминутка во время учебного занятия</vt:lpstr>
      <vt:lpstr>РАЗГОВОР ПО ДУШАМ   УЧЕНИК = УЧИТЕЛЬ    РЕАЛЬНЫЙ МИР, РЕАЛЬНЫЕ ИСТОРИИ   МИРОВОЗЗРЕНИЕ   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Станислав Колесников</dc:creator>
  <cp:lastModifiedBy>User</cp:lastModifiedBy>
  <cp:revision>4</cp:revision>
  <dcterms:created xsi:type="dcterms:W3CDTF">2021-02-14T11:20:33Z</dcterms:created>
  <dcterms:modified xsi:type="dcterms:W3CDTF">2021-02-16T04:13:59Z</dcterms:modified>
</cp:coreProperties>
</file>