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5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A00B8-1D99-4EC0-91AA-7A28771ACA82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94BD0-6000-4345-BA47-5F18D9E3F1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93383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A00B8-1D99-4EC0-91AA-7A28771ACA82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94BD0-6000-4345-BA47-5F18D9E3F1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51609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A00B8-1D99-4EC0-91AA-7A28771ACA82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94BD0-6000-4345-BA47-5F18D9E3F1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64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A00B8-1D99-4EC0-91AA-7A28771ACA82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94BD0-6000-4345-BA47-5F18D9E3F1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43656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A00B8-1D99-4EC0-91AA-7A28771ACA82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94BD0-6000-4345-BA47-5F18D9E3F1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9722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A00B8-1D99-4EC0-91AA-7A28771ACA82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94BD0-6000-4345-BA47-5F18D9E3F1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4968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A00B8-1D99-4EC0-91AA-7A28771ACA82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94BD0-6000-4345-BA47-5F18D9E3F1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6894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A00B8-1D99-4EC0-91AA-7A28771ACA82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94BD0-6000-4345-BA47-5F18D9E3F1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8455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A00B8-1D99-4EC0-91AA-7A28771ACA82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94BD0-6000-4345-BA47-5F18D9E3F1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20788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A00B8-1D99-4EC0-91AA-7A28771ACA82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94BD0-6000-4345-BA47-5F18D9E3F1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6032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A00B8-1D99-4EC0-91AA-7A28771ACA82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94BD0-6000-4345-BA47-5F18D9E3F1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3719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60000"/>
                <a:lumOff val="4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CA00B8-1D99-4EC0-91AA-7A28771ACA82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994BD0-6000-4345-BA47-5F18D9E3F1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9598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8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7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Всероссийская научно-практическая конференция «Классный руководитель в современной школе: новые вызовы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000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взаимодействия классного руководителя с субъектами воспитательной среды в сельской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школе</a:t>
            </a:r>
            <a:endParaRPr lang="en-US" b="1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US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Вотинова П.И.,</a:t>
            </a:r>
          </a:p>
          <a:p>
            <a:pPr marL="0" indent="0" algn="r">
              <a:buNone/>
            </a:pP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классов,</a:t>
            </a:r>
          </a:p>
          <a:p>
            <a:pPr marL="0" indent="0" algn="r">
              <a:buNone/>
            </a:pP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МАОУ «</a:t>
            </a:r>
            <a:r>
              <a:rPr lang="ru-RU" sz="2000" b="1" dirty="0" err="1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Юговская</a:t>
            </a: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средняя школа»,</a:t>
            </a:r>
          </a:p>
          <a:p>
            <a:pPr marL="0" indent="0" algn="r">
              <a:buNone/>
            </a:pPr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Пермский район</a:t>
            </a:r>
            <a:endParaRPr lang="en-US" sz="2000" b="1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US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25585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31958" y="365125"/>
            <a:ext cx="8321842" cy="1325563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развития школы «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– патриот: идем в будущее, сохраняя традиции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348563"/>
            <a:ext cx="10515600" cy="3828399"/>
          </a:xfrm>
        </p:spPr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«Думай о будущем»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«Храни традиции»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«Общайся в ритме жизни»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«Ищи вдохновение в пути»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817" y="290212"/>
            <a:ext cx="1720704" cy="188509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3863" y="1999694"/>
            <a:ext cx="4297641" cy="3852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64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«Ступени развития класса»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здорового образа жизни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Интеллектуальное развитие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Нравственное воспитание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Экологическое воспитание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Патриотическое воспитание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29699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«Общайся в ритме жизни»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Библиотека-музей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п.Юг</a:t>
            </a:r>
            <a:endParaRPr lang="ru-RU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Совет ветеранов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Казачье общество «Благодать»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Встречи с тружениками тыла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Рисунок 3" descr="C:\Documents and Settings\Admin\Local Settings\Temporary Internet Files\Content.Word\IMG_20180508_14104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1920" y="1391174"/>
            <a:ext cx="3263537" cy="22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Documents and Settings\Admin\Local Settings\Temporary Internet Files\Content.Word\IMG_20180508_14205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67313" y="3950197"/>
            <a:ext cx="3557050" cy="23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8251" y="3966730"/>
            <a:ext cx="3436702" cy="229113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115" y="3933663"/>
            <a:ext cx="3092908" cy="2319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1019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Участие в научно- исследовательских конференциях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Проектные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дни</a:t>
            </a:r>
            <a:endParaRPr lang="en-US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Участие в конкурсах</a:t>
            </a:r>
            <a:endParaRPr lang="ru-RU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026" name="Picture 2" descr="F:\Аттестация\аттестация 2020\результаты участия в конкурсах\диплом крепка семья 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1473" y="1306285"/>
            <a:ext cx="2332347" cy="3336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9043848"/>
              </p:ext>
            </p:extLst>
          </p:nvPr>
        </p:nvGraphicFramePr>
        <p:xfrm>
          <a:off x="7768288" y="2315688"/>
          <a:ext cx="2249165" cy="31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Acrobat Document" r:id="rId4" imgW="5667122" imgH="8019837" progId="AcroExch.Document.11">
                  <p:embed/>
                </p:oleObj>
              </mc:Choice>
              <mc:Fallback>
                <p:oleObj name="Acrobat Document" r:id="rId4" imgW="5667122" imgH="8019837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768288" y="2315688"/>
                        <a:ext cx="2249165" cy="3182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8842629"/>
              </p:ext>
            </p:extLst>
          </p:nvPr>
        </p:nvGraphicFramePr>
        <p:xfrm>
          <a:off x="5712030" y="3098053"/>
          <a:ext cx="2291937" cy="32431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Acrobat Document" r:id="rId6" imgW="5667122" imgH="8019837" progId="AcroExch.Document.11">
                  <p:embed/>
                </p:oleObj>
              </mc:Choice>
              <mc:Fallback>
                <p:oleObj name="Acrobat Document" r:id="rId6" imgW="5667122" imgH="8019837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712030" y="3098053"/>
                        <a:ext cx="2291937" cy="32431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1982567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123</Words>
  <Application>Microsoft Office PowerPoint</Application>
  <PresentationFormat>Произвольный</PresentationFormat>
  <Paragraphs>29</Paragraphs>
  <Slides>5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7" baseType="lpstr">
      <vt:lpstr>Тема Office</vt:lpstr>
      <vt:lpstr>Adobe Acrobat Document</vt:lpstr>
      <vt:lpstr>Всероссийская научно-практическая конференция «Классный руководитель в современной школе: новые вызовы»</vt:lpstr>
      <vt:lpstr>Программа развития школы «Я – патриот: идем в будущее, сохраняя традиции»</vt:lpstr>
      <vt:lpstr>Программа «Ступени развития класса»</vt:lpstr>
      <vt:lpstr>«Общайся в ритме жизни»</vt:lpstr>
      <vt:lpstr>Результаты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Всероссийская научно-практическая конференция «Классный руководитель в современной школе: новые вызовы»</dc:title>
  <dc:creator>Полина Ивановна Вотинова</dc:creator>
  <cp:lastModifiedBy>Полина Ивановна Вотинова</cp:lastModifiedBy>
  <cp:revision>11</cp:revision>
  <dcterms:created xsi:type="dcterms:W3CDTF">2021-02-16T04:35:28Z</dcterms:created>
  <dcterms:modified xsi:type="dcterms:W3CDTF">2021-02-16T12:58:16Z</dcterms:modified>
</cp:coreProperties>
</file>