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8" r:id="rId3"/>
    <p:sldId id="285" r:id="rId4"/>
    <p:sldId id="282" r:id="rId5"/>
    <p:sldId id="286" r:id="rId6"/>
    <p:sldId id="283" r:id="rId7"/>
    <p:sldId id="280" r:id="rId8"/>
    <p:sldId id="284" r:id="rId9"/>
    <p:sldId id="281" r:id="rId10"/>
    <p:sldId id="261" r:id="rId11"/>
  </p:sldIdLst>
  <p:sldSz cx="24382413" cy="13716000"/>
  <p:notesSz cx="6797675" cy="9928225"/>
  <p:embeddedFontLst>
    <p:embeddedFont>
      <p:font typeface="PT Sans" panose="020B0604020202020204" charset="0"/>
      <p:regular r:id="rId14"/>
      <p:bold r:id="rId15"/>
      <p:italic r:id="rId16"/>
      <p:boldItalic r:id="rId17"/>
    </p:embeddedFont>
    <p:embeddedFont>
      <p:font typeface="PermianSerifTypeface" panose="02000000000000000000" pitchFamily="50" charset="0"/>
      <p:regular r:id="rId18"/>
      <p:bold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PermianSansTypeface" panose="02000000000000000000" pitchFamily="50" charset="0"/>
      <p:regular r:id="rId25"/>
      <p:bold r:id="rId26"/>
      <p:italic r:id="rId27"/>
    </p:embeddedFont>
    <p:embeddedFont>
      <p:font typeface="PermianSlabSerifTypeface" panose="02000000000000000000" pitchFamily="50" charset="0"/>
      <p:regular r:id="rId28"/>
      <p:bold r:id="rId29"/>
      <p:italic r:id="rId30"/>
    </p:embeddedFont>
  </p:embeddedFontLst>
  <p:defaultTextStyle>
    <a:defPPr>
      <a:defRPr lang="ru-RU"/>
    </a:defPPr>
    <a:lvl1pPr marL="0" algn="l" defTabSz="182861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08" algn="l" defTabSz="182861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619" algn="l" defTabSz="182861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927" algn="l" defTabSz="182861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235" algn="l" defTabSz="182861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543" algn="l" defTabSz="182861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852" algn="l" defTabSz="182861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160" algn="l" defTabSz="182861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468" algn="l" defTabSz="182861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Титульный слайд" id="{1FE4F699-3BE3-4AD4-9875-51276B26F7B3}">
          <p14:sldIdLst>
            <p14:sldId id="256"/>
          </p14:sldIdLst>
        </p14:section>
        <p14:section name="Презентация" id="{086EABBD-2D3E-4E27-9DD4-ED622E5AEFC1}">
          <p14:sldIdLst>
            <p14:sldId id="278"/>
            <p14:sldId id="285"/>
            <p14:sldId id="282"/>
            <p14:sldId id="286"/>
            <p14:sldId id="283"/>
            <p14:sldId id="280"/>
            <p14:sldId id="284"/>
            <p14:sldId id="281"/>
          </p14:sldIdLst>
        </p14:section>
        <p14:section name="Финальный слайд" id="{78AE4A74-DDE6-4084-9BF1-C6223B2989E3}">
          <p14:sldIdLst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54" userDrawn="1">
          <p15:clr>
            <a:srgbClr val="A4A3A4"/>
          </p15:clr>
        </p15:guide>
        <p15:guide id="2" pos="424" userDrawn="1">
          <p15:clr>
            <a:srgbClr val="A4A3A4"/>
          </p15:clr>
        </p15:guide>
        <p15:guide id="3" orient="horz" pos="8084" userDrawn="1">
          <p15:clr>
            <a:srgbClr val="A4A3A4"/>
          </p15:clr>
        </p15:guide>
        <p15:guide id="4" pos="14935" userDrawn="1">
          <p15:clr>
            <a:srgbClr val="A4A3A4"/>
          </p15:clr>
        </p15:guide>
        <p15:guide id="5" pos="1476" userDrawn="1">
          <p15:clr>
            <a:srgbClr val="A4A3A4"/>
          </p15:clr>
        </p15:guide>
        <p15:guide id="6" pos="1648" userDrawn="1">
          <p15:clr>
            <a:srgbClr val="A4A3A4"/>
          </p15:clr>
        </p15:guide>
        <p15:guide id="7" pos="2690" userDrawn="1">
          <p15:clr>
            <a:srgbClr val="A4A3A4"/>
          </p15:clr>
        </p15:guide>
        <p15:guide id="8" pos="2872" userDrawn="1">
          <p15:clr>
            <a:srgbClr val="A4A3A4"/>
          </p15:clr>
        </p15:guide>
        <p15:guide id="9" pos="3916" userDrawn="1">
          <p15:clr>
            <a:srgbClr val="A4A3A4"/>
          </p15:clr>
        </p15:guide>
        <p15:guide id="10" pos="4096" userDrawn="1">
          <p15:clr>
            <a:srgbClr val="A4A3A4"/>
          </p15:clr>
        </p15:guide>
        <p15:guide id="11" pos="5140" userDrawn="1">
          <p15:clr>
            <a:srgbClr val="A4A3A4"/>
          </p15:clr>
        </p15:guide>
        <p15:guide id="12" pos="5322" userDrawn="1">
          <p15:clr>
            <a:srgbClr val="A4A3A4"/>
          </p15:clr>
        </p15:guide>
        <p15:guide id="13" pos="6364" userDrawn="1">
          <p15:clr>
            <a:srgbClr val="A4A3A4"/>
          </p15:clr>
        </p15:guide>
        <p15:guide id="14" pos="6546" userDrawn="1">
          <p15:clr>
            <a:srgbClr val="A4A3A4"/>
          </p15:clr>
        </p15:guide>
        <p15:guide id="15" pos="7590" userDrawn="1">
          <p15:clr>
            <a:srgbClr val="A4A3A4"/>
          </p15:clr>
        </p15:guide>
        <p15:guide id="16" pos="7769" userDrawn="1">
          <p15:clr>
            <a:srgbClr val="A4A3A4"/>
          </p15:clr>
        </p15:guide>
        <p15:guide id="17" pos="8813" userDrawn="1">
          <p15:clr>
            <a:srgbClr val="A4A3A4"/>
          </p15:clr>
        </p15:guide>
        <p15:guide id="18" pos="8995" userDrawn="1">
          <p15:clr>
            <a:srgbClr val="A4A3A4"/>
          </p15:clr>
        </p15:guide>
        <p15:guide id="19" pos="10037" userDrawn="1">
          <p15:clr>
            <a:srgbClr val="A4A3A4"/>
          </p15:clr>
        </p15:guide>
        <p15:guide id="20" pos="10219" userDrawn="1">
          <p15:clr>
            <a:srgbClr val="A4A3A4"/>
          </p15:clr>
        </p15:guide>
        <p15:guide id="21" pos="11263" userDrawn="1">
          <p15:clr>
            <a:srgbClr val="A4A3A4"/>
          </p15:clr>
        </p15:guide>
        <p15:guide id="22" pos="11443" userDrawn="1">
          <p15:clr>
            <a:srgbClr val="A4A3A4"/>
          </p15:clr>
        </p15:guide>
        <p15:guide id="23" pos="12487" userDrawn="1">
          <p15:clr>
            <a:srgbClr val="A4A3A4"/>
          </p15:clr>
        </p15:guide>
        <p15:guide id="24" pos="12623" userDrawn="1">
          <p15:clr>
            <a:srgbClr val="A4A3A4"/>
          </p15:clr>
        </p15:guide>
        <p15:guide id="25" pos="13711" userDrawn="1">
          <p15:clr>
            <a:srgbClr val="A4A3A4"/>
          </p15:clr>
        </p15:guide>
        <p15:guide id="26" pos="138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F1CB"/>
    <a:srgbClr val="1C2D38"/>
    <a:srgbClr val="CFD5DC"/>
    <a:srgbClr val="E5E8EC"/>
    <a:srgbClr val="FFFFFF"/>
    <a:srgbClr val="96CEEB"/>
    <a:srgbClr val="42A7DB"/>
    <a:srgbClr val="1794D3"/>
    <a:srgbClr val="0089CF"/>
    <a:srgbClr val="BFC7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16" autoAdjust="0"/>
    <p:restoredTop sz="94183" autoAdjust="0"/>
  </p:normalViewPr>
  <p:slideViewPr>
    <p:cSldViewPr snapToGrid="0">
      <p:cViewPr varScale="1">
        <p:scale>
          <a:sx n="41" d="100"/>
          <a:sy n="41" d="100"/>
        </p:scale>
        <p:origin x="84" y="606"/>
      </p:cViewPr>
      <p:guideLst>
        <p:guide orient="horz" pos="1054"/>
        <p:guide pos="424"/>
        <p:guide orient="horz" pos="8084"/>
        <p:guide pos="14935"/>
        <p:guide pos="1476"/>
        <p:guide pos="1648"/>
        <p:guide pos="2690"/>
        <p:guide pos="2872"/>
        <p:guide pos="3916"/>
        <p:guide pos="4096"/>
        <p:guide pos="5140"/>
        <p:guide pos="5322"/>
        <p:guide pos="6364"/>
        <p:guide pos="6546"/>
        <p:guide pos="7590"/>
        <p:guide pos="7769"/>
        <p:guide pos="8813"/>
        <p:guide pos="8995"/>
        <p:guide pos="10037"/>
        <p:guide pos="10219"/>
        <p:guide pos="11263"/>
        <p:guide pos="11443"/>
        <p:guide pos="12487"/>
        <p:guide pos="12623"/>
        <p:guide pos="13711"/>
        <p:guide pos="138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197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302782-BEDC-4803-856E-F0E46322118F}" type="doc">
      <dgm:prSet loTypeId="urn:microsoft.com/office/officeart/2005/8/layout/cycle3" loCatId="cycle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26AF9A7-2E72-4BA6-8289-E3843BC2B1B8}">
      <dgm:prSet phldrT="[Текст]" custT="1"/>
      <dgm:spPr/>
      <dgm:t>
        <a:bodyPr/>
        <a:lstStyle/>
        <a:p>
          <a:r>
            <a:rPr lang="ru-RU" sz="2000" dirty="0" smtClean="0"/>
            <a:t>Родительское просвещение</a:t>
          </a:r>
          <a:endParaRPr lang="ru-RU" sz="2000" dirty="0"/>
        </a:p>
      </dgm:t>
    </dgm:pt>
    <dgm:pt modelId="{792D72EC-53D2-4DE0-AA34-30BA98BC1774}" type="parTrans" cxnId="{C4552B20-36D4-44FD-AB36-D4A449226E0D}">
      <dgm:prSet/>
      <dgm:spPr/>
      <dgm:t>
        <a:bodyPr/>
        <a:lstStyle/>
        <a:p>
          <a:endParaRPr lang="ru-RU"/>
        </a:p>
      </dgm:t>
    </dgm:pt>
    <dgm:pt modelId="{49B09155-1A12-4C8A-954E-BA55F1838940}" type="sibTrans" cxnId="{C4552B20-36D4-44FD-AB36-D4A449226E0D}">
      <dgm:prSet/>
      <dgm:spPr/>
      <dgm:t>
        <a:bodyPr/>
        <a:lstStyle/>
        <a:p>
          <a:endParaRPr lang="ru-RU"/>
        </a:p>
      </dgm:t>
    </dgm:pt>
    <dgm:pt modelId="{9FDD6BA7-0091-4CAC-84FA-45B2CE0B1D09}">
      <dgm:prSet phldrT="[Текст]" custT="1"/>
      <dgm:spPr/>
      <dgm:t>
        <a:bodyPr/>
        <a:lstStyle/>
        <a:p>
          <a:r>
            <a:rPr lang="ru-RU" sz="2000" dirty="0" smtClean="0"/>
            <a:t>Развитие потенциала системы дополнительного образования</a:t>
          </a:r>
          <a:endParaRPr lang="ru-RU" sz="2000" dirty="0"/>
        </a:p>
      </dgm:t>
    </dgm:pt>
    <dgm:pt modelId="{75FFBEF7-3C77-41BB-9912-D4F1030A2CAD}" type="parTrans" cxnId="{756726B8-796F-4AFD-8040-B4B58E508F2C}">
      <dgm:prSet/>
      <dgm:spPr/>
      <dgm:t>
        <a:bodyPr/>
        <a:lstStyle/>
        <a:p>
          <a:endParaRPr lang="ru-RU"/>
        </a:p>
      </dgm:t>
    </dgm:pt>
    <dgm:pt modelId="{6EC05E9D-7813-4DEB-A264-289A1F10189C}" type="sibTrans" cxnId="{756726B8-796F-4AFD-8040-B4B58E508F2C}">
      <dgm:prSet/>
      <dgm:spPr/>
      <dgm:t>
        <a:bodyPr/>
        <a:lstStyle/>
        <a:p>
          <a:endParaRPr lang="ru-RU"/>
        </a:p>
      </dgm:t>
    </dgm:pt>
    <dgm:pt modelId="{7DA5C490-94CD-4FCD-A875-6B57784336D4}">
      <dgm:prSet phldrT="[Текст]" custT="1"/>
      <dgm:spPr/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 smtClean="0"/>
            <a:t>Обеспечение безопасности детей</a:t>
          </a:r>
          <a:endParaRPr lang="ru-RU" sz="2000" dirty="0"/>
        </a:p>
      </dgm:t>
    </dgm:pt>
    <dgm:pt modelId="{72CC86BC-4158-4FFF-A0B8-882A8989A9E8}" type="parTrans" cxnId="{8C9ED36F-EAED-406B-AD6B-CE157635F8B0}">
      <dgm:prSet/>
      <dgm:spPr/>
      <dgm:t>
        <a:bodyPr/>
        <a:lstStyle/>
        <a:p>
          <a:endParaRPr lang="ru-RU"/>
        </a:p>
      </dgm:t>
    </dgm:pt>
    <dgm:pt modelId="{1C06AFC1-C24E-4512-A2B2-1D1A78214D49}" type="sibTrans" cxnId="{8C9ED36F-EAED-406B-AD6B-CE157635F8B0}">
      <dgm:prSet/>
      <dgm:spPr/>
      <dgm:t>
        <a:bodyPr/>
        <a:lstStyle/>
        <a:p>
          <a:endParaRPr lang="ru-RU"/>
        </a:p>
      </dgm:t>
    </dgm:pt>
    <dgm:pt modelId="{B350E5F0-E61B-42BC-98C3-B91F5478D81E}">
      <dgm:prSet phldrT="[Текст]" custT="1"/>
      <dgm:spPr/>
      <dgm:t>
        <a:bodyPr/>
        <a:lstStyle/>
        <a:p>
          <a:r>
            <a:rPr lang="ru-RU" sz="2000" dirty="0" smtClean="0"/>
            <a:t>Гражданское </a:t>
          </a:r>
          <a:br>
            <a:rPr lang="ru-RU" sz="2000" dirty="0" smtClean="0"/>
          </a:br>
          <a:r>
            <a:rPr lang="ru-RU" sz="2000" dirty="0" smtClean="0"/>
            <a:t>и патриотическое воспитание</a:t>
          </a:r>
          <a:endParaRPr lang="ru-RU" sz="2000" dirty="0"/>
        </a:p>
      </dgm:t>
    </dgm:pt>
    <dgm:pt modelId="{8218F7D2-7FF7-4CB5-9749-A66ED533A672}" type="parTrans" cxnId="{8BE3A1A8-14A1-4CB6-BDD6-6433D6FE2881}">
      <dgm:prSet/>
      <dgm:spPr/>
      <dgm:t>
        <a:bodyPr/>
        <a:lstStyle/>
        <a:p>
          <a:endParaRPr lang="ru-RU"/>
        </a:p>
      </dgm:t>
    </dgm:pt>
    <dgm:pt modelId="{38E05DC5-3DA9-4E0B-AC38-2A873A7B9D54}" type="sibTrans" cxnId="{8BE3A1A8-14A1-4CB6-BDD6-6433D6FE2881}">
      <dgm:prSet/>
      <dgm:spPr/>
      <dgm:t>
        <a:bodyPr/>
        <a:lstStyle/>
        <a:p>
          <a:endParaRPr lang="ru-RU"/>
        </a:p>
      </dgm:t>
    </dgm:pt>
    <dgm:pt modelId="{EA73F1E8-C567-4CEE-A281-70A607ABB899}">
      <dgm:prSet phldrT="[Текст]" custT="1"/>
      <dgm:spPr/>
      <dgm:t>
        <a:bodyPr/>
        <a:lstStyle/>
        <a:p>
          <a:r>
            <a:rPr lang="ru-RU" sz="2000" dirty="0" smtClean="0"/>
            <a:t>Развитие разнонаправленных детско-взрослых сообществ</a:t>
          </a:r>
          <a:endParaRPr lang="ru-RU" sz="2000" dirty="0"/>
        </a:p>
      </dgm:t>
    </dgm:pt>
    <dgm:pt modelId="{989F8D70-18EE-4156-89A4-C8F176DDBCDC}" type="parTrans" cxnId="{3C76F92C-CB7E-4D9A-9E52-B7772CC615FC}">
      <dgm:prSet/>
      <dgm:spPr/>
      <dgm:t>
        <a:bodyPr/>
        <a:lstStyle/>
        <a:p>
          <a:endParaRPr lang="ru-RU"/>
        </a:p>
      </dgm:t>
    </dgm:pt>
    <dgm:pt modelId="{3F135209-4E01-449C-9117-252D20F798A0}" type="sibTrans" cxnId="{3C76F92C-CB7E-4D9A-9E52-B7772CC615FC}">
      <dgm:prSet/>
      <dgm:spPr/>
      <dgm:t>
        <a:bodyPr/>
        <a:lstStyle/>
        <a:p>
          <a:endParaRPr lang="ru-RU"/>
        </a:p>
      </dgm:t>
    </dgm:pt>
    <dgm:pt modelId="{011A25EA-4D75-49B9-AFE0-D01CF615FCC5}">
      <dgm:prSet custT="1"/>
      <dgm:spPr/>
      <dgm:t>
        <a:bodyPr/>
        <a:lstStyle/>
        <a:p>
          <a:r>
            <a:rPr lang="ru-RU" sz="2000" dirty="0" smtClean="0"/>
            <a:t>Воспитание </a:t>
          </a:r>
          <a:br>
            <a:rPr lang="ru-RU" sz="2000" dirty="0" smtClean="0"/>
          </a:br>
          <a:r>
            <a:rPr lang="ru-RU" sz="2000" dirty="0" smtClean="0"/>
            <a:t>в цифровой среде</a:t>
          </a:r>
          <a:endParaRPr lang="ru-RU" sz="2000" dirty="0"/>
        </a:p>
      </dgm:t>
    </dgm:pt>
    <dgm:pt modelId="{AF9C73CF-205D-4460-9556-18E5963C7235}" type="parTrans" cxnId="{BAAFD88D-2A67-4676-A3F9-C548DFC3EDD3}">
      <dgm:prSet/>
      <dgm:spPr/>
      <dgm:t>
        <a:bodyPr/>
        <a:lstStyle/>
        <a:p>
          <a:endParaRPr lang="ru-RU"/>
        </a:p>
      </dgm:t>
    </dgm:pt>
    <dgm:pt modelId="{B135C647-B522-437E-A143-6926FE4BA3A4}" type="sibTrans" cxnId="{BAAFD88D-2A67-4676-A3F9-C548DFC3EDD3}">
      <dgm:prSet/>
      <dgm:spPr/>
      <dgm:t>
        <a:bodyPr/>
        <a:lstStyle/>
        <a:p>
          <a:endParaRPr lang="ru-RU"/>
        </a:p>
      </dgm:t>
    </dgm:pt>
    <dgm:pt modelId="{F753FCB9-5527-490B-9F3F-C0C78967FEA1}">
      <dgm:prSet custT="1"/>
      <dgm:spPr/>
      <dgm:t>
        <a:bodyPr/>
        <a:lstStyle/>
        <a:p>
          <a:r>
            <a:rPr lang="ru-RU" sz="2000" dirty="0" err="1" smtClean="0"/>
            <a:t>Здоровьеориентированное</a:t>
          </a:r>
          <a:r>
            <a:rPr lang="ru-RU" sz="2000" dirty="0" smtClean="0"/>
            <a:t> </a:t>
          </a:r>
          <a:br>
            <a:rPr lang="ru-RU" sz="2000" dirty="0" smtClean="0"/>
          </a:br>
          <a:r>
            <a:rPr lang="ru-RU" sz="2000" dirty="0" smtClean="0"/>
            <a:t>и экологически ответственное поведение</a:t>
          </a:r>
          <a:endParaRPr lang="ru-RU" sz="2000" dirty="0"/>
        </a:p>
      </dgm:t>
    </dgm:pt>
    <dgm:pt modelId="{044C1B0C-FA53-444E-B2E3-1682046A0234}" type="parTrans" cxnId="{E42F6AB9-2E3C-4595-BEF5-B4E0319026A7}">
      <dgm:prSet/>
      <dgm:spPr/>
      <dgm:t>
        <a:bodyPr/>
        <a:lstStyle/>
        <a:p>
          <a:endParaRPr lang="ru-RU"/>
        </a:p>
      </dgm:t>
    </dgm:pt>
    <dgm:pt modelId="{264BF237-3E92-41E4-87CD-8F76749A99A2}" type="sibTrans" cxnId="{E42F6AB9-2E3C-4595-BEF5-B4E0319026A7}">
      <dgm:prSet/>
      <dgm:spPr/>
      <dgm:t>
        <a:bodyPr/>
        <a:lstStyle/>
        <a:p>
          <a:endParaRPr lang="ru-RU"/>
        </a:p>
      </dgm:t>
    </dgm:pt>
    <dgm:pt modelId="{458F28DE-EF4F-49BB-8896-6F8D0C28DC82}">
      <dgm:prSet custT="1"/>
      <dgm:spPr/>
      <dgm:t>
        <a:bodyPr/>
        <a:lstStyle/>
        <a:p>
          <a:r>
            <a:rPr lang="ru-RU" sz="2000" dirty="0" smtClean="0"/>
            <a:t>Развитие регионального туризма, краеведения и музейной деятельности</a:t>
          </a:r>
          <a:endParaRPr lang="ru-RU" sz="2000" dirty="0"/>
        </a:p>
      </dgm:t>
    </dgm:pt>
    <dgm:pt modelId="{DE640408-A4A1-4048-8811-C1F830F8A16D}" type="parTrans" cxnId="{FFBF8F1B-1187-41E4-ADB3-B375F45F5FF1}">
      <dgm:prSet/>
      <dgm:spPr/>
      <dgm:t>
        <a:bodyPr/>
        <a:lstStyle/>
        <a:p>
          <a:endParaRPr lang="ru-RU"/>
        </a:p>
      </dgm:t>
    </dgm:pt>
    <dgm:pt modelId="{DB3D0D43-22F3-48F5-838F-2949FEAE9D09}" type="sibTrans" cxnId="{FFBF8F1B-1187-41E4-ADB3-B375F45F5FF1}">
      <dgm:prSet/>
      <dgm:spPr/>
      <dgm:t>
        <a:bodyPr/>
        <a:lstStyle/>
        <a:p>
          <a:endParaRPr lang="ru-RU"/>
        </a:p>
      </dgm:t>
    </dgm:pt>
    <dgm:pt modelId="{D5AAF9C3-87A2-4C8C-9DA4-ED3141492307}">
      <dgm:prSet/>
      <dgm:spPr/>
      <dgm:t>
        <a:bodyPr/>
        <a:lstStyle/>
        <a:p>
          <a:r>
            <a:rPr lang="ru-RU" dirty="0" smtClean="0"/>
            <a:t>Совершенствование системы выявления, поддержки </a:t>
          </a:r>
          <a:br>
            <a:rPr lang="ru-RU" dirty="0" smtClean="0"/>
          </a:br>
          <a:r>
            <a:rPr lang="ru-RU" dirty="0" smtClean="0"/>
            <a:t>и развития способностей </a:t>
          </a:r>
          <a:br>
            <a:rPr lang="ru-RU" dirty="0" smtClean="0"/>
          </a:br>
          <a:r>
            <a:rPr lang="ru-RU" dirty="0" smtClean="0"/>
            <a:t>и талантов у детей </a:t>
          </a:r>
          <a:endParaRPr lang="ru-RU" dirty="0"/>
        </a:p>
      </dgm:t>
    </dgm:pt>
    <dgm:pt modelId="{1A47A740-51A5-431A-9116-4EA8E315C863}" type="parTrans" cxnId="{63B7BFCF-2767-4E5C-9F77-2320DC7BC514}">
      <dgm:prSet/>
      <dgm:spPr/>
      <dgm:t>
        <a:bodyPr/>
        <a:lstStyle/>
        <a:p>
          <a:endParaRPr lang="ru-RU"/>
        </a:p>
      </dgm:t>
    </dgm:pt>
    <dgm:pt modelId="{7570B974-C1F5-4546-AA7C-9A4EFC410A6B}" type="sibTrans" cxnId="{63B7BFCF-2767-4E5C-9F77-2320DC7BC514}">
      <dgm:prSet/>
      <dgm:spPr/>
      <dgm:t>
        <a:bodyPr/>
        <a:lstStyle/>
        <a:p>
          <a:endParaRPr lang="ru-RU"/>
        </a:p>
      </dgm:t>
    </dgm:pt>
    <dgm:pt modelId="{11A4DBAA-97C2-4B21-94DB-9FB1CBC6C3BB}" type="pres">
      <dgm:prSet presAssocID="{1F302782-BEDC-4803-856E-F0E46322118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237930-F2A2-4941-9F6E-98A655D7EEC2}" type="pres">
      <dgm:prSet presAssocID="{1F302782-BEDC-4803-856E-F0E46322118F}" presName="cycle" presStyleCnt="0"/>
      <dgm:spPr/>
    </dgm:pt>
    <dgm:pt modelId="{AA045DA2-4B25-480F-995E-286443976BCB}" type="pres">
      <dgm:prSet presAssocID="{F26AF9A7-2E72-4BA6-8289-E3843BC2B1B8}" presName="nodeFirst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45E6D2-22D6-4D96-89B8-FB52ED7A9282}" type="pres">
      <dgm:prSet presAssocID="{49B09155-1A12-4C8A-954E-BA55F1838940}" presName="sibTransFirstNode" presStyleLbl="bgShp" presStyleIdx="0" presStyleCnt="1" custLinFactNeighborY="884"/>
      <dgm:spPr/>
      <dgm:t>
        <a:bodyPr/>
        <a:lstStyle/>
        <a:p>
          <a:endParaRPr lang="ru-RU"/>
        </a:p>
      </dgm:t>
    </dgm:pt>
    <dgm:pt modelId="{2CAC0DE1-213D-4571-B0AE-C1932F9FE257}" type="pres">
      <dgm:prSet presAssocID="{011A25EA-4D75-49B9-AFE0-D01CF615FCC5}" presName="nodeFollowingNodes" presStyleLbl="node1" presStyleIdx="1" presStyleCnt="9" custRadScaleRad="104692" custRadScaleInc="20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4B7914-2D0B-4370-B9A3-AB562002B790}" type="pres">
      <dgm:prSet presAssocID="{F753FCB9-5527-490B-9F3F-C0C78967FEA1}" presName="nodeFollowingNodes" presStyleLbl="node1" presStyleIdx="2" presStyleCnt="9" custScaleX="136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30A75-461A-432D-AC1F-D877B8157E39}" type="pres">
      <dgm:prSet presAssocID="{9FDD6BA7-0091-4CAC-84FA-45B2CE0B1D09}" presName="nodeFollowingNodes" presStyleLbl="node1" presStyleIdx="3" presStyleCnt="9" custRadScaleRad="104279" custRadScaleInc="-19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2C3BA-7194-4D3A-B32A-17274690C8F9}" type="pres">
      <dgm:prSet presAssocID="{7DA5C490-94CD-4FCD-A875-6B57784336D4}" presName="nodeFollowingNodes" presStyleLbl="node1" presStyleIdx="4" presStyleCnt="9" custRadScaleRad="106283" custRadScaleInc="-26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411770-10F9-4EF5-A1DC-C1735448936F}" type="pres">
      <dgm:prSet presAssocID="{B350E5F0-E61B-42BC-98C3-B91F5478D81E}" presName="nodeFollowingNodes" presStyleLbl="node1" presStyleIdx="5" presStyleCnt="9" custRadScaleRad="106104" custRadScaleInc="175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047E74-5CCE-4107-8416-A47F4041CC21}" type="pres">
      <dgm:prSet presAssocID="{458F28DE-EF4F-49BB-8896-6F8D0C28DC82}" presName="nodeFollowingNodes" presStyleLbl="node1" presStyleIdx="6" presStyleCnt="9" custScaleX="115250" custRadScaleRad="102394" custRadScaleInc="11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A70250-0C05-496D-92AA-7D0C1FC14C9A}" type="pres">
      <dgm:prSet presAssocID="{EA73F1E8-C567-4CEE-A281-70A607ABB899}" presName="nodeFollowingNodes" presStyleLbl="node1" presStyleIdx="7" presStyleCnt="9" custScaleX="105568" custRadScaleRad="102546" custRadScaleInc="-16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2E768D-BB6C-4498-BF17-23E02AF1ACB2}" type="pres">
      <dgm:prSet presAssocID="{D5AAF9C3-87A2-4C8C-9DA4-ED3141492307}" presName="nodeFollowingNodes" presStyleLbl="node1" presStyleIdx="8" presStyleCnt="9" custScaleX="144383" custRadScaleRad="103552" custRadScaleInc="-37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221C5A-74DB-46C8-9E29-EFAAB04EAF45}" type="presOf" srcId="{EA73F1E8-C567-4CEE-A281-70A607ABB899}" destId="{3DA70250-0C05-496D-92AA-7D0C1FC14C9A}" srcOrd="0" destOrd="0" presId="urn:microsoft.com/office/officeart/2005/8/layout/cycle3"/>
    <dgm:cxn modelId="{8D2AC00D-4A3A-4A57-BBA1-B6619704A655}" type="presOf" srcId="{D5AAF9C3-87A2-4C8C-9DA4-ED3141492307}" destId="{4D2E768D-BB6C-4498-BF17-23E02AF1ACB2}" srcOrd="0" destOrd="0" presId="urn:microsoft.com/office/officeart/2005/8/layout/cycle3"/>
    <dgm:cxn modelId="{D7074113-93DE-4B12-8A20-88CBA42E504B}" type="presOf" srcId="{49B09155-1A12-4C8A-954E-BA55F1838940}" destId="{D245E6D2-22D6-4D96-89B8-FB52ED7A9282}" srcOrd="0" destOrd="0" presId="urn:microsoft.com/office/officeart/2005/8/layout/cycle3"/>
    <dgm:cxn modelId="{C4552B20-36D4-44FD-AB36-D4A449226E0D}" srcId="{1F302782-BEDC-4803-856E-F0E46322118F}" destId="{F26AF9A7-2E72-4BA6-8289-E3843BC2B1B8}" srcOrd="0" destOrd="0" parTransId="{792D72EC-53D2-4DE0-AA34-30BA98BC1774}" sibTransId="{49B09155-1A12-4C8A-954E-BA55F1838940}"/>
    <dgm:cxn modelId="{86803F88-09A0-4E92-9C85-9297A3D23623}" type="presOf" srcId="{458F28DE-EF4F-49BB-8896-6F8D0C28DC82}" destId="{2A047E74-5CCE-4107-8416-A47F4041CC21}" srcOrd="0" destOrd="0" presId="urn:microsoft.com/office/officeart/2005/8/layout/cycle3"/>
    <dgm:cxn modelId="{3C76F92C-CB7E-4D9A-9E52-B7772CC615FC}" srcId="{1F302782-BEDC-4803-856E-F0E46322118F}" destId="{EA73F1E8-C567-4CEE-A281-70A607ABB899}" srcOrd="7" destOrd="0" parTransId="{989F8D70-18EE-4156-89A4-C8F176DDBCDC}" sibTransId="{3F135209-4E01-449C-9117-252D20F798A0}"/>
    <dgm:cxn modelId="{FFBF8F1B-1187-41E4-ADB3-B375F45F5FF1}" srcId="{1F302782-BEDC-4803-856E-F0E46322118F}" destId="{458F28DE-EF4F-49BB-8896-6F8D0C28DC82}" srcOrd="6" destOrd="0" parTransId="{DE640408-A4A1-4048-8811-C1F830F8A16D}" sibTransId="{DB3D0D43-22F3-48F5-838F-2949FEAE9D09}"/>
    <dgm:cxn modelId="{756726B8-796F-4AFD-8040-B4B58E508F2C}" srcId="{1F302782-BEDC-4803-856E-F0E46322118F}" destId="{9FDD6BA7-0091-4CAC-84FA-45B2CE0B1D09}" srcOrd="3" destOrd="0" parTransId="{75FFBEF7-3C77-41BB-9912-D4F1030A2CAD}" sibTransId="{6EC05E9D-7813-4DEB-A264-289A1F10189C}"/>
    <dgm:cxn modelId="{E42F6AB9-2E3C-4595-BEF5-B4E0319026A7}" srcId="{1F302782-BEDC-4803-856E-F0E46322118F}" destId="{F753FCB9-5527-490B-9F3F-C0C78967FEA1}" srcOrd="2" destOrd="0" parTransId="{044C1B0C-FA53-444E-B2E3-1682046A0234}" sibTransId="{264BF237-3E92-41E4-87CD-8F76749A99A2}"/>
    <dgm:cxn modelId="{F0D01BA8-598E-45E6-9738-B71909A941B9}" type="presOf" srcId="{011A25EA-4D75-49B9-AFE0-D01CF615FCC5}" destId="{2CAC0DE1-213D-4571-B0AE-C1932F9FE257}" srcOrd="0" destOrd="0" presId="urn:microsoft.com/office/officeart/2005/8/layout/cycle3"/>
    <dgm:cxn modelId="{8C9ED36F-EAED-406B-AD6B-CE157635F8B0}" srcId="{1F302782-BEDC-4803-856E-F0E46322118F}" destId="{7DA5C490-94CD-4FCD-A875-6B57784336D4}" srcOrd="4" destOrd="0" parTransId="{72CC86BC-4158-4FFF-A0B8-882A8989A9E8}" sibTransId="{1C06AFC1-C24E-4512-A2B2-1D1A78214D49}"/>
    <dgm:cxn modelId="{63B7BFCF-2767-4E5C-9F77-2320DC7BC514}" srcId="{1F302782-BEDC-4803-856E-F0E46322118F}" destId="{D5AAF9C3-87A2-4C8C-9DA4-ED3141492307}" srcOrd="8" destOrd="0" parTransId="{1A47A740-51A5-431A-9116-4EA8E315C863}" sibTransId="{7570B974-C1F5-4546-AA7C-9A4EFC410A6B}"/>
    <dgm:cxn modelId="{18929BC8-AA60-48F2-B45F-E9BA8331697A}" type="presOf" srcId="{7DA5C490-94CD-4FCD-A875-6B57784336D4}" destId="{0702C3BA-7194-4D3A-B32A-17274690C8F9}" srcOrd="0" destOrd="0" presId="urn:microsoft.com/office/officeart/2005/8/layout/cycle3"/>
    <dgm:cxn modelId="{8BE3A1A8-14A1-4CB6-BDD6-6433D6FE2881}" srcId="{1F302782-BEDC-4803-856E-F0E46322118F}" destId="{B350E5F0-E61B-42BC-98C3-B91F5478D81E}" srcOrd="5" destOrd="0" parTransId="{8218F7D2-7FF7-4CB5-9749-A66ED533A672}" sibTransId="{38E05DC5-3DA9-4E0B-AC38-2A873A7B9D54}"/>
    <dgm:cxn modelId="{E05ACCC6-9DAD-449F-A29D-EA86F2088806}" type="presOf" srcId="{F26AF9A7-2E72-4BA6-8289-E3843BC2B1B8}" destId="{AA045DA2-4B25-480F-995E-286443976BCB}" srcOrd="0" destOrd="0" presId="urn:microsoft.com/office/officeart/2005/8/layout/cycle3"/>
    <dgm:cxn modelId="{AFDF7DC2-3659-4014-AFB8-3004510F45B4}" type="presOf" srcId="{F753FCB9-5527-490B-9F3F-C0C78967FEA1}" destId="{B34B7914-2D0B-4370-B9A3-AB562002B790}" srcOrd="0" destOrd="0" presId="urn:microsoft.com/office/officeart/2005/8/layout/cycle3"/>
    <dgm:cxn modelId="{985E2C96-2742-4DB6-B430-925EC9AC3ABD}" type="presOf" srcId="{B350E5F0-E61B-42BC-98C3-B91F5478D81E}" destId="{E2411770-10F9-4EF5-A1DC-C1735448936F}" srcOrd="0" destOrd="0" presId="urn:microsoft.com/office/officeart/2005/8/layout/cycle3"/>
    <dgm:cxn modelId="{19742413-7899-4410-8736-08581E4BEDDB}" type="presOf" srcId="{1F302782-BEDC-4803-856E-F0E46322118F}" destId="{11A4DBAA-97C2-4B21-94DB-9FB1CBC6C3BB}" srcOrd="0" destOrd="0" presId="urn:microsoft.com/office/officeart/2005/8/layout/cycle3"/>
    <dgm:cxn modelId="{BAAFD88D-2A67-4676-A3F9-C548DFC3EDD3}" srcId="{1F302782-BEDC-4803-856E-F0E46322118F}" destId="{011A25EA-4D75-49B9-AFE0-D01CF615FCC5}" srcOrd="1" destOrd="0" parTransId="{AF9C73CF-205D-4460-9556-18E5963C7235}" sibTransId="{B135C647-B522-437E-A143-6926FE4BA3A4}"/>
    <dgm:cxn modelId="{C31E9F4E-3E5D-4459-9D70-786A393EB48A}" type="presOf" srcId="{9FDD6BA7-0091-4CAC-84FA-45B2CE0B1D09}" destId="{80830A75-461A-432D-AC1F-D877B8157E39}" srcOrd="0" destOrd="0" presId="urn:microsoft.com/office/officeart/2005/8/layout/cycle3"/>
    <dgm:cxn modelId="{EE5223F2-FDAC-4075-9AFF-8F57D7EAA08D}" type="presParOf" srcId="{11A4DBAA-97C2-4B21-94DB-9FB1CBC6C3BB}" destId="{55237930-F2A2-4941-9F6E-98A655D7EEC2}" srcOrd="0" destOrd="0" presId="urn:microsoft.com/office/officeart/2005/8/layout/cycle3"/>
    <dgm:cxn modelId="{97333670-369A-473A-9541-2A2CDADD4681}" type="presParOf" srcId="{55237930-F2A2-4941-9F6E-98A655D7EEC2}" destId="{AA045DA2-4B25-480F-995E-286443976BCB}" srcOrd="0" destOrd="0" presId="urn:microsoft.com/office/officeart/2005/8/layout/cycle3"/>
    <dgm:cxn modelId="{E0417E55-321A-4B80-ABB8-0276301A0213}" type="presParOf" srcId="{55237930-F2A2-4941-9F6E-98A655D7EEC2}" destId="{D245E6D2-22D6-4D96-89B8-FB52ED7A9282}" srcOrd="1" destOrd="0" presId="urn:microsoft.com/office/officeart/2005/8/layout/cycle3"/>
    <dgm:cxn modelId="{AD6DF2CA-CB0A-4359-8F85-3C0456B6B8DA}" type="presParOf" srcId="{55237930-F2A2-4941-9F6E-98A655D7EEC2}" destId="{2CAC0DE1-213D-4571-B0AE-C1932F9FE257}" srcOrd="2" destOrd="0" presId="urn:microsoft.com/office/officeart/2005/8/layout/cycle3"/>
    <dgm:cxn modelId="{B68941BF-B9A4-459D-9787-9E9CCEB25953}" type="presParOf" srcId="{55237930-F2A2-4941-9F6E-98A655D7EEC2}" destId="{B34B7914-2D0B-4370-B9A3-AB562002B790}" srcOrd="3" destOrd="0" presId="urn:microsoft.com/office/officeart/2005/8/layout/cycle3"/>
    <dgm:cxn modelId="{D47C6251-9639-4AC5-810A-487921BEFCB2}" type="presParOf" srcId="{55237930-F2A2-4941-9F6E-98A655D7EEC2}" destId="{80830A75-461A-432D-AC1F-D877B8157E39}" srcOrd="4" destOrd="0" presId="urn:microsoft.com/office/officeart/2005/8/layout/cycle3"/>
    <dgm:cxn modelId="{9D9DC483-0397-4026-8AFD-ACCD839B0052}" type="presParOf" srcId="{55237930-F2A2-4941-9F6E-98A655D7EEC2}" destId="{0702C3BA-7194-4D3A-B32A-17274690C8F9}" srcOrd="5" destOrd="0" presId="urn:microsoft.com/office/officeart/2005/8/layout/cycle3"/>
    <dgm:cxn modelId="{8EAEDEC2-56D2-43C0-9A3B-76E702DC2A9E}" type="presParOf" srcId="{55237930-F2A2-4941-9F6E-98A655D7EEC2}" destId="{E2411770-10F9-4EF5-A1DC-C1735448936F}" srcOrd="6" destOrd="0" presId="urn:microsoft.com/office/officeart/2005/8/layout/cycle3"/>
    <dgm:cxn modelId="{9B695B9A-9FE5-4731-B045-7AA64C687E8F}" type="presParOf" srcId="{55237930-F2A2-4941-9F6E-98A655D7EEC2}" destId="{2A047E74-5CCE-4107-8416-A47F4041CC21}" srcOrd="7" destOrd="0" presId="urn:microsoft.com/office/officeart/2005/8/layout/cycle3"/>
    <dgm:cxn modelId="{2EB94FAB-3FAC-41A3-862D-9C7C4A4B4F13}" type="presParOf" srcId="{55237930-F2A2-4941-9F6E-98A655D7EEC2}" destId="{3DA70250-0C05-496D-92AA-7D0C1FC14C9A}" srcOrd="8" destOrd="0" presId="urn:microsoft.com/office/officeart/2005/8/layout/cycle3"/>
    <dgm:cxn modelId="{DE33CF3B-D638-4D9C-912A-FB1D26240520}" type="presParOf" srcId="{55237930-F2A2-4941-9F6E-98A655D7EEC2}" destId="{4D2E768D-BB6C-4498-BF17-23E02AF1ACB2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CDDFC0-80A0-487B-A50E-7F627EED56A2}" type="doc">
      <dgm:prSet loTypeId="urn:microsoft.com/office/officeart/2005/8/layout/target1" loCatId="relationship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DD14CB93-3835-4A0E-82B1-911CD4A6C37F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2200" b="0" dirty="0" smtClean="0">
              <a:latin typeface="+mj-lt"/>
            </a:rPr>
            <a:t>Рабочая программа воспитания</a:t>
          </a:r>
          <a:endParaRPr lang="ru-RU" sz="2200" b="0" dirty="0"/>
        </a:p>
      </dgm:t>
    </dgm:pt>
    <dgm:pt modelId="{7665836D-B0AB-4D06-BEDB-9D06EA79CB88}" type="parTrans" cxnId="{728035FC-B69C-4169-9554-6CC09C617552}">
      <dgm:prSet/>
      <dgm:spPr/>
      <dgm:t>
        <a:bodyPr/>
        <a:lstStyle/>
        <a:p>
          <a:endParaRPr lang="ru-RU"/>
        </a:p>
      </dgm:t>
    </dgm:pt>
    <dgm:pt modelId="{E1F4D02F-4869-4D84-A6CE-654B90081D83}" type="sibTrans" cxnId="{728035FC-B69C-4169-9554-6CC09C617552}">
      <dgm:prSet/>
      <dgm:spPr/>
      <dgm:t>
        <a:bodyPr/>
        <a:lstStyle/>
        <a:p>
          <a:endParaRPr lang="ru-RU"/>
        </a:p>
      </dgm:t>
    </dgm:pt>
    <dgm:pt modelId="{4E1151C3-CB8C-4E55-BC44-A9D2844FA96A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2200" dirty="0" smtClean="0">
              <a:latin typeface="+mj-lt"/>
            </a:rPr>
            <a:t>Региональная программа воспитания</a:t>
          </a:r>
          <a:endParaRPr lang="ru-RU" sz="2200" dirty="0"/>
        </a:p>
      </dgm:t>
    </dgm:pt>
    <dgm:pt modelId="{BFEEFCA2-D74D-46D1-8F5A-903183CB637F}" type="parTrans" cxnId="{ABC6B39D-184F-43A6-B3C7-57A1C0038D09}">
      <dgm:prSet/>
      <dgm:spPr/>
      <dgm:t>
        <a:bodyPr/>
        <a:lstStyle/>
        <a:p>
          <a:endParaRPr lang="ru-RU"/>
        </a:p>
      </dgm:t>
    </dgm:pt>
    <dgm:pt modelId="{64E86BCD-2C2C-4BEF-A93C-555BBAF3B86E}" type="sibTrans" cxnId="{ABC6B39D-184F-43A6-B3C7-57A1C0038D09}">
      <dgm:prSet/>
      <dgm:spPr/>
      <dgm:t>
        <a:bodyPr/>
        <a:lstStyle/>
        <a:p>
          <a:endParaRPr lang="ru-RU"/>
        </a:p>
      </dgm:t>
    </dgm:pt>
    <dgm:pt modelId="{726A4FE6-2B08-485F-9592-61DDDE472A53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2200" dirty="0" smtClean="0">
              <a:latin typeface="+mj-lt"/>
            </a:rPr>
            <a:t>Концепции развития системы воспитания </a:t>
          </a:r>
          <a:endParaRPr lang="ru-RU" sz="2200" dirty="0"/>
        </a:p>
      </dgm:t>
    </dgm:pt>
    <dgm:pt modelId="{0517A573-1515-43C1-B006-E89FD3930FED}" type="parTrans" cxnId="{6564D881-4359-4B7E-9C1B-B2931A565A31}">
      <dgm:prSet/>
      <dgm:spPr/>
      <dgm:t>
        <a:bodyPr/>
        <a:lstStyle/>
        <a:p>
          <a:endParaRPr lang="ru-RU"/>
        </a:p>
      </dgm:t>
    </dgm:pt>
    <dgm:pt modelId="{A0773F1D-A59D-4E82-BAB0-E246B9383A3C}" type="sibTrans" cxnId="{6564D881-4359-4B7E-9C1B-B2931A565A31}">
      <dgm:prSet/>
      <dgm:spPr/>
      <dgm:t>
        <a:bodyPr/>
        <a:lstStyle/>
        <a:p>
          <a:endParaRPr lang="ru-RU"/>
        </a:p>
      </dgm:t>
    </dgm:pt>
    <dgm:pt modelId="{DA13AE1C-FE4F-4009-A204-9F3FAE2C2574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2200" dirty="0" smtClean="0">
              <a:latin typeface="+mj-lt"/>
            </a:rPr>
            <a:t>Реализация Стратегии развития воспитания в Российской Федерации на территории Пермского края</a:t>
          </a:r>
          <a:endParaRPr lang="ru-RU" sz="2200" dirty="0"/>
        </a:p>
      </dgm:t>
    </dgm:pt>
    <dgm:pt modelId="{C8EA1200-9708-497F-8F6B-B5AC24BB5C24}" type="parTrans" cxnId="{7C8DC13B-B870-4B1E-B396-96C58082B6F8}">
      <dgm:prSet/>
      <dgm:spPr/>
      <dgm:t>
        <a:bodyPr/>
        <a:lstStyle/>
        <a:p>
          <a:endParaRPr lang="ru-RU"/>
        </a:p>
      </dgm:t>
    </dgm:pt>
    <dgm:pt modelId="{35F72E1D-B240-4130-BE52-451480404D20}" type="sibTrans" cxnId="{7C8DC13B-B870-4B1E-B396-96C58082B6F8}">
      <dgm:prSet/>
      <dgm:spPr/>
      <dgm:t>
        <a:bodyPr/>
        <a:lstStyle/>
        <a:p>
          <a:endParaRPr lang="ru-RU"/>
        </a:p>
      </dgm:t>
    </dgm:pt>
    <dgm:pt modelId="{046FDF1D-3F21-4807-872E-C15E52DDBE19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2200" dirty="0" smtClean="0">
              <a:latin typeface="+mj-lt"/>
            </a:rPr>
            <a:t>Стратегии развития воспитания в Российской Федерации</a:t>
          </a:r>
          <a:endParaRPr lang="ru-RU" sz="2200" dirty="0">
            <a:latin typeface="+mj-lt"/>
          </a:endParaRPr>
        </a:p>
      </dgm:t>
    </dgm:pt>
    <dgm:pt modelId="{BB2CC779-5274-4196-99E5-2ED79FEE6581}" type="parTrans" cxnId="{D18A2C2B-43DA-45EA-9426-A5B8E029EF78}">
      <dgm:prSet/>
      <dgm:spPr/>
      <dgm:t>
        <a:bodyPr/>
        <a:lstStyle/>
        <a:p>
          <a:endParaRPr lang="ru-RU"/>
        </a:p>
      </dgm:t>
    </dgm:pt>
    <dgm:pt modelId="{C3888273-CCEB-4EBC-B795-5AA9C6E6724E}" type="sibTrans" cxnId="{D18A2C2B-43DA-45EA-9426-A5B8E029EF78}">
      <dgm:prSet/>
      <dgm:spPr/>
      <dgm:t>
        <a:bodyPr/>
        <a:lstStyle/>
        <a:p>
          <a:endParaRPr lang="ru-RU"/>
        </a:p>
      </dgm:t>
    </dgm:pt>
    <dgm:pt modelId="{51060AD8-1694-46E3-9344-674714B40ED9}" type="pres">
      <dgm:prSet presAssocID="{F8CDDFC0-80A0-487B-A50E-7F627EED56A2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EC162A-B969-48A9-A0EE-F39392865ACC}" type="pres">
      <dgm:prSet presAssocID="{DD14CB93-3835-4A0E-82B1-911CD4A6C37F}" presName="circle1" presStyleLbl="lnNode1" presStyleIdx="0" presStyleCnt="5"/>
      <dgm:spPr/>
    </dgm:pt>
    <dgm:pt modelId="{0407D4C2-94A0-4F7D-859F-32A50E66AB8B}" type="pres">
      <dgm:prSet presAssocID="{DD14CB93-3835-4A0E-82B1-911CD4A6C37F}" presName="text1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F27B18-E577-40C0-99FE-86E19FA46DE0}" type="pres">
      <dgm:prSet presAssocID="{DD14CB93-3835-4A0E-82B1-911CD4A6C37F}" presName="line1" presStyleLbl="callout" presStyleIdx="0" presStyleCnt="10"/>
      <dgm:spPr/>
    </dgm:pt>
    <dgm:pt modelId="{AB3460A2-CFBB-429B-8495-724372228122}" type="pres">
      <dgm:prSet presAssocID="{DD14CB93-3835-4A0E-82B1-911CD4A6C37F}" presName="d1" presStyleLbl="callout" presStyleIdx="1" presStyleCnt="10"/>
      <dgm:spPr/>
    </dgm:pt>
    <dgm:pt modelId="{452E7247-65A6-43C6-B88C-C33D5BF7A557}" type="pres">
      <dgm:prSet presAssocID="{4E1151C3-CB8C-4E55-BC44-A9D2844FA96A}" presName="circle2" presStyleLbl="lnNode1" presStyleIdx="1" presStyleCnt="5"/>
      <dgm:spPr/>
    </dgm:pt>
    <dgm:pt modelId="{8039664D-770B-4CC5-814D-710A074BE228}" type="pres">
      <dgm:prSet presAssocID="{4E1151C3-CB8C-4E55-BC44-A9D2844FA96A}" presName="text2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6974E0-3997-49B7-9057-6A65CA80690E}" type="pres">
      <dgm:prSet presAssocID="{4E1151C3-CB8C-4E55-BC44-A9D2844FA96A}" presName="line2" presStyleLbl="callout" presStyleIdx="2" presStyleCnt="10"/>
      <dgm:spPr/>
    </dgm:pt>
    <dgm:pt modelId="{1C2E2492-3095-41EC-AC4D-654C4BC9D8C5}" type="pres">
      <dgm:prSet presAssocID="{4E1151C3-CB8C-4E55-BC44-A9D2844FA96A}" presName="d2" presStyleLbl="callout" presStyleIdx="3" presStyleCnt="10"/>
      <dgm:spPr/>
    </dgm:pt>
    <dgm:pt modelId="{74895B59-4FF0-4EE5-860A-C9F66992EB73}" type="pres">
      <dgm:prSet presAssocID="{726A4FE6-2B08-485F-9592-61DDDE472A53}" presName="circle3" presStyleLbl="lnNode1" presStyleIdx="2" presStyleCnt="5"/>
      <dgm:spPr/>
    </dgm:pt>
    <dgm:pt modelId="{756EC3FA-19EF-485D-B7C3-F03D96FDA85A}" type="pres">
      <dgm:prSet presAssocID="{726A4FE6-2B08-485F-9592-61DDDE472A53}" presName="text3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1F356-57E3-41C7-83CC-CE52EC151851}" type="pres">
      <dgm:prSet presAssocID="{726A4FE6-2B08-485F-9592-61DDDE472A53}" presName="line3" presStyleLbl="callout" presStyleIdx="4" presStyleCnt="10"/>
      <dgm:spPr/>
    </dgm:pt>
    <dgm:pt modelId="{DD4290A6-7E04-4B08-8B48-F3E39A33B79F}" type="pres">
      <dgm:prSet presAssocID="{726A4FE6-2B08-485F-9592-61DDDE472A53}" presName="d3" presStyleLbl="callout" presStyleIdx="5" presStyleCnt="10"/>
      <dgm:spPr/>
    </dgm:pt>
    <dgm:pt modelId="{BC870DEF-D923-4499-AB64-1D5043EDA519}" type="pres">
      <dgm:prSet presAssocID="{DA13AE1C-FE4F-4009-A204-9F3FAE2C2574}" presName="circle4" presStyleLbl="lnNode1" presStyleIdx="3" presStyleCnt="5"/>
      <dgm:spPr/>
    </dgm:pt>
    <dgm:pt modelId="{4A6ABF30-D8B0-4A91-A41A-C8CA713D0711}" type="pres">
      <dgm:prSet presAssocID="{DA13AE1C-FE4F-4009-A204-9F3FAE2C2574}" presName="text4" presStyleLbl="revTx" presStyleIdx="3" presStyleCnt="5" custScaleY="129971" custLinFactNeighborY="17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2D02B-2CC5-4214-950D-8BA0B5C3AE27}" type="pres">
      <dgm:prSet presAssocID="{DA13AE1C-FE4F-4009-A204-9F3FAE2C2574}" presName="line4" presStyleLbl="callout" presStyleIdx="6" presStyleCnt="10"/>
      <dgm:spPr/>
    </dgm:pt>
    <dgm:pt modelId="{C8FA395C-8D41-44A3-8B34-A4AD303E49B9}" type="pres">
      <dgm:prSet presAssocID="{DA13AE1C-FE4F-4009-A204-9F3FAE2C2574}" presName="d4" presStyleLbl="callout" presStyleIdx="7" presStyleCnt="10"/>
      <dgm:spPr/>
    </dgm:pt>
    <dgm:pt modelId="{EE1A071B-2A40-4FA8-B611-A5CF798B093B}" type="pres">
      <dgm:prSet presAssocID="{046FDF1D-3F21-4807-872E-C15E52DDBE19}" presName="circle5" presStyleLbl="lnNode1" presStyleIdx="4" presStyleCnt="5"/>
      <dgm:spPr/>
    </dgm:pt>
    <dgm:pt modelId="{37E3E15F-0169-4531-8094-157A1D4EB10F}" type="pres">
      <dgm:prSet presAssocID="{046FDF1D-3F21-4807-872E-C15E52DDBE19}" presName="text5" presStyleLbl="revTx" presStyleIdx="4" presStyleCnt="5" custLinFactNeighborY="39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A32E82-8E67-48CC-BB3D-A11E4BF952E0}" type="pres">
      <dgm:prSet presAssocID="{046FDF1D-3F21-4807-872E-C15E52DDBE19}" presName="line5" presStyleLbl="callout" presStyleIdx="8" presStyleCnt="10"/>
      <dgm:spPr/>
    </dgm:pt>
    <dgm:pt modelId="{B4007C9E-7CE7-46AD-9DA2-E055E9C47C57}" type="pres">
      <dgm:prSet presAssocID="{046FDF1D-3F21-4807-872E-C15E52DDBE19}" presName="d5" presStyleLbl="callout" presStyleIdx="9" presStyleCnt="10"/>
      <dgm:spPr/>
    </dgm:pt>
  </dgm:ptLst>
  <dgm:cxnLst>
    <dgm:cxn modelId="{728035FC-B69C-4169-9554-6CC09C617552}" srcId="{F8CDDFC0-80A0-487B-A50E-7F627EED56A2}" destId="{DD14CB93-3835-4A0E-82B1-911CD4A6C37F}" srcOrd="0" destOrd="0" parTransId="{7665836D-B0AB-4D06-BEDB-9D06EA79CB88}" sibTransId="{E1F4D02F-4869-4D84-A6CE-654B90081D83}"/>
    <dgm:cxn modelId="{D9656DDD-0702-45DF-A0AF-B5081ACC524C}" type="presOf" srcId="{046FDF1D-3F21-4807-872E-C15E52DDBE19}" destId="{37E3E15F-0169-4531-8094-157A1D4EB10F}" srcOrd="0" destOrd="0" presId="urn:microsoft.com/office/officeart/2005/8/layout/target1"/>
    <dgm:cxn modelId="{1DD5770A-B67E-4D50-B3EF-41CFBE04D69D}" type="presOf" srcId="{DD14CB93-3835-4A0E-82B1-911CD4A6C37F}" destId="{0407D4C2-94A0-4F7D-859F-32A50E66AB8B}" srcOrd="0" destOrd="0" presId="urn:microsoft.com/office/officeart/2005/8/layout/target1"/>
    <dgm:cxn modelId="{B343B94F-EC0B-4C4A-A3CF-65211A89146C}" type="presOf" srcId="{4E1151C3-CB8C-4E55-BC44-A9D2844FA96A}" destId="{8039664D-770B-4CC5-814D-710A074BE228}" srcOrd="0" destOrd="0" presId="urn:microsoft.com/office/officeart/2005/8/layout/target1"/>
    <dgm:cxn modelId="{1D55F4DA-7D14-4BF6-9537-2963FEE0CE5B}" type="presOf" srcId="{726A4FE6-2B08-485F-9592-61DDDE472A53}" destId="{756EC3FA-19EF-485D-B7C3-F03D96FDA85A}" srcOrd="0" destOrd="0" presId="urn:microsoft.com/office/officeart/2005/8/layout/target1"/>
    <dgm:cxn modelId="{7C8DC13B-B870-4B1E-B396-96C58082B6F8}" srcId="{F8CDDFC0-80A0-487B-A50E-7F627EED56A2}" destId="{DA13AE1C-FE4F-4009-A204-9F3FAE2C2574}" srcOrd="3" destOrd="0" parTransId="{C8EA1200-9708-497F-8F6B-B5AC24BB5C24}" sibTransId="{35F72E1D-B240-4130-BE52-451480404D20}"/>
    <dgm:cxn modelId="{6564D881-4359-4B7E-9C1B-B2931A565A31}" srcId="{F8CDDFC0-80A0-487B-A50E-7F627EED56A2}" destId="{726A4FE6-2B08-485F-9592-61DDDE472A53}" srcOrd="2" destOrd="0" parTransId="{0517A573-1515-43C1-B006-E89FD3930FED}" sibTransId="{A0773F1D-A59D-4E82-BAB0-E246B9383A3C}"/>
    <dgm:cxn modelId="{2E426020-586C-45C1-B46E-A85D3A10CBAA}" type="presOf" srcId="{F8CDDFC0-80A0-487B-A50E-7F627EED56A2}" destId="{51060AD8-1694-46E3-9344-674714B40ED9}" srcOrd="0" destOrd="0" presId="urn:microsoft.com/office/officeart/2005/8/layout/target1"/>
    <dgm:cxn modelId="{3D447209-A0C7-4844-AB07-ED71B23F9478}" type="presOf" srcId="{DA13AE1C-FE4F-4009-A204-9F3FAE2C2574}" destId="{4A6ABF30-D8B0-4A91-A41A-C8CA713D0711}" srcOrd="0" destOrd="0" presId="urn:microsoft.com/office/officeart/2005/8/layout/target1"/>
    <dgm:cxn modelId="{D18A2C2B-43DA-45EA-9426-A5B8E029EF78}" srcId="{F8CDDFC0-80A0-487B-A50E-7F627EED56A2}" destId="{046FDF1D-3F21-4807-872E-C15E52DDBE19}" srcOrd="4" destOrd="0" parTransId="{BB2CC779-5274-4196-99E5-2ED79FEE6581}" sibTransId="{C3888273-CCEB-4EBC-B795-5AA9C6E6724E}"/>
    <dgm:cxn modelId="{ABC6B39D-184F-43A6-B3C7-57A1C0038D09}" srcId="{F8CDDFC0-80A0-487B-A50E-7F627EED56A2}" destId="{4E1151C3-CB8C-4E55-BC44-A9D2844FA96A}" srcOrd="1" destOrd="0" parTransId="{BFEEFCA2-D74D-46D1-8F5A-903183CB637F}" sibTransId="{64E86BCD-2C2C-4BEF-A93C-555BBAF3B86E}"/>
    <dgm:cxn modelId="{DE06346E-388F-4FA4-B081-A93C72C00E28}" type="presParOf" srcId="{51060AD8-1694-46E3-9344-674714B40ED9}" destId="{ECEC162A-B969-48A9-A0EE-F39392865ACC}" srcOrd="0" destOrd="0" presId="urn:microsoft.com/office/officeart/2005/8/layout/target1"/>
    <dgm:cxn modelId="{323B8296-DBAA-4935-ABF9-9B1900BAB670}" type="presParOf" srcId="{51060AD8-1694-46E3-9344-674714B40ED9}" destId="{0407D4C2-94A0-4F7D-859F-32A50E66AB8B}" srcOrd="1" destOrd="0" presId="urn:microsoft.com/office/officeart/2005/8/layout/target1"/>
    <dgm:cxn modelId="{79B47D00-44A5-4DB3-88BC-72ABB2567E9C}" type="presParOf" srcId="{51060AD8-1694-46E3-9344-674714B40ED9}" destId="{C0F27B18-E577-40C0-99FE-86E19FA46DE0}" srcOrd="2" destOrd="0" presId="urn:microsoft.com/office/officeart/2005/8/layout/target1"/>
    <dgm:cxn modelId="{2A511DD3-84B8-4BC3-9BFE-86C5FB06B5FF}" type="presParOf" srcId="{51060AD8-1694-46E3-9344-674714B40ED9}" destId="{AB3460A2-CFBB-429B-8495-724372228122}" srcOrd="3" destOrd="0" presId="urn:microsoft.com/office/officeart/2005/8/layout/target1"/>
    <dgm:cxn modelId="{48C802C3-A697-466D-AEE2-192E7DACD657}" type="presParOf" srcId="{51060AD8-1694-46E3-9344-674714B40ED9}" destId="{452E7247-65A6-43C6-B88C-C33D5BF7A557}" srcOrd="4" destOrd="0" presId="urn:microsoft.com/office/officeart/2005/8/layout/target1"/>
    <dgm:cxn modelId="{9246BDE6-2655-4049-9422-5ACB57276E75}" type="presParOf" srcId="{51060AD8-1694-46E3-9344-674714B40ED9}" destId="{8039664D-770B-4CC5-814D-710A074BE228}" srcOrd="5" destOrd="0" presId="urn:microsoft.com/office/officeart/2005/8/layout/target1"/>
    <dgm:cxn modelId="{AD60FF93-68E8-4AE5-8CCF-C6AEA3789A66}" type="presParOf" srcId="{51060AD8-1694-46E3-9344-674714B40ED9}" destId="{306974E0-3997-49B7-9057-6A65CA80690E}" srcOrd="6" destOrd="0" presId="urn:microsoft.com/office/officeart/2005/8/layout/target1"/>
    <dgm:cxn modelId="{7FDAEBAD-8425-4DB9-9E5F-FFF395782411}" type="presParOf" srcId="{51060AD8-1694-46E3-9344-674714B40ED9}" destId="{1C2E2492-3095-41EC-AC4D-654C4BC9D8C5}" srcOrd="7" destOrd="0" presId="urn:microsoft.com/office/officeart/2005/8/layout/target1"/>
    <dgm:cxn modelId="{565E7E52-2717-472A-BC03-F4DDEADA71AB}" type="presParOf" srcId="{51060AD8-1694-46E3-9344-674714B40ED9}" destId="{74895B59-4FF0-4EE5-860A-C9F66992EB73}" srcOrd="8" destOrd="0" presId="urn:microsoft.com/office/officeart/2005/8/layout/target1"/>
    <dgm:cxn modelId="{6E1764DA-0FB1-493D-AC19-6BC4F77458F6}" type="presParOf" srcId="{51060AD8-1694-46E3-9344-674714B40ED9}" destId="{756EC3FA-19EF-485D-B7C3-F03D96FDA85A}" srcOrd="9" destOrd="0" presId="urn:microsoft.com/office/officeart/2005/8/layout/target1"/>
    <dgm:cxn modelId="{B748CC53-8415-4D12-A7A8-3E2D83C3A95E}" type="presParOf" srcId="{51060AD8-1694-46E3-9344-674714B40ED9}" destId="{2811F356-57E3-41C7-83CC-CE52EC151851}" srcOrd="10" destOrd="0" presId="urn:microsoft.com/office/officeart/2005/8/layout/target1"/>
    <dgm:cxn modelId="{B26B39DC-A3D4-4366-B8EC-0C2CF398C6DD}" type="presParOf" srcId="{51060AD8-1694-46E3-9344-674714B40ED9}" destId="{DD4290A6-7E04-4B08-8B48-F3E39A33B79F}" srcOrd="11" destOrd="0" presId="urn:microsoft.com/office/officeart/2005/8/layout/target1"/>
    <dgm:cxn modelId="{CD57AF06-935E-462B-B3BC-4697DA2D7E3A}" type="presParOf" srcId="{51060AD8-1694-46E3-9344-674714B40ED9}" destId="{BC870DEF-D923-4499-AB64-1D5043EDA519}" srcOrd="12" destOrd="0" presId="urn:microsoft.com/office/officeart/2005/8/layout/target1"/>
    <dgm:cxn modelId="{B6547A7F-52E7-43C5-B285-6EF07F08516E}" type="presParOf" srcId="{51060AD8-1694-46E3-9344-674714B40ED9}" destId="{4A6ABF30-D8B0-4A91-A41A-C8CA713D0711}" srcOrd="13" destOrd="0" presId="urn:microsoft.com/office/officeart/2005/8/layout/target1"/>
    <dgm:cxn modelId="{62762B75-7F9A-4D01-96EC-3EDF0E950B03}" type="presParOf" srcId="{51060AD8-1694-46E3-9344-674714B40ED9}" destId="{5A52D02B-2CC5-4214-950D-8BA0B5C3AE27}" srcOrd="14" destOrd="0" presId="urn:microsoft.com/office/officeart/2005/8/layout/target1"/>
    <dgm:cxn modelId="{6E719517-88D7-4ED8-8176-30AC44BBF7CD}" type="presParOf" srcId="{51060AD8-1694-46E3-9344-674714B40ED9}" destId="{C8FA395C-8D41-44A3-8B34-A4AD303E49B9}" srcOrd="15" destOrd="0" presId="urn:microsoft.com/office/officeart/2005/8/layout/target1"/>
    <dgm:cxn modelId="{45EED697-C0EA-4F09-8E89-B25C2280AF83}" type="presParOf" srcId="{51060AD8-1694-46E3-9344-674714B40ED9}" destId="{EE1A071B-2A40-4FA8-B611-A5CF798B093B}" srcOrd="16" destOrd="0" presId="urn:microsoft.com/office/officeart/2005/8/layout/target1"/>
    <dgm:cxn modelId="{722A6BF2-0F1A-466C-BA40-66F4BFCCDCC2}" type="presParOf" srcId="{51060AD8-1694-46E3-9344-674714B40ED9}" destId="{37E3E15F-0169-4531-8094-157A1D4EB10F}" srcOrd="17" destOrd="0" presId="urn:microsoft.com/office/officeart/2005/8/layout/target1"/>
    <dgm:cxn modelId="{D5170B10-91BC-4199-8963-0EF78380FC6C}" type="presParOf" srcId="{51060AD8-1694-46E3-9344-674714B40ED9}" destId="{EFA32E82-8E67-48CC-BB3D-A11E4BF952E0}" srcOrd="18" destOrd="0" presId="urn:microsoft.com/office/officeart/2005/8/layout/target1"/>
    <dgm:cxn modelId="{4B673999-D44E-4D49-84A8-B9891D2B87E3}" type="presParOf" srcId="{51060AD8-1694-46E3-9344-674714B40ED9}" destId="{B4007C9E-7CE7-46AD-9DA2-E055E9C47C57}" srcOrd="19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5E6D2-22D6-4D96-89B8-FB52ED7A9282}">
      <dsp:nvSpPr>
        <dsp:cNvPr id="0" name=""/>
        <dsp:cNvSpPr/>
      </dsp:nvSpPr>
      <dsp:spPr>
        <a:xfrm>
          <a:off x="2294613" y="-13143"/>
          <a:ext cx="11055686" cy="11055686"/>
        </a:xfrm>
        <a:prstGeom prst="circularArrow">
          <a:avLst>
            <a:gd name="adj1" fmla="val 5544"/>
            <a:gd name="adj2" fmla="val 330680"/>
            <a:gd name="adj3" fmla="val 14722607"/>
            <a:gd name="adj4" fmla="val 16832739"/>
            <a:gd name="adj5" fmla="val 575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045DA2-4B25-480F-995E-286443976BCB}">
      <dsp:nvSpPr>
        <dsp:cNvPr id="0" name=""/>
        <dsp:cNvSpPr/>
      </dsp:nvSpPr>
      <dsp:spPr>
        <a:xfrm>
          <a:off x="6356322" y="5070"/>
          <a:ext cx="2932267" cy="146613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Родительское просвещение</a:t>
          </a:r>
          <a:endParaRPr lang="ru-RU" sz="2000" kern="1200" dirty="0"/>
        </a:p>
      </dsp:txBody>
      <dsp:txXfrm>
        <a:off x="6427893" y="76641"/>
        <a:ext cx="2789125" cy="1322991"/>
      </dsp:txXfrm>
    </dsp:sp>
    <dsp:sp modelId="{2CAC0DE1-213D-4571-B0AE-C1932F9FE257}">
      <dsp:nvSpPr>
        <dsp:cNvPr id="0" name=""/>
        <dsp:cNvSpPr/>
      </dsp:nvSpPr>
      <dsp:spPr>
        <a:xfrm>
          <a:off x="9980131" y="1368530"/>
          <a:ext cx="2932267" cy="146613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Воспитание </a:t>
          </a:r>
          <a:br>
            <a:rPr lang="ru-RU" sz="2000" kern="1200" dirty="0" smtClean="0"/>
          </a:br>
          <a:r>
            <a:rPr lang="ru-RU" sz="2000" kern="1200" dirty="0" smtClean="0"/>
            <a:t>в цифровой среде</a:t>
          </a:r>
          <a:endParaRPr lang="ru-RU" sz="2000" kern="1200" dirty="0"/>
        </a:p>
      </dsp:txBody>
      <dsp:txXfrm>
        <a:off x="10051702" y="1440101"/>
        <a:ext cx="2789125" cy="1322991"/>
      </dsp:txXfrm>
    </dsp:sp>
    <dsp:sp modelId="{B34B7914-2D0B-4370-B9A3-AB562002B790}">
      <dsp:nvSpPr>
        <dsp:cNvPr id="0" name=""/>
        <dsp:cNvSpPr/>
      </dsp:nvSpPr>
      <dsp:spPr>
        <a:xfrm>
          <a:off x="10462597" y="3900971"/>
          <a:ext cx="4005624" cy="146613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Здоровьеориентированное</a:t>
          </a:r>
          <a:r>
            <a:rPr lang="ru-RU" sz="2000" kern="1200" dirty="0" smtClean="0"/>
            <a:t> </a:t>
          </a:r>
          <a:br>
            <a:rPr lang="ru-RU" sz="2000" kern="1200" dirty="0" smtClean="0"/>
          </a:br>
          <a:r>
            <a:rPr lang="ru-RU" sz="2000" kern="1200" dirty="0" smtClean="0"/>
            <a:t>и экологически ответственное поведение</a:t>
          </a:r>
          <a:endParaRPr lang="ru-RU" sz="2000" kern="1200" dirty="0"/>
        </a:p>
      </dsp:txBody>
      <dsp:txXfrm>
        <a:off x="10534168" y="3972542"/>
        <a:ext cx="3862482" cy="1322991"/>
      </dsp:txXfrm>
    </dsp:sp>
    <dsp:sp modelId="{80830A75-461A-432D-AC1F-D877B8157E39}">
      <dsp:nvSpPr>
        <dsp:cNvPr id="0" name=""/>
        <dsp:cNvSpPr/>
      </dsp:nvSpPr>
      <dsp:spPr>
        <a:xfrm>
          <a:off x="10884652" y="6633906"/>
          <a:ext cx="2932267" cy="146613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Развитие потенциала системы дополнительного образования</a:t>
          </a:r>
          <a:endParaRPr lang="ru-RU" sz="2000" kern="1200" dirty="0"/>
        </a:p>
      </dsp:txBody>
      <dsp:txXfrm>
        <a:off x="10956223" y="6705477"/>
        <a:ext cx="2789125" cy="1322991"/>
      </dsp:txXfrm>
    </dsp:sp>
    <dsp:sp modelId="{0702C3BA-7194-4D3A-B32A-17274690C8F9}">
      <dsp:nvSpPr>
        <dsp:cNvPr id="0" name=""/>
        <dsp:cNvSpPr/>
      </dsp:nvSpPr>
      <dsp:spPr>
        <a:xfrm>
          <a:off x="8817015" y="9084630"/>
          <a:ext cx="2932267" cy="146613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Обеспечение безопасности детей</a:t>
          </a:r>
          <a:endParaRPr lang="ru-RU" sz="2000" kern="1200" dirty="0"/>
        </a:p>
      </dsp:txBody>
      <dsp:txXfrm>
        <a:off x="8888586" y="9156201"/>
        <a:ext cx="2789125" cy="1322991"/>
      </dsp:txXfrm>
    </dsp:sp>
    <dsp:sp modelId="{E2411770-10F9-4EF5-A1DC-C1735448936F}">
      <dsp:nvSpPr>
        <dsp:cNvPr id="0" name=""/>
        <dsp:cNvSpPr/>
      </dsp:nvSpPr>
      <dsp:spPr>
        <a:xfrm>
          <a:off x="4139162" y="9154974"/>
          <a:ext cx="2932267" cy="146613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Гражданское </a:t>
          </a:r>
          <a:br>
            <a:rPr lang="ru-RU" sz="2000" kern="1200" dirty="0" smtClean="0"/>
          </a:br>
          <a:r>
            <a:rPr lang="ru-RU" sz="2000" kern="1200" dirty="0" smtClean="0"/>
            <a:t>и патриотическое воспитание</a:t>
          </a:r>
          <a:endParaRPr lang="ru-RU" sz="2000" kern="1200" dirty="0"/>
        </a:p>
      </dsp:txBody>
      <dsp:txXfrm>
        <a:off x="4210733" y="9226545"/>
        <a:ext cx="2789125" cy="1322991"/>
      </dsp:txXfrm>
    </dsp:sp>
    <dsp:sp modelId="{2A047E74-5CCE-4107-8416-A47F4041CC21}">
      <dsp:nvSpPr>
        <dsp:cNvPr id="0" name=""/>
        <dsp:cNvSpPr/>
      </dsp:nvSpPr>
      <dsp:spPr>
        <a:xfrm>
          <a:off x="1784238" y="6816023"/>
          <a:ext cx="3379438" cy="146613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Развитие регионального туризма, краеведения и музейной деятельности</a:t>
          </a:r>
          <a:endParaRPr lang="ru-RU" sz="2000" kern="1200" dirty="0"/>
        </a:p>
      </dsp:txBody>
      <dsp:txXfrm>
        <a:off x="1855809" y="6887594"/>
        <a:ext cx="3236296" cy="1322991"/>
      </dsp:txXfrm>
    </dsp:sp>
    <dsp:sp modelId="{3DA70250-0C05-496D-92AA-7D0C1FC14C9A}">
      <dsp:nvSpPr>
        <dsp:cNvPr id="0" name=""/>
        <dsp:cNvSpPr/>
      </dsp:nvSpPr>
      <dsp:spPr>
        <a:xfrm>
          <a:off x="1451323" y="4390080"/>
          <a:ext cx="3095536" cy="146613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Развитие разнонаправленных детско-взрослых сообществ</a:t>
          </a:r>
          <a:endParaRPr lang="ru-RU" sz="2000" kern="1200" dirty="0"/>
        </a:p>
      </dsp:txBody>
      <dsp:txXfrm>
        <a:off x="1522894" y="4461651"/>
        <a:ext cx="2952394" cy="1322991"/>
      </dsp:txXfrm>
    </dsp:sp>
    <dsp:sp modelId="{4D2E768D-BB6C-4498-BF17-23E02AF1ACB2}">
      <dsp:nvSpPr>
        <dsp:cNvPr id="0" name=""/>
        <dsp:cNvSpPr/>
      </dsp:nvSpPr>
      <dsp:spPr>
        <a:xfrm>
          <a:off x="1784196" y="1811583"/>
          <a:ext cx="4233695" cy="146613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Совершенствование системы выявления, поддержки </a:t>
          </a:r>
          <a:br>
            <a:rPr lang="ru-RU" sz="2000" kern="1200" dirty="0" smtClean="0"/>
          </a:br>
          <a:r>
            <a:rPr lang="ru-RU" sz="2000" kern="1200" dirty="0" smtClean="0"/>
            <a:t>и развития способностей </a:t>
          </a:r>
          <a:br>
            <a:rPr lang="ru-RU" sz="2000" kern="1200" dirty="0" smtClean="0"/>
          </a:br>
          <a:r>
            <a:rPr lang="ru-RU" sz="2000" kern="1200" dirty="0" smtClean="0"/>
            <a:t>и талантов у детей </a:t>
          </a:r>
          <a:endParaRPr lang="ru-RU" sz="2000" kern="1200" dirty="0"/>
        </a:p>
      </dsp:txBody>
      <dsp:txXfrm>
        <a:off x="1855767" y="1883154"/>
        <a:ext cx="4090553" cy="13229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1A071B-2A40-4FA8-B611-A5CF798B093B}">
      <dsp:nvSpPr>
        <dsp:cNvPr id="0" name=""/>
        <dsp:cNvSpPr/>
      </dsp:nvSpPr>
      <dsp:spPr>
        <a:xfrm>
          <a:off x="976353" y="2166784"/>
          <a:ext cx="7451114" cy="7451114"/>
        </a:xfrm>
        <a:prstGeom prst="ellipse">
          <a:avLst/>
        </a:prstGeom>
        <a:solidFill>
          <a:schemeClr val="accent3">
            <a:shade val="90000"/>
            <a:hueOff val="811196"/>
            <a:satOff val="-49779"/>
            <a:lumOff val="43656"/>
            <a:alphaOff val="-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70DEF-D923-4499-AB64-1D5043EDA519}">
      <dsp:nvSpPr>
        <dsp:cNvPr id="0" name=""/>
        <dsp:cNvSpPr/>
      </dsp:nvSpPr>
      <dsp:spPr>
        <a:xfrm>
          <a:off x="1804047" y="2994478"/>
          <a:ext cx="5795725" cy="5795725"/>
        </a:xfrm>
        <a:prstGeom prst="ellipse">
          <a:avLst/>
        </a:prstGeom>
        <a:solidFill>
          <a:schemeClr val="accent3">
            <a:shade val="90000"/>
            <a:hueOff val="608397"/>
            <a:satOff val="-37334"/>
            <a:lumOff val="32742"/>
            <a:alphaOff val="-375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895B59-4FF0-4EE5-860A-C9F66992EB73}">
      <dsp:nvSpPr>
        <dsp:cNvPr id="0" name=""/>
        <dsp:cNvSpPr/>
      </dsp:nvSpPr>
      <dsp:spPr>
        <a:xfrm>
          <a:off x="2631742" y="3822173"/>
          <a:ext cx="4140335" cy="4140335"/>
        </a:xfrm>
        <a:prstGeom prst="ellipse">
          <a:avLst/>
        </a:prstGeom>
        <a:solidFill>
          <a:schemeClr val="accent3">
            <a:shade val="90000"/>
            <a:hueOff val="405598"/>
            <a:satOff val="-24889"/>
            <a:lumOff val="21828"/>
            <a:alphaOff val="-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2E7247-65A6-43C6-B88C-C33D5BF7A557}">
      <dsp:nvSpPr>
        <dsp:cNvPr id="0" name=""/>
        <dsp:cNvSpPr/>
      </dsp:nvSpPr>
      <dsp:spPr>
        <a:xfrm>
          <a:off x="3460057" y="4650488"/>
          <a:ext cx="2483704" cy="2483704"/>
        </a:xfrm>
        <a:prstGeom prst="ellipse">
          <a:avLst/>
        </a:prstGeom>
        <a:solidFill>
          <a:schemeClr val="accent3">
            <a:shade val="90000"/>
            <a:hueOff val="202799"/>
            <a:satOff val="-12445"/>
            <a:lumOff val="10914"/>
            <a:alphaOff val="-125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EC162A-B969-48A9-A0EE-F39392865ACC}">
      <dsp:nvSpPr>
        <dsp:cNvPr id="0" name=""/>
        <dsp:cNvSpPr/>
      </dsp:nvSpPr>
      <dsp:spPr>
        <a:xfrm>
          <a:off x="4287752" y="5478183"/>
          <a:ext cx="828315" cy="828315"/>
        </a:xfrm>
        <a:prstGeom prst="ellipse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07D4C2-94A0-4F7D-859F-32A50E66AB8B}">
      <dsp:nvSpPr>
        <dsp:cNvPr id="0" name=""/>
        <dsp:cNvSpPr/>
      </dsp:nvSpPr>
      <dsp:spPr>
        <a:xfrm>
          <a:off x="9669319" y="316920"/>
          <a:ext cx="3725557" cy="131537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2794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latin typeface="+mj-lt"/>
            </a:rPr>
            <a:t>Рабочая программа воспитания</a:t>
          </a:r>
          <a:endParaRPr lang="ru-RU" sz="2200" b="0" kern="1200" dirty="0"/>
        </a:p>
      </dsp:txBody>
      <dsp:txXfrm>
        <a:off x="9669319" y="316920"/>
        <a:ext cx="3725557" cy="1315370"/>
      </dsp:txXfrm>
    </dsp:sp>
    <dsp:sp modelId="{C0F27B18-E577-40C0-99FE-86E19FA46DE0}">
      <dsp:nvSpPr>
        <dsp:cNvPr id="0" name=""/>
        <dsp:cNvSpPr/>
      </dsp:nvSpPr>
      <dsp:spPr>
        <a:xfrm>
          <a:off x="8737930" y="974605"/>
          <a:ext cx="93138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3460A2-CFBB-429B-8495-724372228122}">
      <dsp:nvSpPr>
        <dsp:cNvPr id="0" name=""/>
        <dsp:cNvSpPr/>
      </dsp:nvSpPr>
      <dsp:spPr>
        <a:xfrm rot="5400000">
          <a:off x="4257948" y="1418567"/>
          <a:ext cx="4917735" cy="402981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39664D-770B-4CC5-814D-710A074BE228}">
      <dsp:nvSpPr>
        <dsp:cNvPr id="0" name=""/>
        <dsp:cNvSpPr/>
      </dsp:nvSpPr>
      <dsp:spPr>
        <a:xfrm>
          <a:off x="9669319" y="1707795"/>
          <a:ext cx="3725557" cy="131537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2794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+mj-lt"/>
            </a:rPr>
            <a:t>Региональная программа воспитания</a:t>
          </a:r>
          <a:endParaRPr lang="ru-RU" sz="2200" kern="1200" dirty="0"/>
        </a:p>
      </dsp:txBody>
      <dsp:txXfrm>
        <a:off x="9669319" y="1707795"/>
        <a:ext cx="3725557" cy="1315370"/>
      </dsp:txXfrm>
    </dsp:sp>
    <dsp:sp modelId="{306974E0-3997-49B7-9057-6A65CA80690E}">
      <dsp:nvSpPr>
        <dsp:cNvPr id="0" name=""/>
        <dsp:cNvSpPr/>
      </dsp:nvSpPr>
      <dsp:spPr>
        <a:xfrm>
          <a:off x="8737930" y="2365480"/>
          <a:ext cx="93138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2E2492-3095-41EC-AC4D-654C4BC9D8C5}">
      <dsp:nvSpPr>
        <dsp:cNvPr id="0" name=""/>
        <dsp:cNvSpPr/>
      </dsp:nvSpPr>
      <dsp:spPr>
        <a:xfrm rot="5400000">
          <a:off x="4980581" y="2703760"/>
          <a:ext cx="4094635" cy="3415094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6EC3FA-19EF-485D-B7C3-F03D96FDA85A}">
      <dsp:nvSpPr>
        <dsp:cNvPr id="0" name=""/>
        <dsp:cNvSpPr/>
      </dsp:nvSpPr>
      <dsp:spPr>
        <a:xfrm>
          <a:off x="9669319" y="3098670"/>
          <a:ext cx="3725557" cy="131537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2794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+mj-lt"/>
            </a:rPr>
            <a:t>Концепции развития системы воспитания </a:t>
          </a:r>
          <a:endParaRPr lang="ru-RU" sz="2200" kern="1200" dirty="0"/>
        </a:p>
      </dsp:txBody>
      <dsp:txXfrm>
        <a:off x="9669319" y="3098670"/>
        <a:ext cx="3725557" cy="1315370"/>
      </dsp:txXfrm>
    </dsp:sp>
    <dsp:sp modelId="{2811F356-57E3-41C7-83CC-CE52EC151851}">
      <dsp:nvSpPr>
        <dsp:cNvPr id="0" name=""/>
        <dsp:cNvSpPr/>
      </dsp:nvSpPr>
      <dsp:spPr>
        <a:xfrm>
          <a:off x="8737930" y="3756355"/>
          <a:ext cx="93138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4290A6-7E04-4B08-8B48-F3E39A33B79F}">
      <dsp:nvSpPr>
        <dsp:cNvPr id="0" name=""/>
        <dsp:cNvSpPr/>
      </dsp:nvSpPr>
      <dsp:spPr>
        <a:xfrm rot="5400000">
          <a:off x="5689182" y="3936423"/>
          <a:ext cx="3228816" cy="2868678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6ABF30-D8B0-4A91-A41A-C8CA713D0711}">
      <dsp:nvSpPr>
        <dsp:cNvPr id="0" name=""/>
        <dsp:cNvSpPr/>
      </dsp:nvSpPr>
      <dsp:spPr>
        <a:xfrm>
          <a:off x="9669319" y="4497024"/>
          <a:ext cx="3725557" cy="170959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2794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+mj-lt"/>
            </a:rPr>
            <a:t>Реализация Стратегии развития воспитания в Российской Федерации на территории Пермского края</a:t>
          </a:r>
          <a:endParaRPr lang="ru-RU" sz="2200" kern="1200" dirty="0"/>
        </a:p>
      </dsp:txBody>
      <dsp:txXfrm>
        <a:off x="9669319" y="4497024"/>
        <a:ext cx="3725557" cy="1709599"/>
      </dsp:txXfrm>
    </dsp:sp>
    <dsp:sp modelId="{5A52D02B-2CC5-4214-950D-8BA0B5C3AE27}">
      <dsp:nvSpPr>
        <dsp:cNvPr id="0" name=""/>
        <dsp:cNvSpPr/>
      </dsp:nvSpPr>
      <dsp:spPr>
        <a:xfrm>
          <a:off x="8737930" y="5117425"/>
          <a:ext cx="93138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FA395C-8D41-44A3-8B34-A4AD303E49B9}">
      <dsp:nvSpPr>
        <dsp:cNvPr id="0" name=""/>
        <dsp:cNvSpPr/>
      </dsp:nvSpPr>
      <dsp:spPr>
        <a:xfrm rot="5400000">
          <a:off x="6394555" y="5237884"/>
          <a:ext cx="2463835" cy="2222915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E3E15F-0169-4531-8094-157A1D4EB10F}">
      <dsp:nvSpPr>
        <dsp:cNvPr id="0" name=""/>
        <dsp:cNvSpPr/>
      </dsp:nvSpPr>
      <dsp:spPr>
        <a:xfrm>
          <a:off x="9669319" y="6296748"/>
          <a:ext cx="3725557" cy="131537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2794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+mj-lt"/>
            </a:rPr>
            <a:t>Стратегии развития воспитания в Российской Федерации</a:t>
          </a:r>
          <a:endParaRPr lang="ru-RU" sz="2200" kern="1200" dirty="0">
            <a:latin typeface="+mj-lt"/>
          </a:endParaRPr>
        </a:p>
      </dsp:txBody>
      <dsp:txXfrm>
        <a:off x="9669319" y="6296748"/>
        <a:ext cx="3725557" cy="1315370"/>
      </dsp:txXfrm>
    </dsp:sp>
    <dsp:sp modelId="{EFA32E82-8E67-48CC-BB3D-A11E4BF952E0}">
      <dsp:nvSpPr>
        <dsp:cNvPr id="0" name=""/>
        <dsp:cNvSpPr/>
      </dsp:nvSpPr>
      <dsp:spPr>
        <a:xfrm>
          <a:off x="8737930" y="6438756"/>
          <a:ext cx="93138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007C9E-7CE7-46AD-9DA2-E055E9C47C57}">
      <dsp:nvSpPr>
        <dsp:cNvPr id="0" name=""/>
        <dsp:cNvSpPr/>
      </dsp:nvSpPr>
      <dsp:spPr>
        <a:xfrm rot="5400000">
          <a:off x="7061429" y="6500848"/>
          <a:ext cx="1738593" cy="1614408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8D28AB3E-8ACB-460F-AD08-AD9BCECB96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8753EFC-39E0-498C-BFEB-4D73E1028E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10AC4-A769-472B-91C5-66F8EF2CA53C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13D270D-BF74-4759-AE08-35FC096F51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428780F-3A22-497B-8ABC-CFC78DD6CA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0E196-B7DB-4CD3-8A28-2D6E8A4CF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7481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00111-F9A2-44D0-B54C-598DEB4051F2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BCBEA-6E69-4930-9E76-B43B051DC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2170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82861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08" algn="l" defTabSz="182861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619" algn="l" defTabSz="182861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927" algn="l" defTabSz="182861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235" algn="l" defTabSz="182861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543" algn="l" defTabSz="182861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852" algn="l" defTabSz="182861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160" algn="l" defTabSz="182861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468" algn="l" defTabSz="182861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BCBEA-6E69-4930-9E76-B43B051DCF8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40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4382413" cy="16510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12865280"/>
            <a:ext cx="24382413" cy="8636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23138404" y="13077829"/>
            <a:ext cx="1079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79A4F07-433A-49CF-9D7D-A63F9F1FBCD5}" type="slidenum">
              <a:rPr lang="ru-RU" sz="2400" smtClean="0">
                <a:solidFill>
                  <a:schemeClr val="bg1"/>
                </a:solidFill>
              </a:rPr>
              <a:t>‹#›</a:t>
            </a:fld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герб">
            <a:extLst>
              <a:ext uri="{FF2B5EF4-FFF2-40B4-BE49-F238E27FC236}">
                <a16:creationId xmlns="" xmlns:a16="http://schemas.microsoft.com/office/drawing/2014/main" id="{42CD8C78-10A2-4C1F-940F-796B15D9953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3334" y="12982938"/>
            <a:ext cx="359977" cy="636000"/>
          </a:xfrm>
          <a:prstGeom prst="rect">
            <a:avLst/>
          </a:prstGeom>
        </p:spPr>
      </p:pic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036" y="12988889"/>
            <a:ext cx="5041572" cy="676274"/>
          </a:xfrm>
        </p:spPr>
        <p:txBody>
          <a:bodyPr anchor="ctr">
            <a:noAutofit/>
          </a:bodyPr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0677" y="98426"/>
            <a:ext cx="23041060" cy="1431924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70677" y="3401616"/>
            <a:ext cx="23041060" cy="9073008"/>
          </a:xfrm>
        </p:spPr>
        <p:txBody>
          <a:bodyPr>
            <a:noAutofit/>
          </a:bodyPr>
          <a:lstStyle>
            <a:lvl1pPr>
              <a:defRPr sz="4000">
                <a:solidFill>
                  <a:srgbClr val="1C2D38"/>
                </a:solidFill>
              </a:defRPr>
            </a:lvl1pPr>
            <a:lvl2pPr>
              <a:defRPr sz="4000">
                <a:solidFill>
                  <a:srgbClr val="1C2D38"/>
                </a:solidFill>
              </a:defRPr>
            </a:lvl2pPr>
            <a:lvl3pPr>
              <a:defRPr sz="4000">
                <a:solidFill>
                  <a:srgbClr val="1C2D38"/>
                </a:solidFill>
              </a:defRPr>
            </a:lvl3pPr>
            <a:lvl4pPr>
              <a:defRPr sz="4000">
                <a:solidFill>
                  <a:srgbClr val="1C2D38"/>
                </a:solidFill>
              </a:defRPr>
            </a:lvl4pPr>
            <a:lvl5pPr>
              <a:defRPr sz="4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70677" y="2106216"/>
            <a:ext cx="23041060" cy="863600"/>
          </a:xfrm>
        </p:spPr>
        <p:txBody>
          <a:bodyPr>
            <a:noAutofit/>
          </a:bodyPr>
          <a:lstStyle>
            <a:lvl1pPr>
              <a:defRPr sz="4800" b="1">
                <a:solidFill>
                  <a:srgbClr val="1C2D38"/>
                </a:solidFill>
                <a:latin typeface="+mj-lt"/>
              </a:defRPr>
            </a:lvl1pPr>
            <a:lvl2pPr>
              <a:defRPr sz="4000">
                <a:solidFill>
                  <a:srgbClr val="1C2D38"/>
                </a:solidFill>
              </a:defRPr>
            </a:lvl2pPr>
            <a:lvl3pPr>
              <a:defRPr sz="4000">
                <a:solidFill>
                  <a:srgbClr val="1C2D38"/>
                </a:solidFill>
              </a:defRPr>
            </a:lvl3pPr>
            <a:lvl4pPr>
              <a:defRPr sz="4000">
                <a:solidFill>
                  <a:srgbClr val="1C2D38"/>
                </a:solidFill>
              </a:defRPr>
            </a:lvl4pPr>
            <a:lvl5pPr>
              <a:defRPr sz="4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16276" y="12876586"/>
            <a:ext cx="11349861" cy="809576"/>
          </a:xfrm>
        </p:spPr>
        <p:txBody>
          <a:bodyPr anchor="ctr">
            <a:noAutofit/>
          </a:bodyPr>
          <a:lstStyle>
            <a:lvl1pPr algn="ctr">
              <a:defRPr sz="2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2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2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2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2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764851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4382413" cy="16510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12865280"/>
            <a:ext cx="24382413" cy="8636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23138404" y="13077827"/>
            <a:ext cx="1079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79A4F07-433A-49CF-9D7D-A63F9F1FBCD5}" type="slidenum">
              <a:rPr lang="ru-RU" sz="2400" smtClean="0">
                <a:solidFill>
                  <a:srgbClr val="1C2D38"/>
                </a:solidFill>
              </a:rPr>
              <a:t>‹#›</a:t>
            </a:fld>
            <a:endParaRPr lang="ru-RU" sz="2400" dirty="0">
              <a:solidFill>
                <a:srgbClr val="1C2D38"/>
              </a:solidFill>
            </a:endParaRPr>
          </a:p>
        </p:txBody>
      </p:sp>
      <p:pic>
        <p:nvPicPr>
          <p:cNvPr id="6" name="герб">
            <a:extLst>
              <a:ext uri="{FF2B5EF4-FFF2-40B4-BE49-F238E27FC236}">
                <a16:creationId xmlns="" xmlns:a16="http://schemas.microsoft.com/office/drawing/2014/main" id="{42CD8C78-10A2-4C1F-940F-796B15D9953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3334" y="12982938"/>
            <a:ext cx="359977" cy="636000"/>
          </a:xfrm>
          <a:prstGeom prst="rect">
            <a:avLst/>
          </a:prstGeom>
        </p:spPr>
      </p:pic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036" y="12988887"/>
            <a:ext cx="5041572" cy="676274"/>
          </a:xfrm>
        </p:spPr>
        <p:txBody>
          <a:bodyPr anchor="ctr">
            <a:noAutofit/>
          </a:bodyPr>
          <a:lstStyle>
            <a:lvl1pPr>
              <a:defRPr sz="1600">
                <a:solidFill>
                  <a:srgbClr val="1C2D38"/>
                </a:solidFill>
                <a:latin typeface="+mj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0677" y="98426"/>
            <a:ext cx="23041060" cy="1431924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70677" y="3401616"/>
            <a:ext cx="23041060" cy="9073008"/>
          </a:xfrm>
        </p:spPr>
        <p:txBody>
          <a:bodyPr>
            <a:noAutofit/>
          </a:bodyPr>
          <a:lstStyle>
            <a:lvl1pPr>
              <a:defRPr sz="4000">
                <a:solidFill>
                  <a:srgbClr val="1C2D38"/>
                </a:solidFill>
              </a:defRPr>
            </a:lvl1pPr>
            <a:lvl2pPr>
              <a:defRPr sz="4000">
                <a:solidFill>
                  <a:srgbClr val="1C2D38"/>
                </a:solidFill>
              </a:defRPr>
            </a:lvl2pPr>
            <a:lvl3pPr>
              <a:defRPr sz="4000">
                <a:solidFill>
                  <a:srgbClr val="1C2D38"/>
                </a:solidFill>
              </a:defRPr>
            </a:lvl3pPr>
            <a:lvl4pPr>
              <a:defRPr sz="4000">
                <a:solidFill>
                  <a:srgbClr val="1C2D38"/>
                </a:solidFill>
              </a:defRPr>
            </a:lvl4pPr>
            <a:lvl5pPr>
              <a:defRPr sz="4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70677" y="2106216"/>
            <a:ext cx="23041060" cy="863600"/>
          </a:xfrm>
        </p:spPr>
        <p:txBody>
          <a:bodyPr>
            <a:noAutofit/>
          </a:bodyPr>
          <a:lstStyle>
            <a:lvl1pPr>
              <a:defRPr sz="4800" b="1">
                <a:solidFill>
                  <a:srgbClr val="1C2D38"/>
                </a:solidFill>
                <a:latin typeface="+mj-lt"/>
              </a:defRPr>
            </a:lvl1pPr>
            <a:lvl2pPr>
              <a:defRPr sz="4000">
                <a:solidFill>
                  <a:srgbClr val="1C2D38"/>
                </a:solidFill>
              </a:defRPr>
            </a:lvl2pPr>
            <a:lvl3pPr>
              <a:defRPr sz="4000">
                <a:solidFill>
                  <a:srgbClr val="1C2D38"/>
                </a:solidFill>
              </a:defRPr>
            </a:lvl3pPr>
            <a:lvl4pPr>
              <a:defRPr sz="4000">
                <a:solidFill>
                  <a:srgbClr val="1C2D38"/>
                </a:solidFill>
              </a:defRPr>
            </a:lvl4pPr>
            <a:lvl5pPr>
              <a:defRPr sz="4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16276" y="12876586"/>
            <a:ext cx="11349861" cy="809576"/>
          </a:xfrm>
          <a:noFill/>
        </p:spPr>
        <p:txBody>
          <a:bodyPr anchor="ctr">
            <a:noAutofit/>
          </a:bodyPr>
          <a:lstStyle>
            <a:lvl1pPr algn="ctr">
              <a:defRPr sz="2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2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2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2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2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60377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23138404" y="13077829"/>
            <a:ext cx="1079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79A4F07-433A-49CF-9D7D-A63F9F1FBCD5}" type="slidenum">
              <a:rPr lang="ru-RU" sz="2400" smtClean="0">
                <a:solidFill>
                  <a:srgbClr val="1C2D38"/>
                </a:solidFill>
              </a:rPr>
              <a:t>‹#›</a:t>
            </a:fld>
            <a:endParaRPr lang="ru-RU" sz="2400" dirty="0">
              <a:solidFill>
                <a:srgbClr val="1C2D38"/>
              </a:solidFill>
            </a:endParaRPr>
          </a:p>
        </p:txBody>
      </p:sp>
      <p:pic>
        <p:nvPicPr>
          <p:cNvPr id="6" name="герб">
            <a:extLst>
              <a:ext uri="{FF2B5EF4-FFF2-40B4-BE49-F238E27FC236}">
                <a16:creationId xmlns="" xmlns:a16="http://schemas.microsoft.com/office/drawing/2014/main" id="{42CD8C78-10A2-4C1F-940F-796B15D995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3334" y="12982938"/>
            <a:ext cx="359977" cy="636000"/>
          </a:xfrm>
          <a:prstGeom prst="rect">
            <a:avLst/>
          </a:prstGeom>
        </p:spPr>
      </p:pic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036" y="12988889"/>
            <a:ext cx="5041572" cy="676274"/>
          </a:xfrm>
        </p:spPr>
        <p:txBody>
          <a:bodyPr anchor="ctr">
            <a:noAutofit/>
          </a:bodyPr>
          <a:lstStyle>
            <a:lvl1pPr>
              <a:defRPr sz="1600">
                <a:solidFill>
                  <a:srgbClr val="1C2D38"/>
                </a:solidFill>
                <a:latin typeface="+mj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70677" y="2884364"/>
            <a:ext cx="23041060" cy="9073008"/>
          </a:xfrm>
        </p:spPr>
        <p:txBody>
          <a:bodyPr>
            <a:noAutofit/>
          </a:bodyPr>
          <a:lstStyle>
            <a:lvl1pPr>
              <a:defRPr sz="4000">
                <a:solidFill>
                  <a:srgbClr val="1C2D38"/>
                </a:solidFill>
              </a:defRPr>
            </a:lvl1pPr>
            <a:lvl2pPr>
              <a:defRPr sz="4000">
                <a:solidFill>
                  <a:srgbClr val="1C2D38"/>
                </a:solidFill>
              </a:defRPr>
            </a:lvl2pPr>
            <a:lvl3pPr>
              <a:defRPr sz="4000">
                <a:solidFill>
                  <a:srgbClr val="1C2D38"/>
                </a:solidFill>
              </a:defRPr>
            </a:lvl3pPr>
            <a:lvl4pPr>
              <a:defRPr sz="4000">
                <a:solidFill>
                  <a:srgbClr val="1C2D38"/>
                </a:solidFill>
              </a:defRPr>
            </a:lvl4pPr>
            <a:lvl5pPr>
              <a:defRPr sz="4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70677" y="1588964"/>
            <a:ext cx="23041060" cy="863600"/>
          </a:xfrm>
        </p:spPr>
        <p:txBody>
          <a:bodyPr>
            <a:noAutofit/>
          </a:bodyPr>
          <a:lstStyle>
            <a:lvl1pPr>
              <a:defRPr sz="4800" b="1">
                <a:solidFill>
                  <a:srgbClr val="1C2D38"/>
                </a:solidFill>
                <a:latin typeface="+mj-lt"/>
              </a:defRPr>
            </a:lvl1pPr>
            <a:lvl2pPr>
              <a:defRPr sz="4000">
                <a:solidFill>
                  <a:srgbClr val="1C2D38"/>
                </a:solidFill>
              </a:defRPr>
            </a:lvl2pPr>
            <a:lvl3pPr>
              <a:defRPr sz="4000">
                <a:solidFill>
                  <a:srgbClr val="1C2D38"/>
                </a:solidFill>
              </a:defRPr>
            </a:lvl3pPr>
            <a:lvl4pPr>
              <a:defRPr sz="4000">
                <a:solidFill>
                  <a:srgbClr val="1C2D38"/>
                </a:solidFill>
              </a:defRPr>
            </a:lvl4pPr>
            <a:lvl5pPr>
              <a:defRPr sz="4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16276" y="12876586"/>
            <a:ext cx="11349861" cy="809576"/>
          </a:xfrm>
          <a:noFill/>
        </p:spPr>
        <p:txBody>
          <a:bodyPr anchor="ctr">
            <a:noAutofit/>
          </a:bodyPr>
          <a:lstStyle>
            <a:lvl1pPr algn="ctr">
              <a:defRPr sz="2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2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2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2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2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5170E329-3C85-46F7-8270-99CD00FC8872}"/>
              </a:ext>
            </a:extLst>
          </p:cNvPr>
          <p:cNvCxnSpPr/>
          <p:nvPr userDrawn="1"/>
        </p:nvCxnSpPr>
        <p:spPr>
          <a:xfrm>
            <a:off x="0" y="12762656"/>
            <a:ext cx="24382413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07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24382413" cy="3200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661F9B-464A-402B-BBCE-3547D46FB086}"/>
              </a:ext>
            </a:extLst>
          </p:cNvPr>
          <p:cNvSpPr txBox="1"/>
          <p:nvPr userDrawn="1"/>
        </p:nvSpPr>
        <p:spPr>
          <a:xfrm>
            <a:off x="4271722" y="6138003"/>
            <a:ext cx="15838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2159251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336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0515600"/>
            <a:ext cx="24382413" cy="32004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4EC3F0F-C019-4142-9A92-F65D26094B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0836" y="517526"/>
            <a:ext cx="895292" cy="1666876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=""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106" y="2536827"/>
            <a:ext cx="23017252" cy="7559674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5600" dirty="0">
                <a:latin typeface="PermianSlabSerifTypeface" panose="02000000000000000000" pitchFamily="50" charset="0"/>
              </a:rPr>
              <a:t>Название презентации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2106" y="11490324"/>
            <a:ext cx="23017252" cy="76767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Фамилия Имя Отчество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550599" y="13060939"/>
            <a:ext cx="2158761" cy="419102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2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2021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106" y="12434788"/>
            <a:ext cx="20185336" cy="8636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914354" indent="0">
              <a:buNone/>
              <a:defRPr sz="2400">
                <a:solidFill>
                  <a:schemeClr val="bg1"/>
                </a:solidFill>
                <a:latin typeface="+mn-lt"/>
              </a:defRPr>
            </a:lvl2pPr>
            <a:lvl3pPr marL="1828709" indent="0">
              <a:buNone/>
              <a:defRPr sz="2400">
                <a:solidFill>
                  <a:schemeClr val="bg1"/>
                </a:solidFill>
                <a:latin typeface="+mn-lt"/>
              </a:defRPr>
            </a:lvl3pPr>
            <a:lvl4pPr marL="2743063" indent="0">
              <a:buNone/>
              <a:defRPr sz="2400">
                <a:solidFill>
                  <a:schemeClr val="bg1"/>
                </a:solidFill>
                <a:latin typeface="+mn-lt"/>
              </a:defRPr>
            </a:lvl4pPr>
            <a:lvl5pPr marL="3657417" indent="0">
              <a:buNone/>
              <a:defRPr sz="24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24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занимаемая должность докладчика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11862" y="948412"/>
            <a:ext cx="11159274" cy="1019176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400">
                <a:latin typeface="PermianSlabSerifTypeface" panose="02000000000000000000" pitchFamily="50" charset="0"/>
              </a:defRPr>
            </a:lvl1pPr>
            <a:lvl2pPr marL="914354" indent="0">
              <a:buNone/>
              <a:defRPr sz="2800">
                <a:latin typeface="PermianSlabSerifTypeface" panose="02000000000000000000" pitchFamily="50" charset="0"/>
              </a:defRPr>
            </a:lvl2pPr>
            <a:lvl3pPr marL="1828709" indent="0">
              <a:buNone/>
              <a:defRPr sz="2800">
                <a:latin typeface="PermianSlabSerifTypeface" panose="02000000000000000000" pitchFamily="50" charset="0"/>
              </a:defRPr>
            </a:lvl3pPr>
            <a:lvl4pPr marL="2743063" indent="0">
              <a:buNone/>
              <a:defRPr sz="2800">
                <a:latin typeface="PermianSlabSerifTypeface" panose="02000000000000000000" pitchFamily="50" charset="0"/>
              </a:defRPr>
            </a:lvl4pPr>
            <a:lvl5pPr marL="3657417" indent="0">
              <a:buNone/>
              <a:defRPr sz="2800">
                <a:latin typeface="PermianSlabSerifTypeface" panose="02000000000000000000" pitchFamily="50" charset="0"/>
              </a:defRPr>
            </a:lvl5pPr>
          </a:lstStyle>
          <a:p>
            <a:r>
              <a:rPr lang="ru-RU" sz="28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МИНИСТЕРСТВО  ИНФОРМАЦИОННОГО РАЗВИТИЯ И СВЯЗИ</a:t>
            </a:r>
            <a:br>
              <a:rPr lang="ru-RU" sz="2800" dirty="0">
                <a:solidFill>
                  <a:srgbClr val="1C2D38"/>
                </a:solidFill>
                <a:latin typeface="PermianSlabSerifTypeface" panose="02000000000000000000" pitchFamily="50" charset="0"/>
              </a:rPr>
            </a:br>
            <a:r>
              <a:rPr lang="ru-RU" sz="28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1403283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4382413" cy="13716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11671" y="10817226"/>
            <a:ext cx="5759075" cy="720724"/>
          </a:xfr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https://permkrai.ru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802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="" xmlns:a16="http://schemas.microsoft.com/office/drawing/2014/main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1558" y="12979400"/>
            <a:ext cx="10799297" cy="736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endParaRPr lang="ru-RU" dirty="0"/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="" xmlns:a16="http://schemas.microsoft.com/office/drawing/2014/main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683552" y="12966703"/>
            <a:ext cx="1391909" cy="723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FFFFFF"/>
                </a:solidFill>
              </a:defRPr>
            </a:lvl1pPr>
          </a:lstStyle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18">
            <a:extLst>
              <a:ext uri="{FF2B5EF4-FFF2-40B4-BE49-F238E27FC236}">
                <a16:creationId xmlns="" xmlns:a16="http://schemas.microsoft.com/office/drawing/2014/main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671957" y="1"/>
            <a:ext cx="23038500" cy="1517654"/>
          </a:xfrm>
          <a:prstGeom prst="rect">
            <a:avLst/>
          </a:prstGeom>
        </p:spPr>
        <p:txBody>
          <a:bodyPr vert="horz" lIns="182868" tIns="91434" rIns="182868" bIns="91434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/>
              <a:t>Заголовок слайда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95042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5" r:id="rId3"/>
    <p:sldLayoutId id="2147483652" r:id="rId4"/>
    <p:sldLayoutId id="2147483649" r:id="rId5"/>
    <p:sldLayoutId id="2147483653" r:id="rId6"/>
    <p:sldLayoutId id="2147483650" r:id="rId7"/>
  </p:sldLayoutIdLst>
  <p:hf hdr="0" dt="0"/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0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indent="0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indent="0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indent="0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ipoperm.su/" TargetMode="External"/><Relationship Id="rId2" Type="http://schemas.openxmlformats.org/officeDocument/2006/relationships/hyperlink" Target="https://minobr.permkrai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ducomm.iro.perm.ru/" TargetMode="External"/><Relationship Id="rId4" Type="http://schemas.openxmlformats.org/officeDocument/2006/relationships/hyperlink" Target="http://iro.perm.ru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2.jpeg"/><Relationship Id="rId4" Type="http://schemas.openxmlformats.org/officeDocument/2006/relationships/diagramQuickStyle" Target="../diagrams/quickStyle1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9" Type="http://schemas.openxmlformats.org/officeDocument/2006/relationships/image" Target="../media/image60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34" Type="http://schemas.openxmlformats.org/officeDocument/2006/relationships/image" Target="../media/image55.png"/><Relationship Id="rId42" Type="http://schemas.openxmlformats.org/officeDocument/2006/relationships/image" Target="../media/image63.png"/><Relationship Id="rId47" Type="http://schemas.openxmlformats.org/officeDocument/2006/relationships/image" Target="../media/image68.png"/><Relationship Id="rId50" Type="http://schemas.openxmlformats.org/officeDocument/2006/relationships/image" Target="../media/image71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33" Type="http://schemas.openxmlformats.org/officeDocument/2006/relationships/image" Target="../media/image54.png"/><Relationship Id="rId38" Type="http://schemas.openxmlformats.org/officeDocument/2006/relationships/image" Target="../media/image59.png"/><Relationship Id="rId46" Type="http://schemas.openxmlformats.org/officeDocument/2006/relationships/image" Target="../media/image67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29" Type="http://schemas.openxmlformats.org/officeDocument/2006/relationships/image" Target="../media/image50.png"/><Relationship Id="rId41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32" Type="http://schemas.openxmlformats.org/officeDocument/2006/relationships/image" Target="../media/image53.png"/><Relationship Id="rId37" Type="http://schemas.openxmlformats.org/officeDocument/2006/relationships/image" Target="../media/image58.png"/><Relationship Id="rId40" Type="http://schemas.openxmlformats.org/officeDocument/2006/relationships/image" Target="../media/image61.png"/><Relationship Id="rId45" Type="http://schemas.openxmlformats.org/officeDocument/2006/relationships/image" Target="../media/image66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28" Type="http://schemas.openxmlformats.org/officeDocument/2006/relationships/image" Target="../media/image49.png"/><Relationship Id="rId36" Type="http://schemas.openxmlformats.org/officeDocument/2006/relationships/image" Target="../media/image57.png"/><Relationship Id="rId49" Type="http://schemas.openxmlformats.org/officeDocument/2006/relationships/image" Target="../media/image70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31" Type="http://schemas.openxmlformats.org/officeDocument/2006/relationships/image" Target="../media/image52.png"/><Relationship Id="rId44" Type="http://schemas.openxmlformats.org/officeDocument/2006/relationships/image" Target="../media/image65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48.png"/><Relationship Id="rId30" Type="http://schemas.openxmlformats.org/officeDocument/2006/relationships/image" Target="../media/image51.png"/><Relationship Id="rId35" Type="http://schemas.openxmlformats.org/officeDocument/2006/relationships/image" Target="../media/image56.png"/><Relationship Id="rId43" Type="http://schemas.openxmlformats.org/officeDocument/2006/relationships/image" Target="../media/image64.png"/><Relationship Id="rId48" Type="http://schemas.openxmlformats.org/officeDocument/2006/relationships/image" Target="../media/image69.png"/><Relationship Id="rId8" Type="http://schemas.openxmlformats.org/officeDocument/2006/relationships/image" Target="../media/image29.png"/><Relationship Id="rId51" Type="http://schemas.openxmlformats.org/officeDocument/2006/relationships/image" Target="../media/image7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96B47CBB-339D-450D-AC04-3D91FCCC71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6400" dirty="0" smtClean="0">
                <a:latin typeface="+mj-lt"/>
              </a:rPr>
              <a:t>Механизмы </a:t>
            </a:r>
            <a:r>
              <a:rPr lang="ru-RU" sz="6400" dirty="0" smtClean="0">
                <a:latin typeface="+mj-lt"/>
              </a:rPr>
              <a:t>реализации </a:t>
            </a:r>
            <a:r>
              <a:rPr lang="ru-RU" sz="6400" dirty="0" smtClean="0">
                <a:latin typeface="+mj-lt"/>
              </a:rPr>
              <a:t>региональной системы воспитания</a:t>
            </a:r>
            <a:endParaRPr lang="ru-RU" sz="6400" dirty="0">
              <a:latin typeface="+mj-lt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0249D9D0-2B6D-4CAC-B93F-066EBA7AAB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sz="4200" dirty="0" smtClean="0">
                <a:latin typeface="+mj-lt"/>
              </a:rPr>
              <a:t>Докладчик</a:t>
            </a:r>
            <a:r>
              <a:rPr lang="ru-RU" sz="4200" dirty="0" smtClean="0"/>
              <a:t>: Калинчикова Лариса Николаевна</a:t>
            </a:r>
            <a:endParaRPr lang="ru-RU" sz="4200" dirty="0"/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25F99D15-B2E7-4417-9515-BDA4CC455E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>
                <a:latin typeface="+mj-lt"/>
              </a:rPr>
              <a:t>Пермь 2022</a:t>
            </a:r>
            <a:endParaRPr lang="ru-RU" dirty="0">
              <a:latin typeface="+mj-lt"/>
            </a:endParaRPr>
          </a:p>
        </p:txBody>
      </p: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AC2ED4FA-EA17-40CD-BC7F-4849E2EDC3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+mj-lt"/>
              </a:rPr>
              <a:t>начальник управления общего, дополнительного образования </a:t>
            </a:r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и </a:t>
            </a:r>
            <a:r>
              <a:rPr lang="ru-RU" dirty="0">
                <a:latin typeface="+mj-lt"/>
              </a:rPr>
              <a:t>воспитания Министерства образования и науки Пермского </a:t>
            </a:r>
            <a:r>
              <a:rPr lang="ru-RU" dirty="0" smtClean="0">
                <a:latin typeface="+mj-lt"/>
              </a:rPr>
              <a:t>края</a:t>
            </a:r>
            <a:endParaRPr lang="ru-RU" dirty="0">
              <a:latin typeface="+mj-lt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="" xmlns:a16="http://schemas.microsoft.com/office/drawing/2014/main" id="{30223E76-632D-4D2A-BD48-9DD5DAE021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2000" dirty="0" smtClean="0">
                <a:latin typeface="+mj-lt"/>
              </a:rPr>
              <a:t>МИНИСТЕРСТВО ОБРАЗОВАНИЯ И НАУКИ</a:t>
            </a:r>
            <a:br>
              <a:rPr lang="ru-RU" sz="2000" dirty="0" smtClean="0">
                <a:latin typeface="+mj-lt"/>
              </a:rPr>
            </a:br>
            <a:r>
              <a:rPr lang="ru-RU" sz="2000" dirty="0" smtClean="0">
                <a:latin typeface="+mj-lt"/>
              </a:rPr>
              <a:t>ПЕРМСКОГО КРАЯ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239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0EED296-8D4F-41F7-BFA1-C4034B50F9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14502" y="10418641"/>
            <a:ext cx="6866175" cy="720724"/>
          </a:xfrm>
        </p:spPr>
        <p:txBody>
          <a:bodyPr/>
          <a:lstStyle/>
          <a:p>
            <a:r>
              <a:rPr lang="en-US" dirty="0"/>
              <a:t>https://</a:t>
            </a:r>
            <a:r>
              <a:rPr lang="en-US" dirty="0" smtClean="0"/>
              <a:t>minobr.permkrai.ru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43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МИНИСТЕРСТВО ОБРАЗОВАНИЯ И НАУКИ</a:t>
            </a:r>
            <a:br>
              <a:rPr lang="ru-RU" dirty="0"/>
            </a:br>
            <a:r>
              <a:rPr lang="ru-RU" dirty="0"/>
              <a:t>ПЕРМСКОГО </a:t>
            </a:r>
            <a:r>
              <a:rPr lang="ru-RU" dirty="0" smtClean="0"/>
              <a:t>КРАЯ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Внедрение рабочих программ воспитания в Пермском </a:t>
            </a:r>
            <a:r>
              <a:rPr lang="ru-RU" dirty="0" smtClean="0"/>
              <a:t>крае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Механизмы реализации региональной системы воспитания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003108B-388C-4302-A140-BC9D174004F7}"/>
              </a:ext>
            </a:extLst>
          </p:cNvPr>
          <p:cNvSpPr/>
          <p:nvPr/>
        </p:nvSpPr>
        <p:spPr>
          <a:xfrm>
            <a:off x="670677" y="2202241"/>
            <a:ext cx="7277569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+mj-lt"/>
              </a:rPr>
              <a:t>ПЕРМСКИЙ КРАЙ </a:t>
            </a:r>
            <a:r>
              <a:rPr lang="ru-RU" sz="2400" dirty="0" smtClean="0">
                <a:latin typeface="+mj-lt"/>
              </a:rPr>
              <a:t>– с 2019 г. пилотный регион, </a:t>
            </a:r>
            <a:r>
              <a:rPr lang="ru-RU" sz="2400" dirty="0">
                <a:latin typeface="+mj-lt"/>
              </a:rPr>
              <a:t>апробирующий примерную программу </a:t>
            </a:r>
            <a:r>
              <a:rPr lang="ru-RU" sz="2400" dirty="0" smtClean="0">
                <a:latin typeface="+mj-lt"/>
              </a:rPr>
              <a:t>воспитания</a:t>
            </a:r>
          </a:p>
          <a:p>
            <a:endParaRPr lang="ru-RU" sz="2400" dirty="0">
              <a:latin typeface="+mj-lt"/>
            </a:endParaRPr>
          </a:p>
          <a:p>
            <a:r>
              <a:rPr lang="ru-RU" sz="2400" dirty="0">
                <a:latin typeface="+mj-lt"/>
              </a:rPr>
              <a:t>Федеральный эксперт от Пермского края – </a:t>
            </a:r>
            <a:r>
              <a:rPr lang="ru-RU" sz="2400" b="1" dirty="0" err="1">
                <a:latin typeface="+mj-lt"/>
              </a:rPr>
              <a:t>Густокашина</a:t>
            </a:r>
            <a:r>
              <a:rPr lang="ru-RU" sz="2400" b="1" dirty="0">
                <a:latin typeface="+mj-lt"/>
              </a:rPr>
              <a:t> Л.А</a:t>
            </a:r>
            <a:r>
              <a:rPr lang="ru-RU" sz="2400" b="1" dirty="0" smtClean="0">
                <a:latin typeface="+mj-lt"/>
              </a:rPr>
              <a:t>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0003108B-388C-4302-A140-BC9D174004F7}"/>
              </a:ext>
            </a:extLst>
          </p:cNvPr>
          <p:cNvSpPr/>
          <p:nvPr/>
        </p:nvSpPr>
        <p:spPr>
          <a:xfrm>
            <a:off x="17582542" y="2025772"/>
            <a:ext cx="6150568" cy="5632311"/>
          </a:xfrm>
          <a:prstGeom prst="rect">
            <a:avLst/>
          </a:prstGeom>
          <a:ln w="63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+mj-lt"/>
              </a:rPr>
              <a:t>По результатам экспертной оценки </a:t>
            </a:r>
            <a:r>
              <a:rPr lang="ru-RU" sz="2400" b="1" u="sng" dirty="0" smtClean="0">
                <a:latin typeface="+mj-lt"/>
              </a:rPr>
              <a:t>лучшими признаны:</a:t>
            </a:r>
          </a:p>
          <a:p>
            <a:pPr lvl="0"/>
            <a:r>
              <a:rPr lang="ru-RU" sz="2400" dirty="0" smtClean="0"/>
              <a:t>- Гимназия </a:t>
            </a:r>
            <a:r>
              <a:rPr lang="ru-RU" sz="2400" dirty="0"/>
              <a:t>№</a:t>
            </a:r>
            <a:r>
              <a:rPr lang="ru-RU" sz="2400" dirty="0" smtClean="0"/>
              <a:t>2 </a:t>
            </a:r>
            <a:r>
              <a:rPr lang="ru-RU" sz="2400" dirty="0"/>
              <a:t>г. Перми (директор Суханова Л.А.)</a:t>
            </a:r>
          </a:p>
          <a:p>
            <a:pPr lvl="0"/>
            <a:r>
              <a:rPr lang="ru-RU" sz="2400" dirty="0" smtClean="0"/>
              <a:t>- Лицей </a:t>
            </a:r>
            <a:r>
              <a:rPr lang="ru-RU" sz="2400" dirty="0"/>
              <a:t>№</a:t>
            </a:r>
            <a:r>
              <a:rPr lang="ru-RU" sz="2400" dirty="0" smtClean="0"/>
              <a:t>4 </a:t>
            </a:r>
            <a:r>
              <a:rPr lang="ru-RU" sz="2400" dirty="0"/>
              <a:t>г. Перми (директор </a:t>
            </a:r>
            <a:r>
              <a:rPr lang="ru-RU" sz="2400" dirty="0" err="1"/>
              <a:t>Сапко</a:t>
            </a:r>
            <a:r>
              <a:rPr lang="ru-RU" sz="2400" dirty="0"/>
              <a:t> О.В.)</a:t>
            </a:r>
          </a:p>
          <a:p>
            <a:pPr lvl="0"/>
            <a:r>
              <a:rPr lang="ru-RU" sz="2400" dirty="0" smtClean="0"/>
              <a:t>- </a:t>
            </a:r>
            <a:r>
              <a:rPr lang="ru-RU" sz="2400" dirty="0" err="1" smtClean="0"/>
              <a:t>Сылвенская</a:t>
            </a:r>
            <a:r>
              <a:rPr lang="ru-RU" sz="2400" dirty="0" smtClean="0"/>
              <a:t> школа </a:t>
            </a:r>
            <a:r>
              <a:rPr lang="ru-RU" sz="2400" dirty="0"/>
              <a:t>Пермского района (директор Дудорова В.Е.)</a:t>
            </a:r>
          </a:p>
          <a:p>
            <a:pPr lvl="0"/>
            <a:r>
              <a:rPr lang="ru-RU" sz="2400" dirty="0" smtClean="0"/>
              <a:t>- </a:t>
            </a:r>
            <a:r>
              <a:rPr lang="ru-RU" sz="2400" dirty="0" err="1" smtClean="0"/>
              <a:t>Полазненская</a:t>
            </a:r>
            <a:r>
              <a:rPr lang="ru-RU" sz="2400" dirty="0" smtClean="0"/>
              <a:t> школа №3 </a:t>
            </a:r>
            <a:r>
              <a:rPr lang="ru-RU" sz="2400" dirty="0"/>
              <a:t>(директор </a:t>
            </a:r>
            <a:r>
              <a:rPr lang="ru-RU" sz="2400" dirty="0" err="1"/>
              <a:t>Медянникова</a:t>
            </a:r>
            <a:r>
              <a:rPr lang="ru-RU" sz="2400" dirty="0"/>
              <a:t> О.И.)</a:t>
            </a:r>
          </a:p>
          <a:p>
            <a:pPr lvl="0"/>
            <a:r>
              <a:rPr lang="ru-RU" sz="2400" dirty="0" smtClean="0"/>
              <a:t>- </a:t>
            </a:r>
            <a:r>
              <a:rPr lang="ru-RU" sz="2400" dirty="0" err="1" smtClean="0"/>
              <a:t>Мастерград</a:t>
            </a:r>
            <a:r>
              <a:rPr lang="ru-RU" sz="2400" dirty="0" smtClean="0"/>
              <a:t> </a:t>
            </a:r>
            <a:r>
              <a:rPr lang="ru-RU" sz="2400" dirty="0"/>
              <a:t>г. Перми (директор Казакова О.А.)</a:t>
            </a:r>
          </a:p>
          <a:p>
            <a:pPr lvl="0"/>
            <a:r>
              <a:rPr lang="ru-RU" sz="2400" dirty="0" smtClean="0"/>
              <a:t>- Общеобразовательная </a:t>
            </a:r>
            <a:r>
              <a:rPr lang="ru-RU" sz="2400" dirty="0"/>
              <a:t>школа – интернат Пермского </a:t>
            </a:r>
            <a:r>
              <a:rPr lang="ru-RU" sz="2400" dirty="0" smtClean="0"/>
              <a:t>края </a:t>
            </a:r>
            <a:r>
              <a:rPr lang="ru-RU" sz="2400" dirty="0"/>
              <a:t>(директор </a:t>
            </a:r>
            <a:r>
              <a:rPr lang="ru-RU" sz="2400" dirty="0" err="1"/>
              <a:t>Цыбин</a:t>
            </a:r>
            <a:r>
              <a:rPr lang="ru-RU" sz="2400" dirty="0"/>
              <a:t> Ю.И</a:t>
            </a:r>
            <a:r>
              <a:rPr lang="ru-RU" sz="2400" dirty="0" smtClean="0"/>
              <a:t>.)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003108B-388C-4302-A140-BC9D174004F7}"/>
              </a:ext>
            </a:extLst>
          </p:cNvPr>
          <p:cNvSpPr/>
          <p:nvPr/>
        </p:nvSpPr>
        <p:spPr>
          <a:xfrm>
            <a:off x="1289650" y="5037840"/>
            <a:ext cx="5541997" cy="1692771"/>
          </a:xfrm>
          <a:prstGeom prst="rect">
            <a:avLst/>
          </a:prstGeom>
          <a:ln w="19050">
            <a:solidFill>
              <a:srgbClr val="1C2D3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  <a:latin typeface="+mj-lt"/>
              </a:rPr>
              <a:t>С 01.09.2021 в 100 % образовательных учреждений внедрена рабочая программа воспитания (школы, д/с, ПОО)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67446" y="2025772"/>
            <a:ext cx="5395897" cy="4924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latin typeface="+mj-lt"/>
              </a:rPr>
              <a:t>Результаты 2021 г.</a:t>
            </a:r>
            <a:endParaRPr lang="ru-RU" sz="2600" dirty="0">
              <a:latin typeface="+mj-lt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003108B-388C-4302-A140-BC9D174004F7}"/>
              </a:ext>
            </a:extLst>
          </p:cNvPr>
          <p:cNvSpPr/>
          <p:nvPr/>
        </p:nvSpPr>
        <p:spPr>
          <a:xfrm>
            <a:off x="8329071" y="2698126"/>
            <a:ext cx="8872646" cy="4524315"/>
          </a:xfrm>
          <a:prstGeom prst="rect">
            <a:avLst/>
          </a:prstGeom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dirty="0" smtClean="0"/>
              <a:t>создан Координационный </a:t>
            </a:r>
            <a:r>
              <a:rPr lang="ru-RU" sz="2400" dirty="0" smtClean="0"/>
              <a:t>совет </a:t>
            </a:r>
            <a:r>
              <a:rPr lang="ru-RU" sz="2400" dirty="0"/>
              <a:t>по </a:t>
            </a:r>
            <a:r>
              <a:rPr lang="ru-RU" sz="2400" dirty="0" smtClean="0"/>
              <a:t>внедрению </a:t>
            </a:r>
            <a:r>
              <a:rPr lang="ru-RU" sz="2400" dirty="0"/>
              <a:t>рабочих программ воспитания в образовательных организациях Пермского края</a:t>
            </a:r>
            <a:endParaRPr lang="ru-RU" sz="2400" dirty="0" smtClean="0"/>
          </a:p>
          <a:p>
            <a:pPr marL="342900" indent="-342900">
              <a:buFontTx/>
              <a:buChar char="-"/>
            </a:pPr>
            <a:r>
              <a:rPr lang="ru-RU" sz="2400" dirty="0" smtClean="0"/>
              <a:t>утверждено </a:t>
            </a:r>
            <a:r>
              <a:rPr lang="ru-RU" sz="2400" dirty="0"/>
              <a:t>положение о проведении экспертной оценки рабочих программ воспитания образовательных организаций Пермского </a:t>
            </a:r>
            <a:r>
              <a:rPr lang="ru-RU" sz="2400" dirty="0" smtClean="0"/>
              <a:t>края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проведена </a:t>
            </a:r>
            <a:r>
              <a:rPr lang="ru-RU" sz="2400" dirty="0"/>
              <a:t>экспертная оценка рабочих программ </a:t>
            </a:r>
            <a:r>
              <a:rPr lang="ru-RU" sz="2400" dirty="0" smtClean="0"/>
              <a:t>воспитания</a:t>
            </a:r>
          </a:p>
          <a:p>
            <a:pPr marL="342900" indent="-342900">
              <a:buFontTx/>
              <a:buChar char="-"/>
            </a:pPr>
            <a:r>
              <a:rPr lang="ru-RU" sz="2400" dirty="0"/>
              <a:t>п</a:t>
            </a:r>
            <a:r>
              <a:rPr lang="ru-RU" sz="2400" dirty="0" smtClean="0"/>
              <a:t>роведена методическая и консультационная работа (</a:t>
            </a:r>
            <a:r>
              <a:rPr lang="ru-RU" sz="2400" dirty="0"/>
              <a:t>семинары, </a:t>
            </a:r>
            <a:r>
              <a:rPr lang="ru-RU" sz="2400" dirty="0" err="1"/>
              <a:t>вебинары</a:t>
            </a:r>
            <a:r>
              <a:rPr lang="ru-RU" sz="2400" dirty="0"/>
              <a:t> и консультационные встречи по актуальным вопросам развития системы воспитания обучающихся</a:t>
            </a:r>
            <a:r>
              <a:rPr lang="ru-RU" sz="2400" dirty="0" smtClean="0"/>
              <a:t>)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0003108B-388C-4302-A140-BC9D174004F7}"/>
              </a:ext>
            </a:extLst>
          </p:cNvPr>
          <p:cNvSpPr/>
          <p:nvPr/>
        </p:nvSpPr>
        <p:spPr>
          <a:xfrm>
            <a:off x="397519" y="7318792"/>
            <a:ext cx="5059157" cy="1569660"/>
          </a:xfrm>
          <a:prstGeom prst="rect">
            <a:avLst/>
          </a:prstGeom>
          <a:ln w="76200">
            <a:solidFill>
              <a:srgbClr val="1C2D38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Разработка и внедрение рабочих программ воспитания в образовательных организациях Пермского края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003108B-388C-4302-A140-BC9D174004F7}"/>
              </a:ext>
            </a:extLst>
          </p:cNvPr>
          <p:cNvSpPr/>
          <p:nvPr/>
        </p:nvSpPr>
        <p:spPr>
          <a:xfrm>
            <a:off x="6270608" y="8185692"/>
            <a:ext cx="5059157" cy="1200329"/>
          </a:xfrm>
          <a:prstGeom prst="rect">
            <a:avLst/>
          </a:prstGeom>
          <a:ln w="76200">
            <a:solidFill>
              <a:srgbClr val="1C2D38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Публичная </a:t>
            </a:r>
            <a:r>
              <a:rPr lang="ru-RU" sz="2400" b="1" dirty="0">
                <a:solidFill>
                  <a:schemeClr val="tx1"/>
                </a:solidFill>
                <a:latin typeface="+mj-lt"/>
              </a:rPr>
              <a:t>презентация рабочих программ воспитания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+mj-lt"/>
              </a:rPr>
              <a:t>на муниципальном уровне</a:t>
            </a:r>
            <a:endParaRPr lang="ru-RU" sz="2400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003108B-388C-4302-A140-BC9D174004F7}"/>
              </a:ext>
            </a:extLst>
          </p:cNvPr>
          <p:cNvSpPr/>
          <p:nvPr/>
        </p:nvSpPr>
        <p:spPr>
          <a:xfrm>
            <a:off x="12191206" y="8938150"/>
            <a:ext cx="5059157" cy="1200329"/>
          </a:xfrm>
          <a:prstGeom prst="rect">
            <a:avLst/>
          </a:prstGeom>
          <a:ln w="76200">
            <a:solidFill>
              <a:srgbClr val="1C2D38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Экспертная оценка лучших </a:t>
            </a:r>
            <a:r>
              <a:rPr lang="ru-RU" sz="2400" b="1" dirty="0">
                <a:solidFill>
                  <a:schemeClr val="tx1"/>
                </a:solidFill>
                <a:latin typeface="+mj-lt"/>
              </a:rPr>
              <a:t>рабочих программ 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воспитания на региональном уровне</a:t>
            </a:r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003108B-388C-4302-A140-BC9D174004F7}"/>
              </a:ext>
            </a:extLst>
          </p:cNvPr>
          <p:cNvSpPr/>
          <p:nvPr/>
        </p:nvSpPr>
        <p:spPr>
          <a:xfrm>
            <a:off x="18128247" y="8263298"/>
            <a:ext cx="5059157" cy="1938992"/>
          </a:xfrm>
          <a:prstGeom prst="rect">
            <a:avLst/>
          </a:prstGeom>
          <a:ln w="76200">
            <a:solidFill>
              <a:srgbClr val="1C2D38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Реализация рабочих программ воспитания и календарных планов воспитательной работы в образовательных организациях Пермского края</a:t>
            </a:r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630456" y="9350568"/>
            <a:ext cx="4877768" cy="2862322"/>
            <a:chOff x="630456" y="9350568"/>
            <a:chExt cx="4877768" cy="2862322"/>
          </a:xfrm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0003108B-388C-4302-A140-BC9D174004F7}"/>
                </a:ext>
              </a:extLst>
            </p:cNvPr>
            <p:cNvSpPr/>
            <p:nvPr/>
          </p:nvSpPr>
          <p:spPr>
            <a:xfrm>
              <a:off x="1417691" y="9350568"/>
              <a:ext cx="4090533" cy="2862322"/>
            </a:xfrm>
            <a:prstGeom prst="rect">
              <a:avLst/>
            </a:prstGeom>
            <a:ln w="76200">
              <a:noFill/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tx1"/>
                  </a:solidFill>
                  <a:latin typeface="+mj-lt"/>
                </a:rPr>
                <a:t>Программа-конструктор</a:t>
              </a:r>
            </a:p>
            <a:p>
              <a:pPr algn="ctr"/>
              <a:endParaRPr lang="ru-RU" sz="1000" dirty="0" smtClean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ru-RU" sz="2000" dirty="0">
                  <a:solidFill>
                    <a:schemeClr val="tx1"/>
                  </a:solidFill>
                  <a:latin typeface="+mj-lt"/>
                </a:rPr>
                <a:t>Одна школа –одна </a:t>
              </a:r>
              <a:r>
                <a:rPr lang="ru-RU" sz="2000" dirty="0" smtClean="0">
                  <a:solidFill>
                    <a:schemeClr val="tx1"/>
                  </a:solidFill>
                  <a:latin typeface="+mj-lt"/>
                </a:rPr>
                <a:t>программа</a:t>
              </a:r>
            </a:p>
            <a:p>
              <a:pPr algn="ctr"/>
              <a:endParaRPr lang="ru-RU" sz="1000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ru-RU" sz="2000" dirty="0">
                  <a:solidFill>
                    <a:schemeClr val="tx1"/>
                  </a:solidFill>
                  <a:latin typeface="+mj-lt"/>
                </a:rPr>
                <a:t>Единство цели </a:t>
              </a:r>
              <a:r>
                <a:rPr lang="ru-RU" sz="2000" dirty="0" smtClean="0">
                  <a:solidFill>
                    <a:schemeClr val="tx1"/>
                  </a:solidFill>
                  <a:latin typeface="+mj-lt"/>
                </a:rPr>
                <a:t>воспитания</a:t>
              </a:r>
            </a:p>
            <a:p>
              <a:pPr algn="ctr"/>
              <a:endParaRPr lang="ru-RU" sz="1000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ru-RU" sz="2000" dirty="0" err="1">
                  <a:solidFill>
                    <a:schemeClr val="tx1"/>
                  </a:solidFill>
                  <a:latin typeface="+mj-lt"/>
                </a:rPr>
                <a:t>Деятельностный</a:t>
              </a:r>
              <a:r>
                <a:rPr lang="ru-RU" sz="2000" dirty="0">
                  <a:solidFill>
                    <a:schemeClr val="tx1"/>
                  </a:solidFill>
                  <a:latin typeface="+mj-lt"/>
                </a:rPr>
                <a:t> характер </a:t>
              </a:r>
              <a:r>
                <a:rPr lang="ru-RU" sz="2000" dirty="0" smtClean="0">
                  <a:solidFill>
                    <a:schemeClr val="tx1"/>
                  </a:solidFill>
                  <a:latin typeface="+mj-lt"/>
                </a:rPr>
                <a:t>программы</a:t>
              </a:r>
            </a:p>
            <a:p>
              <a:pPr algn="ctr"/>
              <a:endParaRPr lang="ru-RU" sz="1000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ru-RU" sz="2000" dirty="0">
                  <a:solidFill>
                    <a:schemeClr val="tx1"/>
                  </a:solidFill>
                  <a:latin typeface="+mj-lt"/>
                </a:rPr>
                <a:t>Модульный принцип построения программы</a:t>
              </a:r>
              <a:endParaRPr lang="ru-RU" sz="2000" dirty="0" smtClean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456" y="9726266"/>
              <a:ext cx="659194" cy="659194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930" y="9371062"/>
              <a:ext cx="419100" cy="408214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35" y="10356627"/>
              <a:ext cx="646833" cy="485125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997" y="10905140"/>
              <a:ext cx="457908" cy="391558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876" y="11522647"/>
              <a:ext cx="601805" cy="601805"/>
            </a:xfrm>
            <a:prstGeom prst="rect">
              <a:avLst/>
            </a:prstGeom>
          </p:spPr>
        </p:pic>
      </p:grp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0003108B-388C-4302-A140-BC9D174004F7}"/>
              </a:ext>
            </a:extLst>
          </p:cNvPr>
          <p:cNvSpPr/>
          <p:nvPr/>
        </p:nvSpPr>
        <p:spPr>
          <a:xfrm>
            <a:off x="12461393" y="10356627"/>
            <a:ext cx="5176537" cy="1631216"/>
          </a:xfrm>
          <a:prstGeom prst="rect">
            <a:avLst/>
          </a:prstGeom>
          <a:ln w="76200">
            <a:noFill/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+mj-lt"/>
              </a:rPr>
              <a:t>41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муниципалитет</a:t>
            </a:r>
          </a:p>
          <a:p>
            <a:endParaRPr lang="ru-RU" sz="1000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64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рабочие программы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воспитания</a:t>
            </a:r>
          </a:p>
          <a:p>
            <a:endParaRPr lang="ru-RU" sz="1000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9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 экспертов -  ведущие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ученые и </a:t>
            </a:r>
            <a:endParaRPr lang="ru-RU" sz="2000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практики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Пермского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края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0003108B-388C-4302-A140-BC9D174004F7}"/>
              </a:ext>
            </a:extLst>
          </p:cNvPr>
          <p:cNvSpPr/>
          <p:nvPr/>
        </p:nvSpPr>
        <p:spPr>
          <a:xfrm>
            <a:off x="6754919" y="9609400"/>
            <a:ext cx="4090533" cy="2554545"/>
          </a:xfrm>
          <a:prstGeom prst="rect">
            <a:avLst/>
          </a:prstGeom>
          <a:ln w="76200">
            <a:noFill/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45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 муниципалитетов</a:t>
            </a:r>
          </a:p>
          <a:p>
            <a:endParaRPr lang="ru-RU" sz="1000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Более 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400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 рабочих программ воспитания</a:t>
            </a:r>
          </a:p>
          <a:p>
            <a:endParaRPr lang="ru-RU" sz="1000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Привлечение экспертов</a:t>
            </a:r>
          </a:p>
          <a:p>
            <a:endParaRPr lang="ru-RU" sz="1000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Получение рецензий</a:t>
            </a:r>
          </a:p>
          <a:p>
            <a:endParaRPr lang="ru-RU" sz="1000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Прямая трансляция защит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0003108B-388C-4302-A140-BC9D174004F7}"/>
              </a:ext>
            </a:extLst>
          </p:cNvPr>
          <p:cNvSpPr/>
          <p:nvPr/>
        </p:nvSpPr>
        <p:spPr>
          <a:xfrm>
            <a:off x="18128247" y="10385460"/>
            <a:ext cx="5990841" cy="1938992"/>
          </a:xfrm>
          <a:prstGeom prst="rect">
            <a:avLst/>
          </a:prstGeom>
          <a:ln w="76200">
            <a:noFill/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Взаимоотношения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между педагогами и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школьниками</a:t>
            </a:r>
          </a:p>
          <a:p>
            <a:endParaRPr lang="ru-RU" sz="1000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+mj-lt"/>
              </a:rPr>
              <a:t>Ценностно-ориентированное общение</a:t>
            </a:r>
          </a:p>
          <a:p>
            <a:endParaRPr lang="ru-RU" sz="1000" dirty="0">
              <a:solidFill>
                <a:schemeClr val="tx1"/>
              </a:solidFill>
              <a:latin typeface="+mj-lt"/>
            </a:endParaRPr>
          </a:p>
          <a:p>
            <a:r>
              <a:rPr lang="ru-RU" sz="2000" dirty="0">
                <a:solidFill>
                  <a:schemeClr val="tx1"/>
                </a:solidFill>
                <a:latin typeface="+mj-lt"/>
              </a:rPr>
              <a:t>Поддержка воспитательной мотивации школьных педагогов</a:t>
            </a: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06CE75B6-1EFF-4CEA-BDAE-AD5747EE9AFA}"/>
              </a:ext>
            </a:extLst>
          </p:cNvPr>
          <p:cNvCxnSpPr>
            <a:cxnSpLocks/>
          </p:cNvCxnSpPr>
          <p:nvPr/>
        </p:nvCxnSpPr>
        <p:spPr>
          <a:xfrm>
            <a:off x="6386108" y="9656292"/>
            <a:ext cx="31476" cy="2582046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="" xmlns:a16="http://schemas.microsoft.com/office/drawing/2014/main" id="{06CE75B6-1EFF-4CEA-BDAE-AD5747EE9AFA}"/>
              </a:ext>
            </a:extLst>
          </p:cNvPr>
          <p:cNvCxnSpPr>
            <a:cxnSpLocks/>
          </p:cNvCxnSpPr>
          <p:nvPr/>
        </p:nvCxnSpPr>
        <p:spPr>
          <a:xfrm>
            <a:off x="17846022" y="10357036"/>
            <a:ext cx="37066" cy="1995839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="" xmlns:a16="http://schemas.microsoft.com/office/drawing/2014/main" id="{06CE75B6-1EFF-4CEA-BDAE-AD5747EE9AFA}"/>
              </a:ext>
            </a:extLst>
          </p:cNvPr>
          <p:cNvCxnSpPr>
            <a:cxnSpLocks/>
          </p:cNvCxnSpPr>
          <p:nvPr/>
        </p:nvCxnSpPr>
        <p:spPr>
          <a:xfrm>
            <a:off x="12216234" y="10369030"/>
            <a:ext cx="37066" cy="1995839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5508224" y="8598288"/>
            <a:ext cx="7623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11428822" y="9232794"/>
            <a:ext cx="7623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17334735" y="9329442"/>
            <a:ext cx="7623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30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МИНИСТЕРСТВО ОБРАЗОВАНИЯ И НАУКИ</a:t>
            </a:r>
            <a:br>
              <a:rPr lang="ru-RU" dirty="0"/>
            </a:br>
            <a:r>
              <a:rPr lang="ru-RU" dirty="0"/>
              <a:t>ПЕРМСКОГО </a:t>
            </a:r>
            <a:r>
              <a:rPr lang="ru-RU" dirty="0" smtClean="0"/>
              <a:t>КРАЯ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Экспертная </a:t>
            </a:r>
            <a:r>
              <a:rPr lang="ru-RU" dirty="0"/>
              <a:t>оценка рабочих программ </a:t>
            </a:r>
            <a:r>
              <a:rPr lang="ru-RU" dirty="0" smtClean="0"/>
              <a:t>воспитания на региональном уровне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Механизмы реализации региональной системы воспитания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29036" y="1997910"/>
            <a:ext cx="46966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+mj-lt"/>
              </a:rPr>
              <a:t>Региональные эксперты:</a:t>
            </a:r>
            <a:endParaRPr lang="ru-RU" sz="26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32510" y="1997909"/>
            <a:ext cx="46966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+mj-lt"/>
              </a:rPr>
              <a:t>Федеральные эксперты:</a:t>
            </a:r>
            <a:endParaRPr lang="ru-RU" sz="26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33451" y="3066459"/>
            <a:ext cx="49793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+mj-lt"/>
              </a:rPr>
              <a:t>Густокашина</a:t>
            </a:r>
            <a:r>
              <a:rPr lang="ru-RU" sz="2000" b="1" dirty="0" smtClean="0">
                <a:latin typeface="+mj-lt"/>
              </a:rPr>
              <a:t> Людмила Анатольевна</a:t>
            </a:r>
            <a:r>
              <a:rPr lang="ru-RU" sz="2000" dirty="0" smtClean="0">
                <a:latin typeface="+mj-lt"/>
              </a:rPr>
              <a:t>,</a:t>
            </a:r>
            <a:br>
              <a:rPr lang="ru-RU" sz="2000" dirty="0" smtClean="0">
                <a:latin typeface="+mj-lt"/>
              </a:rPr>
            </a:br>
            <a:r>
              <a:rPr lang="ru-RU" sz="2000" dirty="0" smtClean="0">
                <a:latin typeface="+mj-lt"/>
              </a:rPr>
              <a:t>ректор Открытого института </a:t>
            </a:r>
            <a:r>
              <a:rPr lang="ru-RU" sz="2000" dirty="0">
                <a:latin typeface="+mj-lt"/>
              </a:rPr>
              <a:t>профессионального </a:t>
            </a:r>
            <a:r>
              <a:rPr lang="ru-RU" sz="2000" dirty="0" smtClean="0">
                <a:latin typeface="+mj-lt"/>
              </a:rPr>
              <a:t>образования, </a:t>
            </a:r>
            <a:r>
              <a:rPr lang="ru-RU" sz="2000" dirty="0">
                <a:latin typeface="+mj-lt"/>
              </a:rPr>
              <a:t>заслуженный учитель Российской Федерации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4" r="25381"/>
          <a:stretch/>
        </p:blipFill>
        <p:spPr>
          <a:xfrm>
            <a:off x="12103320" y="2604982"/>
            <a:ext cx="1559371" cy="22275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1"/>
          <a:stretch/>
        </p:blipFill>
        <p:spPr>
          <a:xfrm>
            <a:off x="474810" y="2685560"/>
            <a:ext cx="1508451" cy="22275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65" y="9779020"/>
            <a:ext cx="1485054" cy="22275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3" r="7373"/>
          <a:stretch/>
        </p:blipFill>
        <p:spPr>
          <a:xfrm>
            <a:off x="474810" y="7378513"/>
            <a:ext cx="1477109" cy="22275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6" r="13366"/>
          <a:stretch/>
        </p:blipFill>
        <p:spPr>
          <a:xfrm>
            <a:off x="474810" y="5032036"/>
            <a:ext cx="1500554" cy="222758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02786" y="3137631"/>
            <a:ext cx="4348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+mj-lt"/>
              </a:rPr>
              <a:t>Лялина Екатерина Леонидовна</a:t>
            </a:r>
            <a:r>
              <a:rPr lang="ru-RU" sz="2000" dirty="0">
                <a:latin typeface="+mj-lt"/>
              </a:rPr>
              <a:t>,</a:t>
            </a:r>
            <a:br>
              <a:rPr lang="ru-RU" sz="2000" dirty="0">
                <a:latin typeface="+mj-lt"/>
              </a:rPr>
            </a:br>
            <a:r>
              <a:rPr lang="ru-RU" sz="2000" dirty="0" smtClean="0">
                <a:latin typeface="+mj-lt"/>
              </a:rPr>
              <a:t>директор </a:t>
            </a:r>
            <a:r>
              <a:rPr lang="ru-RU" sz="2000" dirty="0" smtClean="0">
                <a:latin typeface="+mj-lt"/>
              </a:rPr>
              <a:t>Школы </a:t>
            </a:r>
            <a:r>
              <a:rPr lang="ru-RU" sz="2000" dirty="0" smtClean="0">
                <a:latin typeface="+mj-lt"/>
              </a:rPr>
              <a:t>№ 101 </a:t>
            </a:r>
            <a:r>
              <a:rPr lang="ru-RU" sz="2000" dirty="0" smtClean="0">
                <a:latin typeface="+mj-lt"/>
              </a:rPr>
              <a:t/>
            </a:r>
            <a:br>
              <a:rPr lang="ru-RU" sz="2000" dirty="0" smtClean="0">
                <a:latin typeface="+mj-lt"/>
              </a:rPr>
            </a:br>
            <a:r>
              <a:rPr lang="ru-RU" sz="2000" dirty="0" smtClean="0">
                <a:latin typeface="+mj-lt"/>
              </a:rPr>
              <a:t>г</a:t>
            </a:r>
            <a:r>
              <a:rPr lang="ru-RU" sz="2000" dirty="0">
                <a:latin typeface="+mj-lt"/>
              </a:rPr>
              <a:t>. Перми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36001" y="5786216"/>
            <a:ext cx="4414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+mj-lt"/>
              </a:rPr>
              <a:t>Чепурин Анатолий </a:t>
            </a:r>
            <a:r>
              <a:rPr lang="ru-RU" sz="2000" b="1" dirty="0" smtClean="0">
                <a:latin typeface="+mj-lt"/>
              </a:rPr>
              <a:t>Викторович</a:t>
            </a:r>
            <a:r>
              <a:rPr lang="ru-RU" sz="2000" dirty="0" smtClean="0">
                <a:latin typeface="+mj-lt"/>
              </a:rPr>
              <a:t>,</a:t>
            </a:r>
            <a:endParaRPr lang="ru-RU" sz="2000" dirty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директор Лицея № 2 </a:t>
            </a:r>
            <a:r>
              <a:rPr lang="ru-RU" sz="2000" dirty="0">
                <a:latin typeface="+mj-lt"/>
              </a:rPr>
              <a:t>г. Перми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34438" y="8138361"/>
            <a:ext cx="4348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+mj-lt"/>
              </a:rPr>
              <a:t>Петрова Ирина </a:t>
            </a:r>
            <a:r>
              <a:rPr lang="ru-RU" sz="2000" b="1" dirty="0" smtClean="0">
                <a:latin typeface="+mj-lt"/>
              </a:rPr>
              <a:t>Борисовна</a:t>
            </a:r>
            <a:r>
              <a:rPr lang="ru-RU" sz="2000" dirty="0" smtClean="0">
                <a:latin typeface="+mj-lt"/>
              </a:rPr>
              <a:t>,</a:t>
            </a:r>
            <a:endParaRPr lang="ru-RU" sz="2000" dirty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директор Лицея № 8 </a:t>
            </a:r>
            <a:r>
              <a:rPr lang="ru-RU" sz="2000" dirty="0">
                <a:latin typeface="+mj-lt"/>
              </a:rPr>
              <a:t>г. Перми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02786" y="10451323"/>
            <a:ext cx="4677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+mj-lt"/>
              </a:rPr>
              <a:t>Новикова Татьяна </a:t>
            </a:r>
            <a:r>
              <a:rPr lang="ru-RU" sz="2000" b="1" dirty="0" smtClean="0">
                <a:latin typeface="+mj-lt"/>
              </a:rPr>
              <a:t>Владимировна</a:t>
            </a:r>
            <a:r>
              <a:rPr lang="ru-RU" sz="2000" dirty="0" smtClean="0">
                <a:latin typeface="+mj-lt"/>
              </a:rPr>
              <a:t>, </a:t>
            </a:r>
            <a:endParaRPr lang="ru-RU" sz="2000" dirty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директор Гимназии № 3 </a:t>
            </a:r>
            <a:r>
              <a:rPr lang="ru-RU" sz="2000" dirty="0">
                <a:latin typeface="+mj-lt"/>
              </a:rPr>
              <a:t>г. Перми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53053" y="3217219"/>
            <a:ext cx="43481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+mj-lt"/>
              </a:rPr>
              <a:t>Ладейщикова Елена </a:t>
            </a:r>
            <a:r>
              <a:rPr lang="ru-RU" sz="2000" b="1" dirty="0" smtClean="0">
                <a:latin typeface="+mj-lt"/>
              </a:rPr>
              <a:t>Юрьевна</a:t>
            </a:r>
            <a:r>
              <a:rPr lang="ru-RU" sz="2000" dirty="0" smtClean="0">
                <a:latin typeface="+mj-lt"/>
              </a:rPr>
              <a:t>,</a:t>
            </a:r>
            <a:endParaRPr lang="ru-RU" sz="2000" dirty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заместитель </a:t>
            </a:r>
            <a:r>
              <a:rPr lang="ru-RU" sz="2000" dirty="0">
                <a:latin typeface="+mj-lt"/>
              </a:rPr>
              <a:t>директора по воспитательной работе </a:t>
            </a:r>
            <a:r>
              <a:rPr lang="ru-RU" sz="2000" dirty="0" smtClean="0">
                <a:latin typeface="+mj-lt"/>
              </a:rPr>
              <a:t>Школы  </a:t>
            </a:r>
            <a:r>
              <a:rPr lang="ru-RU" sz="2000" dirty="0" smtClean="0">
                <a:latin typeface="+mj-lt"/>
              </a:rPr>
              <a:t>№ 30 </a:t>
            </a:r>
            <a:r>
              <a:rPr lang="ru-RU" sz="2000" dirty="0">
                <a:latin typeface="+mj-lt"/>
              </a:rPr>
              <a:t>г. Перми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62040" y="5478439"/>
            <a:ext cx="43481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latin typeface="+mj-lt"/>
              </a:rPr>
              <a:t>Русакова</a:t>
            </a:r>
            <a:r>
              <a:rPr lang="ru-RU" sz="2000" b="1" dirty="0">
                <a:latin typeface="+mj-lt"/>
              </a:rPr>
              <a:t> Елена </a:t>
            </a:r>
            <a:r>
              <a:rPr lang="ru-RU" sz="2000" b="1" dirty="0" smtClean="0">
                <a:latin typeface="+mj-lt"/>
              </a:rPr>
              <a:t>Борисовна</a:t>
            </a:r>
            <a:r>
              <a:rPr lang="ru-RU" sz="2000" dirty="0" smtClean="0">
                <a:latin typeface="+mj-lt"/>
              </a:rPr>
              <a:t>,</a:t>
            </a:r>
            <a:endParaRPr lang="ru-RU" sz="2000" dirty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заместитель </a:t>
            </a:r>
            <a:r>
              <a:rPr lang="ru-RU" sz="2000" dirty="0">
                <a:latin typeface="+mj-lt"/>
              </a:rPr>
              <a:t>директора по воспитательной работе </a:t>
            </a:r>
            <a:r>
              <a:rPr lang="ru-RU" sz="2000" dirty="0" smtClean="0">
                <a:latin typeface="+mj-lt"/>
              </a:rPr>
              <a:t>Школы </a:t>
            </a:r>
            <a:r>
              <a:rPr lang="ru-RU" sz="2000" dirty="0" smtClean="0">
                <a:latin typeface="+mj-lt"/>
              </a:rPr>
              <a:t>№ 132 </a:t>
            </a:r>
            <a:r>
              <a:rPr lang="ru-RU" sz="2000" dirty="0">
                <a:latin typeface="+mj-lt"/>
              </a:rPr>
              <a:t>г. Перми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62040" y="7830584"/>
            <a:ext cx="4576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+mj-lt"/>
              </a:rPr>
              <a:t>Сухих Анна </a:t>
            </a:r>
            <a:r>
              <a:rPr lang="ru-RU" sz="2000" b="1" dirty="0" smtClean="0">
                <a:latin typeface="+mj-lt"/>
              </a:rPr>
              <a:t>Юрьевна</a:t>
            </a:r>
            <a:r>
              <a:rPr lang="ru-RU" sz="2000" dirty="0" smtClean="0">
                <a:latin typeface="+mj-lt"/>
              </a:rPr>
              <a:t>,</a:t>
            </a:r>
            <a:endParaRPr lang="ru-RU" sz="2000" dirty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заместитель </a:t>
            </a:r>
            <a:r>
              <a:rPr lang="ru-RU" sz="2000" dirty="0">
                <a:latin typeface="+mj-lt"/>
              </a:rPr>
              <a:t>директора по воспитательной </a:t>
            </a:r>
            <a:r>
              <a:rPr lang="ru-RU" sz="2000" dirty="0" smtClean="0">
                <a:latin typeface="+mj-lt"/>
              </a:rPr>
              <a:t>Школы </a:t>
            </a:r>
            <a:r>
              <a:rPr lang="ru-RU" sz="2000" dirty="0" smtClean="0">
                <a:latin typeface="+mj-lt"/>
              </a:rPr>
              <a:t/>
            </a:r>
            <a:br>
              <a:rPr lang="ru-RU" sz="2000" dirty="0" smtClean="0">
                <a:latin typeface="+mj-lt"/>
              </a:rPr>
            </a:br>
            <a:r>
              <a:rPr lang="ru-RU" sz="2000" dirty="0" smtClean="0">
                <a:latin typeface="+mj-lt"/>
              </a:rPr>
              <a:t>№ </a:t>
            </a:r>
            <a:r>
              <a:rPr lang="ru-RU" sz="2000" dirty="0">
                <a:latin typeface="+mj-lt"/>
              </a:rPr>
              <a:t>77 </a:t>
            </a:r>
            <a:r>
              <a:rPr lang="ru-RU" sz="2000" dirty="0" smtClean="0">
                <a:latin typeface="+mj-lt"/>
              </a:rPr>
              <a:t>г</a:t>
            </a:r>
            <a:r>
              <a:rPr lang="ru-RU" sz="2000" dirty="0">
                <a:latin typeface="+mj-lt"/>
              </a:rPr>
              <a:t>. Перми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62040" y="10078906"/>
            <a:ext cx="49291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+mj-lt"/>
              </a:rPr>
              <a:t>Синельникова Анна </a:t>
            </a:r>
            <a:r>
              <a:rPr lang="ru-RU" sz="2000" b="1" dirty="0" smtClean="0">
                <a:latin typeface="+mj-lt"/>
              </a:rPr>
              <a:t>Александровна</a:t>
            </a:r>
            <a:r>
              <a:rPr lang="ru-RU" sz="2000" dirty="0" smtClean="0">
                <a:latin typeface="+mj-lt"/>
              </a:rPr>
              <a:t>,</a:t>
            </a:r>
            <a:endParaRPr lang="ru-RU" sz="2000" dirty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заместитель </a:t>
            </a:r>
            <a:r>
              <a:rPr lang="ru-RU" sz="2000" dirty="0">
                <a:latin typeface="+mj-lt"/>
              </a:rPr>
              <a:t>директора по воспитательной работе и дополнительному образованию </a:t>
            </a:r>
            <a:r>
              <a:rPr lang="ru-RU" sz="2000" dirty="0" smtClean="0">
                <a:latin typeface="+mj-lt"/>
              </a:rPr>
              <a:t>Гимназии № 2 г. Соликамска</a:t>
            </a:r>
            <a:endParaRPr lang="ru-RU" sz="2000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499076" y="6067811"/>
            <a:ext cx="104705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>
                <a:latin typeface="+mj-lt"/>
              </a:rPr>
              <a:t>Оценка рабочих программ воспитания </a:t>
            </a:r>
            <a:r>
              <a:rPr lang="ru-RU" sz="2800" u="sng" dirty="0" smtClean="0">
                <a:latin typeface="+mj-lt"/>
              </a:rPr>
              <a:t>осуществлялась </a:t>
            </a:r>
            <a:br>
              <a:rPr lang="ru-RU" sz="2800" u="sng" dirty="0" smtClean="0">
                <a:latin typeface="+mj-lt"/>
              </a:rPr>
            </a:br>
            <a:r>
              <a:rPr lang="ru-RU" sz="2800" u="sng" dirty="0" smtClean="0">
                <a:latin typeface="+mj-lt"/>
              </a:rPr>
              <a:t>по </a:t>
            </a:r>
            <a:r>
              <a:rPr lang="ru-RU" sz="2800" u="sng" dirty="0">
                <a:latin typeface="+mj-lt"/>
              </a:rPr>
              <a:t>следующим критериям</a:t>
            </a:r>
            <a:r>
              <a:rPr lang="ru-RU" sz="2800" u="sng" dirty="0" smtClean="0">
                <a:latin typeface="+mj-lt"/>
              </a:rPr>
              <a:t>:</a:t>
            </a:r>
          </a:p>
          <a:p>
            <a:r>
              <a:rPr lang="ru-RU" sz="2400" dirty="0" smtClean="0"/>
              <a:t>соответствие </a:t>
            </a:r>
            <a:r>
              <a:rPr lang="ru-RU" sz="2400" dirty="0"/>
              <a:t>структуре примерной программы воспитания наличие рекомендуемых </a:t>
            </a:r>
            <a:r>
              <a:rPr lang="ru-RU" sz="2400" dirty="0" smtClean="0"/>
              <a:t>разделов</a:t>
            </a:r>
          </a:p>
          <a:p>
            <a:endParaRPr lang="ru-RU" sz="1000" dirty="0"/>
          </a:p>
          <a:p>
            <a:r>
              <a:rPr lang="ru-RU" sz="2400" dirty="0" smtClean="0"/>
              <a:t>отражение </a:t>
            </a:r>
            <a:r>
              <a:rPr lang="ru-RU" sz="2400" dirty="0"/>
              <a:t>содержания воспитания (модулей программы) задачам </a:t>
            </a:r>
            <a:r>
              <a:rPr lang="ru-RU" sz="2400" dirty="0" smtClean="0"/>
              <a:t>документа</a:t>
            </a:r>
          </a:p>
          <a:p>
            <a:endParaRPr lang="ru-RU" sz="1000" dirty="0"/>
          </a:p>
          <a:p>
            <a:r>
              <a:rPr lang="ru-RU" sz="2400" dirty="0" smtClean="0"/>
              <a:t>наличие </a:t>
            </a:r>
            <a:r>
              <a:rPr lang="ru-RU" sz="2400" dirty="0"/>
              <a:t>вариативных модулей и уникальных механизмов реализации рабочей программы </a:t>
            </a:r>
            <a:r>
              <a:rPr lang="ru-RU" sz="2400" dirty="0" smtClean="0"/>
              <a:t>воспитания</a:t>
            </a:r>
          </a:p>
          <a:p>
            <a:endParaRPr lang="ru-RU" sz="1000" dirty="0"/>
          </a:p>
          <a:p>
            <a:r>
              <a:rPr lang="ru-RU" sz="2400" dirty="0" smtClean="0"/>
              <a:t>содержание </a:t>
            </a:r>
            <a:r>
              <a:rPr lang="ru-RU" sz="2400" dirty="0"/>
              <a:t>видов и </a:t>
            </a:r>
            <a:r>
              <a:rPr lang="ru-RU" sz="2400" dirty="0" err="1"/>
              <a:t>деятельностных</a:t>
            </a:r>
            <a:r>
              <a:rPr lang="ru-RU" sz="2400" dirty="0"/>
              <a:t> форм воспитательной деятельности в модулях </a:t>
            </a:r>
            <a:r>
              <a:rPr lang="ru-RU" sz="2400" dirty="0" smtClean="0"/>
              <a:t>документа</a:t>
            </a:r>
          </a:p>
          <a:p>
            <a:endParaRPr lang="ru-RU" sz="1000" dirty="0"/>
          </a:p>
          <a:p>
            <a:r>
              <a:rPr lang="ru-RU" sz="2400" dirty="0" smtClean="0"/>
              <a:t>соответствие </a:t>
            </a:r>
            <a:r>
              <a:rPr lang="ru-RU" sz="2400" dirty="0"/>
              <a:t>содержания деятельности педагогов в календарном плане содержанию воспитания (модули программы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06CE75B6-1EFF-4CEA-BDAE-AD5747EE9AFA}"/>
              </a:ext>
            </a:extLst>
          </p:cNvPr>
          <p:cNvCxnSpPr>
            <a:cxnSpLocks/>
          </p:cNvCxnSpPr>
          <p:nvPr/>
        </p:nvCxnSpPr>
        <p:spPr>
          <a:xfrm>
            <a:off x="13090325" y="6196681"/>
            <a:ext cx="29696" cy="5190631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79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МИНИСТЕРСТВО ОБРАЗОВАНИЯ И НАУКИ</a:t>
            </a:r>
            <a:br>
              <a:rPr lang="ru-RU" dirty="0"/>
            </a:br>
            <a:r>
              <a:rPr lang="ru-RU" dirty="0"/>
              <a:t>ПЕРМСКОГО </a:t>
            </a:r>
            <a:r>
              <a:rPr lang="ru-RU" dirty="0" smtClean="0"/>
              <a:t>КРАЯ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Система сопровождения рабочих программ воспитания </a:t>
            </a:r>
            <a:br>
              <a:rPr lang="ru-RU" dirty="0"/>
            </a:br>
            <a:r>
              <a:rPr lang="ru-RU" dirty="0"/>
              <a:t>в образовательных организациях Пермского края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Механизмы реализации региональной системы воспитания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051870" y="2997310"/>
            <a:ext cx="5395897" cy="12926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latin typeface="+mj-lt"/>
              </a:rPr>
              <a:t>Вебинары, совещания, конференции по вопросам системы воспитания</a:t>
            </a:r>
            <a:endParaRPr lang="ru-RU" sz="2600" dirty="0">
              <a:latin typeface="+mj-lt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051870" y="6186998"/>
            <a:ext cx="5395897" cy="16927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latin typeface="+mj-lt"/>
              </a:rPr>
              <a:t>Методическое сопровождение муниципальных образований Пермского края по вопросам системы воспитания</a:t>
            </a:r>
            <a:endParaRPr lang="ru-RU" sz="2600" dirty="0">
              <a:latin typeface="+mj-lt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1051872" y="9776795"/>
            <a:ext cx="5395897" cy="8925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latin typeface="+mj-lt"/>
              </a:rPr>
              <a:t>Сетевое взаимодействие на официальных ресурсах</a:t>
            </a:r>
            <a:endParaRPr lang="ru-RU" sz="2600" dirty="0">
              <a:latin typeface="+mj-lt"/>
            </a:endParaRPr>
          </a:p>
        </p:txBody>
      </p:sp>
      <p:cxnSp>
        <p:nvCxnSpPr>
          <p:cNvPr id="138" name="Прямая соединительная линия 137">
            <a:extLst>
              <a:ext uri="{FF2B5EF4-FFF2-40B4-BE49-F238E27FC236}">
                <a16:creationId xmlns="" xmlns:a16="http://schemas.microsoft.com/office/drawing/2014/main" id="{06CE75B6-1EFF-4CEA-BDAE-AD5747EE9AFA}"/>
              </a:ext>
            </a:extLst>
          </p:cNvPr>
          <p:cNvCxnSpPr>
            <a:cxnSpLocks/>
          </p:cNvCxnSpPr>
          <p:nvPr/>
        </p:nvCxnSpPr>
        <p:spPr>
          <a:xfrm>
            <a:off x="7276337" y="2263307"/>
            <a:ext cx="15417" cy="10406588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7753211" y="2591551"/>
            <a:ext cx="1489577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600" dirty="0" smtClean="0">
                <a:latin typeface="+mj-lt"/>
              </a:rPr>
              <a:t> 27.01.2022 </a:t>
            </a:r>
            <a:r>
              <a:rPr lang="ru-RU" sz="2600" dirty="0">
                <a:latin typeface="+mj-lt"/>
              </a:rPr>
              <a:t>г. проведено первое установочное совещание с руководителями органов управления образованием, директорами общеобразовательных организаций, </a:t>
            </a:r>
            <a:r>
              <a:rPr lang="ru-RU" sz="2600" u="sng" dirty="0">
                <a:latin typeface="+mj-lt"/>
              </a:rPr>
              <a:t>дошкольных</a:t>
            </a:r>
            <a:r>
              <a:rPr lang="ru-RU" sz="2600" dirty="0">
                <a:latin typeface="+mj-lt"/>
              </a:rPr>
              <a:t> образовательных организаций Пермского </a:t>
            </a:r>
            <a:r>
              <a:rPr lang="ru-RU" sz="2600" dirty="0" smtClean="0">
                <a:latin typeface="+mj-lt"/>
              </a:rPr>
              <a:t>края</a:t>
            </a:r>
          </a:p>
          <a:p>
            <a:pPr>
              <a:buFontTx/>
              <a:buChar char="-"/>
            </a:pPr>
            <a:endParaRPr lang="ru-RU" sz="2600" dirty="0">
              <a:latin typeface="+mj-lt"/>
            </a:endParaRPr>
          </a:p>
          <a:p>
            <a:pPr>
              <a:buFontTx/>
              <a:buChar char="-"/>
            </a:pPr>
            <a:r>
              <a:rPr lang="ru-RU" sz="2600" dirty="0" smtClean="0">
                <a:latin typeface="+mj-lt"/>
              </a:rPr>
              <a:t> запланирован </a:t>
            </a:r>
            <a:r>
              <a:rPr lang="ru-RU" sz="2600" dirty="0">
                <a:latin typeface="+mj-lt"/>
              </a:rPr>
              <a:t>цикл совещаний по вопросам </a:t>
            </a:r>
            <a:r>
              <a:rPr lang="ru-RU" sz="2600" dirty="0" smtClean="0">
                <a:latin typeface="+mj-lt"/>
              </a:rPr>
              <a:t>реализации </a:t>
            </a:r>
            <a:r>
              <a:rPr lang="ru-RU" sz="2600" dirty="0">
                <a:latin typeface="+mj-lt"/>
              </a:rPr>
              <a:t>внедрения рабочих программ воспитания </a:t>
            </a:r>
            <a:r>
              <a:rPr lang="ru-RU" sz="2600" dirty="0" smtClean="0">
                <a:latin typeface="+mj-lt"/>
              </a:rPr>
              <a:t>в </a:t>
            </a:r>
            <a:r>
              <a:rPr lang="ru-RU" sz="2600" dirty="0">
                <a:latin typeface="+mj-lt"/>
              </a:rPr>
              <a:t>образовательных организациях Пермского </a:t>
            </a:r>
            <a:r>
              <a:rPr lang="ru-RU" sz="2600" dirty="0" smtClean="0">
                <a:latin typeface="+mj-lt"/>
              </a:rPr>
              <a:t>края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7706319" y="9518889"/>
            <a:ext cx="1527091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600" dirty="0" smtClean="0">
                <a:latin typeface="+mj-lt"/>
              </a:rPr>
              <a:t> размещение информации, методических материалов, материалов по выступлениям и событиям:</a:t>
            </a:r>
          </a:p>
          <a:p>
            <a:pPr>
              <a:buFontTx/>
              <a:buChar char="-"/>
            </a:pPr>
            <a:endParaRPr lang="ru-RU" sz="2600" dirty="0" smtClean="0">
              <a:latin typeface="+mj-lt"/>
            </a:endParaRPr>
          </a:p>
          <a:p>
            <a:pPr marL="1184275" indent="-457200">
              <a:buFont typeface="Wingdings" panose="05000000000000000000" pitchFamily="2" charset="2"/>
              <a:buChar char="ü"/>
            </a:pPr>
            <a:r>
              <a:rPr lang="ru-RU" sz="2600" dirty="0" smtClean="0">
                <a:latin typeface="+mj-lt"/>
              </a:rPr>
              <a:t>сайт Министерства образования и науки Пермского края </a:t>
            </a:r>
            <a:r>
              <a:rPr lang="en-US" sz="2600" dirty="0">
                <a:latin typeface="+mj-lt"/>
                <a:hlinkClick r:id="rId2"/>
              </a:rPr>
              <a:t>https://</a:t>
            </a:r>
            <a:r>
              <a:rPr lang="en-US" sz="2600" dirty="0" smtClean="0">
                <a:latin typeface="+mj-lt"/>
                <a:hlinkClick r:id="rId2"/>
              </a:rPr>
              <a:t>minobr.permkrai.ru</a:t>
            </a:r>
            <a:endParaRPr lang="ru-RU" sz="2600" dirty="0" smtClean="0">
              <a:latin typeface="+mj-lt"/>
            </a:endParaRPr>
          </a:p>
          <a:p>
            <a:pPr marL="1184275" indent="-457200">
              <a:buFont typeface="Wingdings" panose="05000000000000000000" pitchFamily="2" charset="2"/>
              <a:buChar char="ü"/>
            </a:pPr>
            <a:r>
              <a:rPr lang="ru-RU" sz="2600" dirty="0">
                <a:latin typeface="+mj-lt"/>
              </a:rPr>
              <a:t>сайт </a:t>
            </a:r>
            <a:r>
              <a:rPr lang="ru-RU" sz="2600" dirty="0" smtClean="0">
                <a:latin typeface="+mj-lt"/>
              </a:rPr>
              <a:t>Открытого института </a:t>
            </a:r>
            <a:r>
              <a:rPr lang="ru-RU" sz="2600" dirty="0">
                <a:latin typeface="+mj-lt"/>
              </a:rPr>
              <a:t>профессионального </a:t>
            </a:r>
            <a:r>
              <a:rPr lang="ru-RU" sz="2600" dirty="0" smtClean="0">
                <a:latin typeface="+mj-lt"/>
              </a:rPr>
              <a:t>образования </a:t>
            </a:r>
            <a:r>
              <a:rPr lang="en-US" sz="2600" dirty="0">
                <a:latin typeface="+mj-lt"/>
                <a:hlinkClick r:id="rId3"/>
              </a:rPr>
              <a:t>https://</a:t>
            </a:r>
            <a:r>
              <a:rPr lang="en-US" sz="2600" dirty="0" smtClean="0">
                <a:latin typeface="+mj-lt"/>
                <a:hlinkClick r:id="rId3"/>
              </a:rPr>
              <a:t>oipoperm.su</a:t>
            </a:r>
            <a:endParaRPr lang="ru-RU" sz="2600" dirty="0" smtClean="0">
              <a:latin typeface="+mj-lt"/>
            </a:endParaRPr>
          </a:p>
          <a:p>
            <a:pPr marL="1184275" indent="-457200">
              <a:buFont typeface="Wingdings" panose="05000000000000000000" pitchFamily="2" charset="2"/>
              <a:buChar char="ü"/>
            </a:pPr>
            <a:r>
              <a:rPr lang="ru-RU" sz="2600" dirty="0">
                <a:latin typeface="+mj-lt"/>
              </a:rPr>
              <a:t>с</a:t>
            </a:r>
            <a:r>
              <a:rPr lang="ru-RU" sz="2600" dirty="0" smtClean="0">
                <a:latin typeface="+mj-lt"/>
              </a:rPr>
              <a:t>айт Института развития образования Пермского края </a:t>
            </a:r>
            <a:r>
              <a:rPr lang="en-US" sz="2600" dirty="0">
                <a:latin typeface="+mj-lt"/>
                <a:hlinkClick r:id="rId4"/>
              </a:rPr>
              <a:t>http://</a:t>
            </a:r>
            <a:r>
              <a:rPr lang="en-US" sz="2600" dirty="0" smtClean="0">
                <a:latin typeface="+mj-lt"/>
                <a:hlinkClick r:id="rId4"/>
              </a:rPr>
              <a:t>iro.perm.ru</a:t>
            </a:r>
            <a:endParaRPr lang="ru-RU" sz="2600" dirty="0" smtClean="0">
              <a:latin typeface="+mj-lt"/>
            </a:endParaRPr>
          </a:p>
          <a:p>
            <a:pPr marL="1184275" indent="-457200">
              <a:buFont typeface="Wingdings" panose="05000000000000000000" pitchFamily="2" charset="2"/>
              <a:buChar char="ü"/>
            </a:pPr>
            <a:r>
              <a:rPr lang="ru-RU" sz="2600" dirty="0" smtClean="0">
                <a:latin typeface="+mj-lt"/>
              </a:rPr>
              <a:t>сетевое сообщество </a:t>
            </a:r>
            <a:r>
              <a:rPr lang="ru-RU" sz="2600" dirty="0" smtClean="0">
                <a:latin typeface="+mj-lt"/>
              </a:rPr>
              <a:t>педагогов Пермского края </a:t>
            </a:r>
            <a:r>
              <a:rPr lang="en-US" sz="2600" dirty="0">
                <a:latin typeface="+mj-lt"/>
                <a:hlinkClick r:id="rId5"/>
              </a:rPr>
              <a:t>http://</a:t>
            </a:r>
            <a:r>
              <a:rPr lang="en-US" sz="2600" dirty="0" smtClean="0">
                <a:latin typeface="+mj-lt"/>
                <a:hlinkClick r:id="rId5"/>
              </a:rPr>
              <a:t>educomm.iro.perm.ru</a:t>
            </a:r>
            <a:endParaRPr lang="ru-RU" sz="2600" dirty="0" smtClean="0">
              <a:latin typeface="+mj-lt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7753211" y="5866525"/>
            <a:ext cx="1557571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600" dirty="0" smtClean="0">
                <a:latin typeface="+mj-lt"/>
              </a:rPr>
              <a:t> обучение педагогических кадров и административного персонала</a:t>
            </a:r>
          </a:p>
          <a:p>
            <a:pPr>
              <a:buFontTx/>
              <a:buChar char="-"/>
            </a:pPr>
            <a:endParaRPr lang="ru-RU" sz="2600" dirty="0">
              <a:latin typeface="+mj-lt"/>
            </a:endParaRPr>
          </a:p>
          <a:p>
            <a:pPr>
              <a:buFontTx/>
              <a:buChar char="-"/>
            </a:pPr>
            <a:r>
              <a:rPr lang="ru-RU" sz="2600" dirty="0" smtClean="0">
                <a:latin typeface="+mj-lt"/>
              </a:rPr>
              <a:t> экспертное сопровождение  реализации рабочих </a:t>
            </a:r>
            <a:r>
              <a:rPr lang="ru-RU" sz="2600" dirty="0">
                <a:latin typeface="+mj-lt"/>
              </a:rPr>
              <a:t>программ воспитания образовательных организаций Пермского края</a:t>
            </a:r>
            <a:endParaRPr lang="ru-RU" sz="2600" dirty="0" smtClean="0">
              <a:latin typeface="+mj-lt"/>
            </a:endParaRPr>
          </a:p>
          <a:p>
            <a:pPr>
              <a:buFontTx/>
              <a:buChar char="-"/>
            </a:pPr>
            <a:endParaRPr lang="ru-RU" sz="2600" dirty="0">
              <a:latin typeface="+mj-lt"/>
            </a:endParaRPr>
          </a:p>
          <a:p>
            <a:pPr>
              <a:buFontTx/>
              <a:buChar char="-"/>
            </a:pPr>
            <a:r>
              <a:rPr lang="ru-RU" sz="2600" dirty="0" smtClean="0">
                <a:latin typeface="+mj-lt"/>
              </a:rPr>
              <a:t> создание «единого банка» уникальных практик рабочих программ воспитания </a:t>
            </a:r>
            <a:r>
              <a:rPr lang="ru-RU" sz="2600" dirty="0">
                <a:latin typeface="+mj-lt"/>
              </a:rPr>
              <a:t>и инновационных практик </a:t>
            </a:r>
            <a:r>
              <a:rPr lang="ru-RU" sz="2600" dirty="0" smtClean="0">
                <a:latin typeface="+mj-lt"/>
              </a:rPr>
              <a:t>системы воспитания</a:t>
            </a:r>
            <a:endParaRPr lang="ru-RU" sz="2600" dirty="0">
              <a:latin typeface="+mj-lt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11942609" y="1887977"/>
            <a:ext cx="5395897" cy="4924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latin typeface="+mj-lt"/>
              </a:rPr>
              <a:t>Задачи на 2022 г.</a:t>
            </a:r>
            <a:endParaRPr lang="ru-RU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739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МИНИСТЕРСТВО ОБРАЗОВАНИЯ И НАУКИ</a:t>
            </a:r>
            <a:br>
              <a:rPr lang="ru-RU" dirty="0"/>
            </a:br>
            <a:r>
              <a:rPr lang="ru-RU" dirty="0"/>
              <a:t>ПЕРМСКОГО </a:t>
            </a:r>
            <a:r>
              <a:rPr lang="ru-RU" dirty="0" smtClean="0"/>
              <a:t>КРАЯ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Региональные приоритеты в системе воспитания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Механизмы реализации региональной системы воспитания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74845139"/>
              </p:ext>
            </p:extLst>
          </p:nvPr>
        </p:nvGraphicFramePr>
        <p:xfrm>
          <a:off x="-555159" y="1852248"/>
          <a:ext cx="16099957" cy="10621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817969" y="2059464"/>
            <a:ext cx="9167445" cy="8925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latin typeface="+mj-lt"/>
              </a:rPr>
              <a:t>Поощрение одаренных детей </a:t>
            </a:r>
            <a:r>
              <a:rPr lang="ru-RU" sz="2600" b="1" dirty="0" smtClean="0">
                <a:latin typeface="+mj-lt"/>
              </a:rPr>
              <a:t/>
            </a:r>
            <a:br>
              <a:rPr lang="ru-RU" sz="2600" b="1" dirty="0" smtClean="0">
                <a:latin typeface="+mj-lt"/>
              </a:rPr>
            </a:br>
            <a:r>
              <a:rPr lang="ru-RU" sz="2600" b="1" dirty="0" smtClean="0">
                <a:latin typeface="+mj-lt"/>
              </a:rPr>
              <a:t>в </a:t>
            </a:r>
            <a:r>
              <a:rPr lang="ru-RU" sz="2600" b="1" dirty="0">
                <a:latin typeface="+mj-lt"/>
              </a:rPr>
              <a:t>Пермском крае в 2021 году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817969" y="3105443"/>
            <a:ext cx="9338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+mj-lt"/>
              </a:rPr>
              <a:t>Награждение знаком отличия «Гордость Пермского края»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354873" y="5663031"/>
            <a:ext cx="76305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+mj-lt"/>
              </a:rPr>
              <a:t>Награждение по итогам всероссийских </a:t>
            </a:r>
            <a:r>
              <a:rPr lang="ru-RU" sz="2400" dirty="0" smtClean="0">
                <a:latin typeface="+mj-lt"/>
              </a:rPr>
              <a:t/>
            </a:r>
            <a:br>
              <a:rPr lang="ru-RU" sz="2400" dirty="0" smtClean="0">
                <a:latin typeface="+mj-lt"/>
              </a:rPr>
            </a:br>
            <a:r>
              <a:rPr lang="ru-RU" sz="2400" dirty="0" smtClean="0">
                <a:latin typeface="+mj-lt"/>
              </a:rPr>
              <a:t>и </a:t>
            </a:r>
            <a:r>
              <a:rPr lang="ru-RU" sz="2400" dirty="0">
                <a:latin typeface="+mj-lt"/>
              </a:rPr>
              <a:t>международных олимпиад и </a:t>
            </a:r>
            <a:r>
              <a:rPr lang="ru-RU" sz="2400" dirty="0" smtClean="0">
                <a:latin typeface="+mj-lt"/>
              </a:rPr>
              <a:t>конкурсов</a:t>
            </a:r>
            <a:endParaRPr lang="ru-RU" sz="2400" dirty="0">
              <a:latin typeface="+mj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12"/>
          <a:stretch/>
        </p:blipFill>
        <p:spPr>
          <a:xfrm>
            <a:off x="14866890" y="5417786"/>
            <a:ext cx="1487983" cy="1205020"/>
          </a:xfrm>
          <a:prstGeom prst="rect">
            <a:avLst/>
          </a:prstGeom>
        </p:spPr>
      </p:pic>
      <p:pic>
        <p:nvPicPr>
          <p:cNvPr id="14" name="Picture 4" descr="https://img2.freepng.ru/20180511/thw/kisspng-computer-icons-coin-money-5af5c16eb1be87.435549831526055278728.jpg">
            <a:extLst>
              <a:ext uri="{FF2B5EF4-FFF2-40B4-BE49-F238E27FC236}">
                <a16:creationId xmlns="" xmlns:a16="http://schemas.microsoft.com/office/drawing/2014/main" id="{AB62D5EA-EABF-477E-9A72-F6C384125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6890" y="7047928"/>
            <a:ext cx="793183" cy="61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" b="6838"/>
          <a:stretch/>
        </p:blipFill>
        <p:spPr>
          <a:xfrm>
            <a:off x="14957871" y="3733274"/>
            <a:ext cx="1179288" cy="146397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6231193" y="3677529"/>
            <a:ext cx="77093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593 </a:t>
            </a:r>
            <a:r>
              <a:rPr lang="ru-RU" sz="2400" dirty="0" smtClean="0"/>
              <a:t>обладателя </a:t>
            </a:r>
            <a:r>
              <a:rPr lang="ru-RU" sz="2400" dirty="0"/>
              <a:t>знака отличия </a:t>
            </a:r>
          </a:p>
          <a:p>
            <a:r>
              <a:rPr lang="ru-RU" sz="2400" b="1" dirty="0" smtClean="0"/>
              <a:t>5,0 тыс. руб.</a:t>
            </a:r>
            <a:r>
              <a:rPr lang="ru-RU" sz="2400" dirty="0" smtClean="0"/>
              <a:t> </a:t>
            </a:r>
            <a:r>
              <a:rPr lang="ru-RU" sz="2400" dirty="0" smtClean="0"/>
              <a:t>–  денежное </a:t>
            </a:r>
            <a:r>
              <a:rPr lang="ru-RU" sz="2400" dirty="0"/>
              <a:t>вознаграждение победителям</a:t>
            </a:r>
          </a:p>
          <a:p>
            <a:r>
              <a:rPr lang="ru-RU" sz="2400" b="1" dirty="0" smtClean="0"/>
              <a:t>2,9 млн. руб. </a:t>
            </a:r>
            <a:r>
              <a:rPr lang="ru-RU" sz="2400" dirty="0">
                <a:solidFill>
                  <a:srgbClr val="000000"/>
                </a:solidFill>
              </a:rPr>
              <a:t>– объем финансирования</a:t>
            </a:r>
            <a:endParaRPr lang="ru-RU" sz="2400" b="0" i="0" u="none" strike="noStrike" dirty="0"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861325" y="6778454"/>
            <a:ext cx="844909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2400" b="1" dirty="0" smtClean="0"/>
              <a:t>15 </a:t>
            </a:r>
            <a:r>
              <a:rPr lang="ru-RU" sz="2400" dirty="0" smtClean="0"/>
              <a:t>призеров </a:t>
            </a:r>
            <a:r>
              <a:rPr lang="ru-RU" sz="2400" dirty="0"/>
              <a:t>заключительного этапа Всероссийской олимпиады школьников получили поощрение в </a:t>
            </a:r>
            <a:r>
              <a:rPr lang="ru-RU" sz="2400" dirty="0" smtClean="0"/>
              <a:t>размере </a:t>
            </a:r>
            <a:r>
              <a:rPr lang="ru-RU" sz="2400" b="1" dirty="0" smtClean="0"/>
              <a:t>50,0 </a:t>
            </a:r>
            <a:r>
              <a:rPr lang="ru-RU" sz="2400" b="1" dirty="0"/>
              <a:t>тыс. </a:t>
            </a:r>
            <a:r>
              <a:rPr lang="ru-RU" sz="2400" b="1" dirty="0" smtClean="0"/>
              <a:t>руб. </a:t>
            </a:r>
            <a:endParaRPr lang="ru-RU" sz="2400" dirty="0"/>
          </a:p>
          <a:p>
            <a:pPr fontAlgn="t"/>
            <a:endParaRPr lang="ru-RU" sz="2400" b="1" dirty="0" smtClean="0"/>
          </a:p>
          <a:p>
            <a:pPr fontAlgn="t"/>
            <a:r>
              <a:rPr lang="ru-RU" sz="2400" b="1" dirty="0" smtClean="0"/>
              <a:t>115 </a:t>
            </a:r>
            <a:r>
              <a:rPr lang="ru-RU" sz="2400" dirty="0" smtClean="0"/>
              <a:t>победителей </a:t>
            </a:r>
            <a:r>
              <a:rPr lang="ru-RU" sz="2400" dirty="0"/>
              <a:t>международных и всероссийских мероприятий, получили поощрение в </a:t>
            </a:r>
            <a:r>
              <a:rPr lang="ru-RU" sz="2400" dirty="0" smtClean="0"/>
              <a:t>размере </a:t>
            </a:r>
            <a:r>
              <a:rPr lang="ru-RU" sz="2400" b="1" dirty="0" smtClean="0"/>
              <a:t>15,0 </a:t>
            </a:r>
            <a:r>
              <a:rPr lang="ru-RU" sz="2400" b="1" dirty="0"/>
              <a:t>тыс. </a:t>
            </a:r>
            <a:r>
              <a:rPr lang="ru-RU" sz="2400" b="1" dirty="0" smtClean="0"/>
              <a:t>руб.</a:t>
            </a:r>
            <a:endParaRPr lang="ru-RU" sz="2400" b="0" i="0" u="none" strike="noStrike" dirty="0">
              <a:effectLst/>
            </a:endParaRPr>
          </a:p>
        </p:txBody>
      </p:sp>
      <p:pic>
        <p:nvPicPr>
          <p:cNvPr id="19" name="Picture 4" descr="https://img2.freepng.ru/20180511/thw/kisspng-computer-icons-coin-money-5af5c16eb1be87.435549831526055278728.jpg">
            <a:extLst>
              <a:ext uri="{FF2B5EF4-FFF2-40B4-BE49-F238E27FC236}">
                <a16:creationId xmlns="" xmlns:a16="http://schemas.microsoft.com/office/drawing/2014/main" id="{AB62D5EA-EABF-477E-9A72-F6C384125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9605" y="8449942"/>
            <a:ext cx="793183" cy="61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02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МИНИСТЕРСТВО ОБРАЗОВАНИЯ И НАУКИ</a:t>
            </a:r>
            <a:br>
              <a:rPr lang="ru-RU" dirty="0"/>
            </a:br>
            <a:r>
              <a:rPr lang="ru-RU" dirty="0"/>
              <a:t>ПЕРМСКОГО </a:t>
            </a:r>
            <a:r>
              <a:rPr lang="ru-RU" dirty="0" smtClean="0"/>
              <a:t>КРАЯ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 Региональные документы в сфере воспитания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Механизмы реализации региональной системы воспитания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003108B-388C-4302-A140-BC9D174004F7}"/>
              </a:ext>
            </a:extLst>
          </p:cNvPr>
          <p:cNvSpPr/>
          <p:nvPr/>
        </p:nvSpPr>
        <p:spPr>
          <a:xfrm>
            <a:off x="1229036" y="2119556"/>
            <a:ext cx="9659982" cy="9756517"/>
          </a:xfrm>
          <a:prstGeom prst="rect">
            <a:avLst/>
          </a:prstGeom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latin typeface="+mj-lt"/>
              </a:rPr>
              <a:t>Разработаны </a:t>
            </a:r>
            <a:r>
              <a:rPr lang="ru-RU" sz="3200" dirty="0">
                <a:latin typeface="+mj-lt"/>
              </a:rPr>
              <a:t>и </a:t>
            </a:r>
            <a:r>
              <a:rPr lang="ru-RU" sz="3200" dirty="0" smtClean="0">
                <a:latin typeface="+mj-lt"/>
              </a:rPr>
              <a:t>утверждены:</a:t>
            </a:r>
          </a:p>
          <a:p>
            <a:endParaRPr lang="ru-RU" sz="20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Приказ </a:t>
            </a:r>
            <a:r>
              <a:rPr lang="ru-RU" sz="2400" dirty="0"/>
              <a:t>Министерства образования и науки Пермского </a:t>
            </a:r>
            <a:r>
              <a:rPr lang="ru-RU" sz="2400" dirty="0" smtClean="0"/>
              <a:t>края </a:t>
            </a:r>
            <a:br>
              <a:rPr lang="ru-RU" sz="2400" dirty="0" smtClean="0"/>
            </a:br>
            <a:r>
              <a:rPr lang="ru-RU" sz="2400" dirty="0" smtClean="0"/>
              <a:t>от </a:t>
            </a:r>
            <a:r>
              <a:rPr lang="ru-RU" sz="2400" dirty="0"/>
              <a:t>16.12.2020 № 26-01-06-651 </a:t>
            </a:r>
            <a:r>
              <a:rPr lang="ru-RU" sz="2400" dirty="0" smtClean="0"/>
              <a:t>«О </a:t>
            </a:r>
            <a:r>
              <a:rPr lang="ru-RU" sz="2400" dirty="0"/>
              <a:t>внедрении </a:t>
            </a:r>
            <a:r>
              <a:rPr lang="ru-RU" sz="2400" dirty="0" smtClean="0"/>
              <a:t>в </a:t>
            </a:r>
            <a:r>
              <a:rPr lang="ru-RU" sz="2400" dirty="0"/>
              <a:t>образовательных организациях, расположенных на территории Пермского края, рабочих программ воспитания </a:t>
            </a:r>
            <a:r>
              <a:rPr lang="ru-RU" sz="2400" dirty="0" smtClean="0"/>
              <a:t>обучающихся»</a:t>
            </a:r>
            <a:endParaRPr lang="ru-RU" sz="2400" dirty="0"/>
          </a:p>
          <a:p>
            <a:endParaRPr lang="ru-RU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Приказ Министерства образования и науки Пермского края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от </a:t>
            </a:r>
            <a:r>
              <a:rPr lang="ru-RU" sz="2400" dirty="0"/>
              <a:t>08.06.2021 г. № 26-01-06-643 «Об утверждении Концепции развития системы воспитания в Пермском крае»</a:t>
            </a:r>
          </a:p>
          <a:p>
            <a:endParaRPr lang="ru-RU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Распоряжение </a:t>
            </a:r>
            <a:r>
              <a:rPr lang="ru-RU" sz="2400" dirty="0"/>
              <a:t>Правительства Пермского края от 23.06.2021 г.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№ </a:t>
            </a:r>
            <a:r>
              <a:rPr lang="ru-RU" sz="2400" dirty="0"/>
              <a:t>149-рп «О реализации Стратегии развития воспитания в Российской Федерации до 2025 года на территории Пермского края</a:t>
            </a:r>
            <a:r>
              <a:rPr lang="ru-RU" sz="2400" dirty="0" smtClean="0"/>
              <a:t>»</a:t>
            </a:r>
          </a:p>
          <a:p>
            <a:endParaRPr lang="ru-RU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Приказ Министерства образования и науки Пермского края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от </a:t>
            </a:r>
            <a:r>
              <a:rPr lang="ru-RU" sz="2400" dirty="0"/>
              <a:t>07.07.2021 г. № 26-01-06-726 «Об утверждении Плана мероприятий по реализации концепции развития системы воспитания в Пермском крае на период 2021 – 2025 годов</a:t>
            </a:r>
            <a:r>
              <a:rPr lang="ru-RU" sz="2400" dirty="0" smtClean="0"/>
              <a:t>»</a:t>
            </a:r>
          </a:p>
          <a:p>
            <a:endParaRPr lang="ru-RU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Приказ Министерства образования и науки Пермского края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</a:t>
            </a:r>
            <a:r>
              <a:rPr lang="ru-RU" sz="2400" dirty="0"/>
              <a:t>Об утверждении региональной программы воспитания и плана мероприятий по реализации региональной программы воспитания в Пермском крае на период 2021 – 2025 годов»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от </a:t>
            </a:r>
            <a:r>
              <a:rPr lang="ru-RU" sz="2400" dirty="0"/>
              <a:t>17.09.2021 № 26-01-06-926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06CE75B6-1EFF-4CEA-BDAE-AD5747EE9AFA}"/>
              </a:ext>
            </a:extLst>
          </p:cNvPr>
          <p:cNvCxnSpPr>
            <a:cxnSpLocks/>
          </p:cNvCxnSpPr>
          <p:nvPr/>
        </p:nvCxnSpPr>
        <p:spPr>
          <a:xfrm>
            <a:off x="772491" y="2236786"/>
            <a:ext cx="71571" cy="9639287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Схема 32"/>
          <p:cNvGraphicFramePr/>
          <p:nvPr>
            <p:extLst>
              <p:ext uri="{D42A27DB-BD31-4B8C-83A1-F6EECF244321}">
                <p14:modId xmlns:p14="http://schemas.microsoft.com/office/powerpoint/2010/main" val="1127128461"/>
              </p:ext>
            </p:extLst>
          </p:nvPr>
        </p:nvGraphicFramePr>
        <p:xfrm>
          <a:off x="10680522" y="1647784"/>
          <a:ext cx="14371230" cy="993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4861" y="7009537"/>
            <a:ext cx="1055077" cy="10550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107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МИНИСТЕРСТВО ОБРАЗОВАНИЯ И НАУКИ</a:t>
            </a:r>
            <a:br>
              <a:rPr lang="ru-RU" dirty="0"/>
            </a:br>
            <a:r>
              <a:rPr lang="ru-RU" dirty="0"/>
              <a:t>ПЕРМСКОГО </a:t>
            </a:r>
            <a:r>
              <a:rPr lang="ru-RU" dirty="0" smtClean="0"/>
              <a:t>КРАЯ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Кластерная модель региональной системы воспитания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Механизмы реализации региональной системы воспитания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6986954" y="1961170"/>
            <a:ext cx="10316308" cy="10559076"/>
            <a:chOff x="3307961" y="766836"/>
            <a:chExt cx="5581919" cy="5581919"/>
          </a:xfrm>
        </p:grpSpPr>
        <p:sp>
          <p:nvSpPr>
            <p:cNvPr id="31" name="object 4"/>
            <p:cNvSpPr/>
            <p:nvPr/>
          </p:nvSpPr>
          <p:spPr>
            <a:xfrm>
              <a:off x="3307961" y="766836"/>
              <a:ext cx="5581919" cy="5581919"/>
            </a:xfrm>
            <a:custGeom>
              <a:avLst/>
              <a:gdLst/>
              <a:ahLst/>
              <a:cxnLst/>
              <a:rect l="l" t="t" r="r" b="b"/>
              <a:pathLst>
                <a:path w="4749800" h="4749800">
                  <a:moveTo>
                    <a:pt x="2361795" y="0"/>
                  </a:moveTo>
                  <a:lnTo>
                    <a:pt x="2315695" y="713"/>
                  </a:lnTo>
                  <a:lnTo>
                    <a:pt x="2269514" y="2333"/>
                  </a:lnTo>
                  <a:lnTo>
                    <a:pt x="2223263" y="4866"/>
                  </a:lnTo>
                  <a:lnTo>
                    <a:pt x="2176955" y="8317"/>
                  </a:lnTo>
                  <a:lnTo>
                    <a:pt x="2130599" y="12693"/>
                  </a:lnTo>
                  <a:lnTo>
                    <a:pt x="2084209" y="17999"/>
                  </a:lnTo>
                  <a:lnTo>
                    <a:pt x="2037796" y="24240"/>
                  </a:lnTo>
                  <a:lnTo>
                    <a:pt x="1991371" y="31423"/>
                  </a:lnTo>
                  <a:lnTo>
                    <a:pt x="1944947" y="39554"/>
                  </a:lnTo>
                  <a:lnTo>
                    <a:pt x="1898534" y="48637"/>
                  </a:lnTo>
                  <a:lnTo>
                    <a:pt x="1852144" y="58680"/>
                  </a:lnTo>
                  <a:lnTo>
                    <a:pt x="1805790" y="69688"/>
                  </a:lnTo>
                  <a:lnTo>
                    <a:pt x="1759482" y="81666"/>
                  </a:lnTo>
                  <a:lnTo>
                    <a:pt x="1713233" y="94621"/>
                  </a:lnTo>
                  <a:lnTo>
                    <a:pt x="1667053" y="108558"/>
                  </a:lnTo>
                  <a:lnTo>
                    <a:pt x="1620955" y="123483"/>
                  </a:lnTo>
                  <a:lnTo>
                    <a:pt x="1575165" y="139327"/>
                  </a:lnTo>
                  <a:lnTo>
                    <a:pt x="1529904" y="156009"/>
                  </a:lnTo>
                  <a:lnTo>
                    <a:pt x="1485179" y="173517"/>
                  </a:lnTo>
                  <a:lnTo>
                    <a:pt x="1440995" y="191839"/>
                  </a:lnTo>
                  <a:lnTo>
                    <a:pt x="1397359" y="210965"/>
                  </a:lnTo>
                  <a:lnTo>
                    <a:pt x="1354276" y="230882"/>
                  </a:lnTo>
                  <a:lnTo>
                    <a:pt x="1311752" y="251579"/>
                  </a:lnTo>
                  <a:lnTo>
                    <a:pt x="1269792" y="273044"/>
                  </a:lnTo>
                  <a:lnTo>
                    <a:pt x="1228402" y="295266"/>
                  </a:lnTo>
                  <a:lnTo>
                    <a:pt x="1187589" y="318232"/>
                  </a:lnTo>
                  <a:lnTo>
                    <a:pt x="1147358" y="341932"/>
                  </a:lnTo>
                  <a:lnTo>
                    <a:pt x="1107715" y="366353"/>
                  </a:lnTo>
                  <a:lnTo>
                    <a:pt x="1068666" y="391484"/>
                  </a:lnTo>
                  <a:lnTo>
                    <a:pt x="1030216" y="417313"/>
                  </a:lnTo>
                  <a:lnTo>
                    <a:pt x="992371" y="443829"/>
                  </a:lnTo>
                  <a:lnTo>
                    <a:pt x="955137" y="471019"/>
                  </a:lnTo>
                  <a:lnTo>
                    <a:pt x="918520" y="498873"/>
                  </a:lnTo>
                  <a:lnTo>
                    <a:pt x="882526" y="527379"/>
                  </a:lnTo>
                  <a:lnTo>
                    <a:pt x="847160" y="556525"/>
                  </a:lnTo>
                  <a:lnTo>
                    <a:pt x="812429" y="586299"/>
                  </a:lnTo>
                  <a:lnTo>
                    <a:pt x="778337" y="616691"/>
                  </a:lnTo>
                  <a:lnTo>
                    <a:pt x="744891" y="647687"/>
                  </a:lnTo>
                  <a:lnTo>
                    <a:pt x="712097" y="679277"/>
                  </a:lnTo>
                  <a:lnTo>
                    <a:pt x="679961" y="711448"/>
                  </a:lnTo>
                  <a:lnTo>
                    <a:pt x="648487" y="744190"/>
                  </a:lnTo>
                  <a:lnTo>
                    <a:pt x="617683" y="777490"/>
                  </a:lnTo>
                  <a:lnTo>
                    <a:pt x="587554" y="811338"/>
                  </a:lnTo>
                  <a:lnTo>
                    <a:pt x="558105" y="845721"/>
                  </a:lnTo>
                  <a:lnTo>
                    <a:pt x="529343" y="880627"/>
                  </a:lnTo>
                  <a:lnTo>
                    <a:pt x="501273" y="916045"/>
                  </a:lnTo>
                  <a:lnTo>
                    <a:pt x="473900" y="951964"/>
                  </a:lnTo>
                  <a:lnTo>
                    <a:pt x="447232" y="988372"/>
                  </a:lnTo>
                  <a:lnTo>
                    <a:pt x="421274" y="1025256"/>
                  </a:lnTo>
                  <a:lnTo>
                    <a:pt x="396031" y="1062606"/>
                  </a:lnTo>
                  <a:lnTo>
                    <a:pt x="371509" y="1100410"/>
                  </a:lnTo>
                  <a:lnTo>
                    <a:pt x="347714" y="1138656"/>
                  </a:lnTo>
                  <a:lnTo>
                    <a:pt x="324652" y="1177333"/>
                  </a:lnTo>
                  <a:lnTo>
                    <a:pt x="302329" y="1216429"/>
                  </a:lnTo>
                  <a:lnTo>
                    <a:pt x="280750" y="1255932"/>
                  </a:lnTo>
                  <a:lnTo>
                    <a:pt x="259921" y="1295830"/>
                  </a:lnTo>
                  <a:lnTo>
                    <a:pt x="239849" y="1336113"/>
                  </a:lnTo>
                  <a:lnTo>
                    <a:pt x="220538" y="1376768"/>
                  </a:lnTo>
                  <a:lnTo>
                    <a:pt x="201995" y="1417783"/>
                  </a:lnTo>
                  <a:lnTo>
                    <a:pt x="184225" y="1459148"/>
                  </a:lnTo>
                  <a:lnTo>
                    <a:pt x="167235" y="1500850"/>
                  </a:lnTo>
                  <a:lnTo>
                    <a:pt x="151029" y="1542878"/>
                  </a:lnTo>
                  <a:lnTo>
                    <a:pt x="135615" y="1585220"/>
                  </a:lnTo>
                  <a:lnTo>
                    <a:pt x="120997" y="1627864"/>
                  </a:lnTo>
                  <a:lnTo>
                    <a:pt x="107181" y="1670800"/>
                  </a:lnTo>
                  <a:lnTo>
                    <a:pt x="94174" y="1714015"/>
                  </a:lnTo>
                  <a:lnTo>
                    <a:pt x="81981" y="1757497"/>
                  </a:lnTo>
                  <a:lnTo>
                    <a:pt x="70608" y="1801235"/>
                  </a:lnTo>
                  <a:lnTo>
                    <a:pt x="60060" y="1845218"/>
                  </a:lnTo>
                  <a:lnTo>
                    <a:pt x="50344" y="1889433"/>
                  </a:lnTo>
                  <a:lnTo>
                    <a:pt x="41465" y="1933869"/>
                  </a:lnTo>
                  <a:lnTo>
                    <a:pt x="33429" y="1978515"/>
                  </a:lnTo>
                  <a:lnTo>
                    <a:pt x="26242" y="2023359"/>
                  </a:lnTo>
                  <a:lnTo>
                    <a:pt x="19909" y="2068388"/>
                  </a:lnTo>
                  <a:lnTo>
                    <a:pt x="14437" y="2113592"/>
                  </a:lnTo>
                  <a:lnTo>
                    <a:pt x="9832" y="2158959"/>
                  </a:lnTo>
                  <a:lnTo>
                    <a:pt x="6098" y="2204477"/>
                  </a:lnTo>
                  <a:lnTo>
                    <a:pt x="3242" y="2250135"/>
                  </a:lnTo>
                  <a:lnTo>
                    <a:pt x="1270" y="2295921"/>
                  </a:lnTo>
                  <a:lnTo>
                    <a:pt x="187" y="2341823"/>
                  </a:lnTo>
                  <a:lnTo>
                    <a:pt x="0" y="2387829"/>
                  </a:lnTo>
                  <a:lnTo>
                    <a:pt x="713" y="2433929"/>
                  </a:lnTo>
                  <a:lnTo>
                    <a:pt x="2333" y="2480110"/>
                  </a:lnTo>
                  <a:lnTo>
                    <a:pt x="4866" y="2526360"/>
                  </a:lnTo>
                  <a:lnTo>
                    <a:pt x="8318" y="2572669"/>
                  </a:lnTo>
                  <a:lnTo>
                    <a:pt x="12693" y="2619024"/>
                  </a:lnTo>
                  <a:lnTo>
                    <a:pt x="17999" y="2665414"/>
                  </a:lnTo>
                  <a:lnTo>
                    <a:pt x="24241" y="2711828"/>
                  </a:lnTo>
                  <a:lnTo>
                    <a:pt x="31424" y="2758252"/>
                  </a:lnTo>
                  <a:lnTo>
                    <a:pt x="39554" y="2804677"/>
                  </a:lnTo>
                  <a:lnTo>
                    <a:pt x="48638" y="2851090"/>
                  </a:lnTo>
                  <a:lnTo>
                    <a:pt x="58681" y="2897479"/>
                  </a:lnTo>
                  <a:lnTo>
                    <a:pt x="69689" y="2943834"/>
                  </a:lnTo>
                  <a:lnTo>
                    <a:pt x="81667" y="2990142"/>
                  </a:lnTo>
                  <a:lnTo>
                    <a:pt x="94622" y="3036391"/>
                  </a:lnTo>
                  <a:lnTo>
                    <a:pt x="108559" y="3082571"/>
                  </a:lnTo>
                  <a:lnTo>
                    <a:pt x="123484" y="3128669"/>
                  </a:lnTo>
                  <a:lnTo>
                    <a:pt x="139328" y="3174459"/>
                  </a:lnTo>
                  <a:lnTo>
                    <a:pt x="156010" y="3219720"/>
                  </a:lnTo>
                  <a:lnTo>
                    <a:pt x="173518" y="3264445"/>
                  </a:lnTo>
                  <a:lnTo>
                    <a:pt x="191840" y="3308628"/>
                  </a:lnTo>
                  <a:lnTo>
                    <a:pt x="210966" y="3352265"/>
                  </a:lnTo>
                  <a:lnTo>
                    <a:pt x="230883" y="3395348"/>
                  </a:lnTo>
                  <a:lnTo>
                    <a:pt x="251580" y="3437872"/>
                  </a:lnTo>
                  <a:lnTo>
                    <a:pt x="273045" y="3479832"/>
                  </a:lnTo>
                  <a:lnTo>
                    <a:pt x="295266" y="3521221"/>
                  </a:lnTo>
                  <a:lnTo>
                    <a:pt x="318233" y="3562034"/>
                  </a:lnTo>
                  <a:lnTo>
                    <a:pt x="341932" y="3602265"/>
                  </a:lnTo>
                  <a:lnTo>
                    <a:pt x="366353" y="3641909"/>
                  </a:lnTo>
                  <a:lnTo>
                    <a:pt x="391484" y="3680958"/>
                  </a:lnTo>
                  <a:lnTo>
                    <a:pt x="417313" y="3719408"/>
                  </a:lnTo>
                  <a:lnTo>
                    <a:pt x="443829" y="3757253"/>
                  </a:lnTo>
                  <a:lnTo>
                    <a:pt x="471019" y="3794487"/>
                  </a:lnTo>
                  <a:lnTo>
                    <a:pt x="498873" y="3831104"/>
                  </a:lnTo>
                  <a:lnTo>
                    <a:pt x="527379" y="3867098"/>
                  </a:lnTo>
                  <a:lnTo>
                    <a:pt x="556525" y="3902464"/>
                  </a:lnTo>
                  <a:lnTo>
                    <a:pt x="586299" y="3937195"/>
                  </a:lnTo>
                  <a:lnTo>
                    <a:pt x="616690" y="3971287"/>
                  </a:lnTo>
                  <a:lnTo>
                    <a:pt x="647686" y="4004732"/>
                  </a:lnTo>
                  <a:lnTo>
                    <a:pt x="679276" y="4037526"/>
                  </a:lnTo>
                  <a:lnTo>
                    <a:pt x="711448" y="4069663"/>
                  </a:lnTo>
                  <a:lnTo>
                    <a:pt x="744189" y="4101136"/>
                  </a:lnTo>
                  <a:lnTo>
                    <a:pt x="777490" y="4131941"/>
                  </a:lnTo>
                  <a:lnTo>
                    <a:pt x="811337" y="4162070"/>
                  </a:lnTo>
                  <a:lnTo>
                    <a:pt x="845720" y="4191519"/>
                  </a:lnTo>
                  <a:lnTo>
                    <a:pt x="880626" y="4220281"/>
                  </a:lnTo>
                  <a:lnTo>
                    <a:pt x="916045" y="4248351"/>
                  </a:lnTo>
                  <a:lnTo>
                    <a:pt x="951963" y="4275723"/>
                  </a:lnTo>
                  <a:lnTo>
                    <a:pt x="988371" y="4302391"/>
                  </a:lnTo>
                  <a:lnTo>
                    <a:pt x="1025255" y="4328350"/>
                  </a:lnTo>
                  <a:lnTo>
                    <a:pt x="1062606" y="4353593"/>
                  </a:lnTo>
                  <a:lnTo>
                    <a:pt x="1100409" y="4378115"/>
                  </a:lnTo>
                  <a:lnTo>
                    <a:pt x="1138656" y="4401910"/>
                  </a:lnTo>
                  <a:lnTo>
                    <a:pt x="1177332" y="4424972"/>
                  </a:lnTo>
                  <a:lnTo>
                    <a:pt x="1216428" y="4447295"/>
                  </a:lnTo>
                  <a:lnTo>
                    <a:pt x="1255931" y="4468874"/>
                  </a:lnTo>
                  <a:lnTo>
                    <a:pt x="1295829" y="4489703"/>
                  </a:lnTo>
                  <a:lnTo>
                    <a:pt x="1336112" y="4509775"/>
                  </a:lnTo>
                  <a:lnTo>
                    <a:pt x="1376767" y="4529086"/>
                  </a:lnTo>
                  <a:lnTo>
                    <a:pt x="1417782" y="4547629"/>
                  </a:lnTo>
                  <a:lnTo>
                    <a:pt x="1459147" y="4565399"/>
                  </a:lnTo>
                  <a:lnTo>
                    <a:pt x="1500849" y="4582389"/>
                  </a:lnTo>
                  <a:lnTo>
                    <a:pt x="1542877" y="4598595"/>
                  </a:lnTo>
                  <a:lnTo>
                    <a:pt x="1585219" y="4614009"/>
                  </a:lnTo>
                  <a:lnTo>
                    <a:pt x="1627864" y="4628627"/>
                  </a:lnTo>
                  <a:lnTo>
                    <a:pt x="1670799" y="4642442"/>
                  </a:lnTo>
                  <a:lnTo>
                    <a:pt x="1714014" y="4655450"/>
                  </a:lnTo>
                  <a:lnTo>
                    <a:pt x="1757496" y="4667643"/>
                  </a:lnTo>
                  <a:lnTo>
                    <a:pt x="1801234" y="4679016"/>
                  </a:lnTo>
                  <a:lnTo>
                    <a:pt x="1845217" y="4689564"/>
                  </a:lnTo>
                  <a:lnTo>
                    <a:pt x="1889432" y="4699280"/>
                  </a:lnTo>
                  <a:lnTo>
                    <a:pt x="1933869" y="4708159"/>
                  </a:lnTo>
                  <a:lnTo>
                    <a:pt x="1978515" y="4716195"/>
                  </a:lnTo>
                  <a:lnTo>
                    <a:pt x="2023358" y="4723382"/>
                  </a:lnTo>
                  <a:lnTo>
                    <a:pt x="2068388" y="4729714"/>
                  </a:lnTo>
                  <a:lnTo>
                    <a:pt x="2113592" y="4735186"/>
                  </a:lnTo>
                  <a:lnTo>
                    <a:pt x="2158959" y="4739792"/>
                  </a:lnTo>
                  <a:lnTo>
                    <a:pt x="2204477" y="4743526"/>
                  </a:lnTo>
                  <a:lnTo>
                    <a:pt x="2250135" y="4746382"/>
                  </a:lnTo>
                  <a:lnTo>
                    <a:pt x="2295921" y="4748354"/>
                  </a:lnTo>
                  <a:lnTo>
                    <a:pt x="2341823" y="4749437"/>
                  </a:lnTo>
                  <a:lnTo>
                    <a:pt x="2387829" y="4749624"/>
                  </a:lnTo>
                  <a:lnTo>
                    <a:pt x="2433929" y="4748911"/>
                  </a:lnTo>
                  <a:lnTo>
                    <a:pt x="2480110" y="4747290"/>
                  </a:lnTo>
                  <a:lnTo>
                    <a:pt x="2526361" y="4744757"/>
                  </a:lnTo>
                  <a:lnTo>
                    <a:pt x="2572670" y="4741306"/>
                  </a:lnTo>
                  <a:lnTo>
                    <a:pt x="2619025" y="4736930"/>
                  </a:lnTo>
                  <a:lnTo>
                    <a:pt x="2665415" y="4731625"/>
                  </a:lnTo>
                  <a:lnTo>
                    <a:pt x="2711829" y="4725383"/>
                  </a:lnTo>
                  <a:lnTo>
                    <a:pt x="2758254" y="4718200"/>
                  </a:lnTo>
                  <a:lnTo>
                    <a:pt x="2804678" y="4710069"/>
                  </a:lnTo>
                  <a:lnTo>
                    <a:pt x="2851091" y="4700986"/>
                  </a:lnTo>
                  <a:lnTo>
                    <a:pt x="2897481" y="4690943"/>
                  </a:lnTo>
                  <a:lnTo>
                    <a:pt x="2943836" y="4679935"/>
                  </a:lnTo>
                  <a:lnTo>
                    <a:pt x="2990144" y="4667957"/>
                  </a:lnTo>
                  <a:lnTo>
                    <a:pt x="3036393" y="4655002"/>
                  </a:lnTo>
                  <a:lnTo>
                    <a:pt x="3082573" y="4641065"/>
                  </a:lnTo>
                  <a:lnTo>
                    <a:pt x="3128671" y="4626140"/>
                  </a:lnTo>
                  <a:lnTo>
                    <a:pt x="3174462" y="4610296"/>
                  </a:lnTo>
                  <a:lnTo>
                    <a:pt x="3219722" y="4593614"/>
                  </a:lnTo>
                  <a:lnTo>
                    <a:pt x="3264447" y="4576106"/>
                  </a:lnTo>
                  <a:lnTo>
                    <a:pt x="3308630" y="4557783"/>
                  </a:lnTo>
                  <a:lnTo>
                    <a:pt x="3352266" y="4538658"/>
                  </a:lnTo>
                  <a:lnTo>
                    <a:pt x="3395349" y="4518741"/>
                  </a:lnTo>
                  <a:lnTo>
                    <a:pt x="3437874" y="4498044"/>
                  </a:lnTo>
                  <a:lnTo>
                    <a:pt x="3479833" y="4476579"/>
                  </a:lnTo>
                  <a:lnTo>
                    <a:pt x="3521222" y="4454357"/>
                  </a:lnTo>
                  <a:lnTo>
                    <a:pt x="3562035" y="4431391"/>
                  </a:lnTo>
                  <a:lnTo>
                    <a:pt x="3602266" y="4407692"/>
                  </a:lnTo>
                  <a:lnTo>
                    <a:pt x="3641909" y="4383271"/>
                  </a:lnTo>
                  <a:lnTo>
                    <a:pt x="3680959" y="4358140"/>
                  </a:lnTo>
                  <a:lnTo>
                    <a:pt x="3719409" y="4332311"/>
                  </a:lnTo>
                  <a:lnTo>
                    <a:pt x="3757253" y="4305795"/>
                  </a:lnTo>
                  <a:lnTo>
                    <a:pt x="3794487" y="4278604"/>
                  </a:lnTo>
                  <a:lnTo>
                    <a:pt x="3831104" y="4250750"/>
                  </a:lnTo>
                  <a:lnTo>
                    <a:pt x="3867098" y="4222245"/>
                  </a:lnTo>
                  <a:lnTo>
                    <a:pt x="3902464" y="4193099"/>
                  </a:lnTo>
                  <a:lnTo>
                    <a:pt x="3937195" y="4163325"/>
                  </a:lnTo>
                  <a:lnTo>
                    <a:pt x="3971286" y="4132934"/>
                  </a:lnTo>
                  <a:lnTo>
                    <a:pt x="4004732" y="4101937"/>
                  </a:lnTo>
                  <a:lnTo>
                    <a:pt x="4037526" y="4070348"/>
                  </a:lnTo>
                  <a:lnTo>
                    <a:pt x="4069662" y="4038176"/>
                  </a:lnTo>
                  <a:lnTo>
                    <a:pt x="4101136" y="4005434"/>
                  </a:lnTo>
                  <a:lnTo>
                    <a:pt x="4131940" y="3972134"/>
                  </a:lnTo>
                  <a:lnTo>
                    <a:pt x="4162069" y="3938287"/>
                  </a:lnTo>
                  <a:lnTo>
                    <a:pt x="4191518" y="3903904"/>
                  </a:lnTo>
                  <a:lnTo>
                    <a:pt x="4220280" y="3868998"/>
                  </a:lnTo>
                  <a:lnTo>
                    <a:pt x="4248350" y="3833579"/>
                  </a:lnTo>
                  <a:lnTo>
                    <a:pt x="4275722" y="3797660"/>
                  </a:lnTo>
                  <a:lnTo>
                    <a:pt x="4302390" y="3761253"/>
                  </a:lnTo>
                  <a:lnTo>
                    <a:pt x="4328349" y="3724368"/>
                  </a:lnTo>
                  <a:lnTo>
                    <a:pt x="4353592" y="3687018"/>
                  </a:lnTo>
                  <a:lnTo>
                    <a:pt x="4378114" y="3649214"/>
                  </a:lnTo>
                  <a:lnTo>
                    <a:pt x="4401909" y="3610968"/>
                  </a:lnTo>
                  <a:lnTo>
                    <a:pt x="4424971" y="3572292"/>
                  </a:lnTo>
                  <a:lnTo>
                    <a:pt x="4447294" y="3533196"/>
                  </a:lnTo>
                  <a:lnTo>
                    <a:pt x="4468873" y="3493693"/>
                  </a:lnTo>
                  <a:lnTo>
                    <a:pt x="4489701" y="3453795"/>
                  </a:lnTo>
                  <a:lnTo>
                    <a:pt x="4509774" y="3413512"/>
                  </a:lnTo>
                  <a:lnTo>
                    <a:pt x="4529085" y="3372857"/>
                  </a:lnTo>
                  <a:lnTo>
                    <a:pt x="4547628" y="3331842"/>
                  </a:lnTo>
                  <a:lnTo>
                    <a:pt x="4565397" y="3290477"/>
                  </a:lnTo>
                  <a:lnTo>
                    <a:pt x="4582388" y="3248775"/>
                  </a:lnTo>
                  <a:lnTo>
                    <a:pt x="4598593" y="3206747"/>
                  </a:lnTo>
                  <a:lnTo>
                    <a:pt x="4614007" y="3164405"/>
                  </a:lnTo>
                  <a:lnTo>
                    <a:pt x="4628625" y="3121760"/>
                  </a:lnTo>
                  <a:lnTo>
                    <a:pt x="4642441" y="3078825"/>
                  </a:lnTo>
                  <a:lnTo>
                    <a:pt x="4655448" y="3035610"/>
                  </a:lnTo>
                  <a:lnTo>
                    <a:pt x="4667641" y="2992128"/>
                  </a:lnTo>
                  <a:lnTo>
                    <a:pt x="4679014" y="2948389"/>
                  </a:lnTo>
                  <a:lnTo>
                    <a:pt x="4689562" y="2904407"/>
                  </a:lnTo>
                  <a:lnTo>
                    <a:pt x="4699278" y="2860191"/>
                  </a:lnTo>
                  <a:lnTo>
                    <a:pt x="4708157" y="2815755"/>
                  </a:lnTo>
                  <a:lnTo>
                    <a:pt x="4716193" y="2771109"/>
                  </a:lnTo>
                  <a:lnTo>
                    <a:pt x="4723380" y="2726266"/>
                  </a:lnTo>
                  <a:lnTo>
                    <a:pt x="4729713" y="2681236"/>
                  </a:lnTo>
                  <a:lnTo>
                    <a:pt x="4735184" y="2636032"/>
                  </a:lnTo>
                  <a:lnTo>
                    <a:pt x="4739790" y="2590665"/>
                  </a:lnTo>
                  <a:lnTo>
                    <a:pt x="4743524" y="2545147"/>
                  </a:lnTo>
                  <a:lnTo>
                    <a:pt x="4746380" y="2499489"/>
                  </a:lnTo>
                  <a:lnTo>
                    <a:pt x="4748352" y="2453703"/>
                  </a:lnTo>
                  <a:lnTo>
                    <a:pt x="4749435" y="2407801"/>
                  </a:lnTo>
                  <a:lnTo>
                    <a:pt x="4749622" y="2361794"/>
                  </a:lnTo>
                  <a:lnTo>
                    <a:pt x="4748909" y="2315695"/>
                  </a:lnTo>
                  <a:lnTo>
                    <a:pt x="4747288" y="2269514"/>
                  </a:lnTo>
                  <a:lnTo>
                    <a:pt x="4744755" y="2223263"/>
                  </a:lnTo>
                  <a:lnTo>
                    <a:pt x="4741304" y="2176954"/>
                  </a:lnTo>
                  <a:lnTo>
                    <a:pt x="4736928" y="2130599"/>
                  </a:lnTo>
                  <a:lnTo>
                    <a:pt x="4731623" y="2084208"/>
                  </a:lnTo>
                  <a:lnTo>
                    <a:pt x="4725381" y="2037795"/>
                  </a:lnTo>
                  <a:lnTo>
                    <a:pt x="4718198" y="1991370"/>
                  </a:lnTo>
                  <a:lnTo>
                    <a:pt x="4710067" y="1944945"/>
                  </a:lnTo>
                  <a:lnTo>
                    <a:pt x="4700983" y="1898532"/>
                  </a:lnTo>
                  <a:lnTo>
                    <a:pt x="4690940" y="1852143"/>
                  </a:lnTo>
                  <a:lnTo>
                    <a:pt x="4679933" y="1805788"/>
                  </a:lnTo>
                  <a:lnTo>
                    <a:pt x="4667954" y="1759480"/>
                  </a:lnTo>
                  <a:lnTo>
                    <a:pt x="4654999" y="1713230"/>
                  </a:lnTo>
                  <a:lnTo>
                    <a:pt x="4641062" y="1667051"/>
                  </a:lnTo>
                  <a:lnTo>
                    <a:pt x="4626137" y="1620953"/>
                  </a:lnTo>
                  <a:lnTo>
                    <a:pt x="4610293" y="1575162"/>
                  </a:lnTo>
                  <a:lnTo>
                    <a:pt x="4593612" y="1529902"/>
                  </a:lnTo>
                  <a:lnTo>
                    <a:pt x="4576104" y="1485177"/>
                  </a:lnTo>
                  <a:lnTo>
                    <a:pt x="4557781" y="1440994"/>
                  </a:lnTo>
                  <a:lnTo>
                    <a:pt x="4538655" y="1397357"/>
                  </a:lnTo>
                  <a:lnTo>
                    <a:pt x="4518738" y="1354274"/>
                  </a:lnTo>
                  <a:lnTo>
                    <a:pt x="4498041" y="1311750"/>
                  </a:lnTo>
                  <a:lnTo>
                    <a:pt x="4476577" y="1269790"/>
                  </a:lnTo>
                  <a:lnTo>
                    <a:pt x="4454355" y="1228401"/>
                  </a:lnTo>
                  <a:lnTo>
                    <a:pt x="4431389" y="1187588"/>
                  </a:lnTo>
                  <a:lnTo>
                    <a:pt x="4407690" y="1147358"/>
                  </a:lnTo>
                  <a:lnTo>
                    <a:pt x="4383269" y="1107715"/>
                  </a:lnTo>
                  <a:lnTo>
                    <a:pt x="4358138" y="1068665"/>
                  </a:lnTo>
                  <a:lnTo>
                    <a:pt x="4332309" y="1030215"/>
                  </a:lnTo>
                  <a:lnTo>
                    <a:pt x="4305793" y="992370"/>
                  </a:lnTo>
                  <a:lnTo>
                    <a:pt x="4278603" y="955137"/>
                  </a:lnTo>
                  <a:lnTo>
                    <a:pt x="4250748" y="918520"/>
                  </a:lnTo>
                  <a:lnTo>
                    <a:pt x="4222243" y="882526"/>
                  </a:lnTo>
                  <a:lnTo>
                    <a:pt x="4193097" y="847160"/>
                  </a:lnTo>
                  <a:lnTo>
                    <a:pt x="4163323" y="812429"/>
                  </a:lnTo>
                  <a:lnTo>
                    <a:pt x="4132932" y="778337"/>
                  </a:lnTo>
                  <a:lnTo>
                    <a:pt x="4101936" y="744892"/>
                  </a:lnTo>
                  <a:lnTo>
                    <a:pt x="4070346" y="712098"/>
                  </a:lnTo>
                  <a:lnTo>
                    <a:pt x="4038174" y="679961"/>
                  </a:lnTo>
                  <a:lnTo>
                    <a:pt x="4005433" y="648488"/>
                  </a:lnTo>
                  <a:lnTo>
                    <a:pt x="3972132" y="617684"/>
                  </a:lnTo>
                  <a:lnTo>
                    <a:pt x="3938285" y="587554"/>
                  </a:lnTo>
                  <a:lnTo>
                    <a:pt x="3903902" y="558106"/>
                  </a:lnTo>
                  <a:lnTo>
                    <a:pt x="3868996" y="529343"/>
                  </a:lnTo>
                  <a:lnTo>
                    <a:pt x="3833578" y="501273"/>
                  </a:lnTo>
                  <a:lnTo>
                    <a:pt x="3797659" y="473901"/>
                  </a:lnTo>
                  <a:lnTo>
                    <a:pt x="3761251" y="447233"/>
                  </a:lnTo>
                  <a:lnTo>
                    <a:pt x="3724367" y="421275"/>
                  </a:lnTo>
                  <a:lnTo>
                    <a:pt x="3687017" y="396031"/>
                  </a:lnTo>
                  <a:lnTo>
                    <a:pt x="3649213" y="371510"/>
                  </a:lnTo>
                  <a:lnTo>
                    <a:pt x="3610967" y="347715"/>
                  </a:lnTo>
                  <a:lnTo>
                    <a:pt x="3572290" y="324653"/>
                  </a:lnTo>
                  <a:lnTo>
                    <a:pt x="3533194" y="302330"/>
                  </a:lnTo>
                  <a:lnTo>
                    <a:pt x="3493692" y="280751"/>
                  </a:lnTo>
                  <a:lnTo>
                    <a:pt x="3453793" y="259922"/>
                  </a:lnTo>
                  <a:lnTo>
                    <a:pt x="3413511" y="239849"/>
                  </a:lnTo>
                  <a:lnTo>
                    <a:pt x="3372856" y="220539"/>
                  </a:lnTo>
                  <a:lnTo>
                    <a:pt x="3331840" y="201996"/>
                  </a:lnTo>
                  <a:lnTo>
                    <a:pt x="3290476" y="184226"/>
                  </a:lnTo>
                  <a:lnTo>
                    <a:pt x="3248774" y="167236"/>
                  </a:lnTo>
                  <a:lnTo>
                    <a:pt x="3206746" y="151030"/>
                  </a:lnTo>
                  <a:lnTo>
                    <a:pt x="3164404" y="135616"/>
                  </a:lnTo>
                  <a:lnTo>
                    <a:pt x="3121759" y="120998"/>
                  </a:lnTo>
                  <a:lnTo>
                    <a:pt x="3078824" y="107182"/>
                  </a:lnTo>
                  <a:lnTo>
                    <a:pt x="3035609" y="94175"/>
                  </a:lnTo>
                  <a:lnTo>
                    <a:pt x="2992127" y="81982"/>
                  </a:lnTo>
                  <a:lnTo>
                    <a:pt x="2948388" y="70608"/>
                  </a:lnTo>
                  <a:lnTo>
                    <a:pt x="2904406" y="60061"/>
                  </a:lnTo>
                  <a:lnTo>
                    <a:pt x="2860191" y="50345"/>
                  </a:lnTo>
                  <a:lnTo>
                    <a:pt x="2815754" y="41465"/>
                  </a:lnTo>
                  <a:lnTo>
                    <a:pt x="2771109" y="33430"/>
                  </a:lnTo>
                  <a:lnTo>
                    <a:pt x="2726265" y="26242"/>
                  </a:lnTo>
                  <a:lnTo>
                    <a:pt x="2681236" y="19910"/>
                  </a:lnTo>
                  <a:lnTo>
                    <a:pt x="2636031" y="14438"/>
                  </a:lnTo>
                  <a:lnTo>
                    <a:pt x="2590665" y="9832"/>
                  </a:lnTo>
                  <a:lnTo>
                    <a:pt x="2545146" y="6098"/>
                  </a:lnTo>
                  <a:lnTo>
                    <a:pt x="2499489" y="3242"/>
                  </a:lnTo>
                  <a:lnTo>
                    <a:pt x="2453703" y="1270"/>
                  </a:lnTo>
                  <a:lnTo>
                    <a:pt x="2407801" y="187"/>
                  </a:lnTo>
                  <a:lnTo>
                    <a:pt x="2361795" y="0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>
              <a:endParaRPr sz="3200">
                <a:latin typeface="+mj-lt"/>
              </a:endParaRPr>
            </a:p>
          </p:txBody>
        </p:sp>
        <p:sp>
          <p:nvSpPr>
            <p:cNvPr id="32" name="object 5"/>
            <p:cNvSpPr/>
            <p:nvPr/>
          </p:nvSpPr>
          <p:spPr>
            <a:xfrm>
              <a:off x="3591429" y="1050302"/>
              <a:ext cx="5014772" cy="5014772"/>
            </a:xfrm>
            <a:custGeom>
              <a:avLst/>
              <a:gdLst/>
              <a:ahLst/>
              <a:cxnLst/>
              <a:rect l="l" t="t" r="r" b="b"/>
              <a:pathLst>
                <a:path w="4267200" h="4267200">
                  <a:moveTo>
                    <a:pt x="2131224" y="0"/>
                  </a:moveTo>
                  <a:lnTo>
                    <a:pt x="2085779" y="560"/>
                  </a:lnTo>
                  <a:lnTo>
                    <a:pt x="2040428" y="2090"/>
                  </a:lnTo>
                  <a:lnTo>
                    <a:pt x="1995186" y="4585"/>
                  </a:lnTo>
                  <a:lnTo>
                    <a:pt x="1950068" y="8037"/>
                  </a:lnTo>
                  <a:lnTo>
                    <a:pt x="1905090" y="12441"/>
                  </a:lnTo>
                  <a:lnTo>
                    <a:pt x="1860265" y="17792"/>
                  </a:lnTo>
                  <a:lnTo>
                    <a:pt x="1815609" y="24084"/>
                  </a:lnTo>
                  <a:lnTo>
                    <a:pt x="1771137" y="31311"/>
                  </a:lnTo>
                  <a:lnTo>
                    <a:pt x="1726863" y="39466"/>
                  </a:lnTo>
                  <a:lnTo>
                    <a:pt x="1682803" y="48546"/>
                  </a:lnTo>
                  <a:lnTo>
                    <a:pt x="1638971" y="58542"/>
                  </a:lnTo>
                  <a:lnTo>
                    <a:pt x="1595382" y="69451"/>
                  </a:lnTo>
                  <a:lnTo>
                    <a:pt x="1552051" y="81265"/>
                  </a:lnTo>
                  <a:lnTo>
                    <a:pt x="1508994" y="93980"/>
                  </a:lnTo>
                  <a:lnTo>
                    <a:pt x="1466224" y="107589"/>
                  </a:lnTo>
                  <a:lnTo>
                    <a:pt x="1423756" y="122087"/>
                  </a:lnTo>
                  <a:lnTo>
                    <a:pt x="1381607" y="137468"/>
                  </a:lnTo>
                  <a:lnTo>
                    <a:pt x="1339789" y="153726"/>
                  </a:lnTo>
                  <a:lnTo>
                    <a:pt x="1298319" y="170855"/>
                  </a:lnTo>
                  <a:lnTo>
                    <a:pt x="1257212" y="188850"/>
                  </a:lnTo>
                  <a:lnTo>
                    <a:pt x="1216481" y="207704"/>
                  </a:lnTo>
                  <a:lnTo>
                    <a:pt x="1176142" y="227412"/>
                  </a:lnTo>
                  <a:lnTo>
                    <a:pt x="1136210" y="247969"/>
                  </a:lnTo>
                  <a:lnTo>
                    <a:pt x="1096700" y="269368"/>
                  </a:lnTo>
                  <a:lnTo>
                    <a:pt x="1057626" y="291603"/>
                  </a:lnTo>
                  <a:lnTo>
                    <a:pt x="1019004" y="314670"/>
                  </a:lnTo>
                  <a:lnTo>
                    <a:pt x="980848" y="338561"/>
                  </a:lnTo>
                  <a:lnTo>
                    <a:pt x="943174" y="363272"/>
                  </a:lnTo>
                  <a:lnTo>
                    <a:pt x="905995" y="388796"/>
                  </a:lnTo>
                  <a:lnTo>
                    <a:pt x="869327" y="415128"/>
                  </a:lnTo>
                  <a:lnTo>
                    <a:pt x="833185" y="442262"/>
                  </a:lnTo>
                  <a:lnTo>
                    <a:pt x="797584" y="470192"/>
                  </a:lnTo>
                  <a:lnTo>
                    <a:pt x="762539" y="498912"/>
                  </a:lnTo>
                  <a:lnTo>
                    <a:pt x="728064" y="528417"/>
                  </a:lnTo>
                  <a:lnTo>
                    <a:pt x="694174" y="558700"/>
                  </a:lnTo>
                  <a:lnTo>
                    <a:pt x="660884" y="589757"/>
                  </a:lnTo>
                  <a:lnTo>
                    <a:pt x="628210" y="621581"/>
                  </a:lnTo>
                  <a:lnTo>
                    <a:pt x="596166" y="654166"/>
                  </a:lnTo>
                  <a:lnTo>
                    <a:pt x="564766" y="687506"/>
                  </a:lnTo>
                  <a:lnTo>
                    <a:pt x="534026" y="721597"/>
                  </a:lnTo>
                  <a:lnTo>
                    <a:pt x="503961" y="756432"/>
                  </a:lnTo>
                  <a:lnTo>
                    <a:pt x="474585" y="792005"/>
                  </a:lnTo>
                  <a:lnTo>
                    <a:pt x="445913" y="828310"/>
                  </a:lnTo>
                  <a:lnTo>
                    <a:pt x="417961" y="865343"/>
                  </a:lnTo>
                  <a:lnTo>
                    <a:pt x="390743" y="903096"/>
                  </a:lnTo>
                  <a:lnTo>
                    <a:pt x="364274" y="941564"/>
                  </a:lnTo>
                  <a:lnTo>
                    <a:pt x="338568" y="980742"/>
                  </a:lnTo>
                  <a:lnTo>
                    <a:pt x="313642" y="1020623"/>
                  </a:lnTo>
                  <a:lnTo>
                    <a:pt x="289509" y="1061202"/>
                  </a:lnTo>
                  <a:lnTo>
                    <a:pt x="266184" y="1102474"/>
                  </a:lnTo>
                  <a:lnTo>
                    <a:pt x="243683" y="1144431"/>
                  </a:lnTo>
                  <a:lnTo>
                    <a:pt x="222020" y="1187069"/>
                  </a:lnTo>
                  <a:lnTo>
                    <a:pt x="201210" y="1230381"/>
                  </a:lnTo>
                  <a:lnTo>
                    <a:pt x="181269" y="1274363"/>
                  </a:lnTo>
                  <a:lnTo>
                    <a:pt x="162307" y="1318775"/>
                  </a:lnTo>
                  <a:lnTo>
                    <a:pt x="144426" y="1363376"/>
                  </a:lnTo>
                  <a:lnTo>
                    <a:pt x="127618" y="1408151"/>
                  </a:lnTo>
                  <a:lnTo>
                    <a:pt x="111878" y="1453084"/>
                  </a:lnTo>
                  <a:lnTo>
                    <a:pt x="97200" y="1498160"/>
                  </a:lnTo>
                  <a:lnTo>
                    <a:pt x="83579" y="1543365"/>
                  </a:lnTo>
                  <a:lnTo>
                    <a:pt x="71008" y="1588684"/>
                  </a:lnTo>
                  <a:lnTo>
                    <a:pt x="59482" y="1634102"/>
                  </a:lnTo>
                  <a:lnTo>
                    <a:pt x="48995" y="1679605"/>
                  </a:lnTo>
                  <a:lnTo>
                    <a:pt x="39541" y="1725176"/>
                  </a:lnTo>
                  <a:lnTo>
                    <a:pt x="31115" y="1770802"/>
                  </a:lnTo>
                  <a:lnTo>
                    <a:pt x="23710" y="1816467"/>
                  </a:lnTo>
                  <a:lnTo>
                    <a:pt x="17322" y="1862157"/>
                  </a:lnTo>
                  <a:lnTo>
                    <a:pt x="11943" y="1907856"/>
                  </a:lnTo>
                  <a:lnTo>
                    <a:pt x="7569" y="1953551"/>
                  </a:lnTo>
                  <a:lnTo>
                    <a:pt x="4193" y="1999225"/>
                  </a:lnTo>
                  <a:lnTo>
                    <a:pt x="1810" y="2044864"/>
                  </a:lnTo>
                  <a:lnTo>
                    <a:pt x="414" y="2090454"/>
                  </a:lnTo>
                  <a:lnTo>
                    <a:pt x="0" y="2135979"/>
                  </a:lnTo>
                  <a:lnTo>
                    <a:pt x="560" y="2181424"/>
                  </a:lnTo>
                  <a:lnTo>
                    <a:pt x="2090" y="2226776"/>
                  </a:lnTo>
                  <a:lnTo>
                    <a:pt x="4585" y="2272017"/>
                  </a:lnTo>
                  <a:lnTo>
                    <a:pt x="8037" y="2317135"/>
                  </a:lnTo>
                  <a:lnTo>
                    <a:pt x="12441" y="2362113"/>
                  </a:lnTo>
                  <a:lnTo>
                    <a:pt x="17792" y="2406938"/>
                  </a:lnTo>
                  <a:lnTo>
                    <a:pt x="24084" y="2451594"/>
                  </a:lnTo>
                  <a:lnTo>
                    <a:pt x="31311" y="2496066"/>
                  </a:lnTo>
                  <a:lnTo>
                    <a:pt x="39466" y="2540340"/>
                  </a:lnTo>
                  <a:lnTo>
                    <a:pt x="48546" y="2584400"/>
                  </a:lnTo>
                  <a:lnTo>
                    <a:pt x="58542" y="2628232"/>
                  </a:lnTo>
                  <a:lnTo>
                    <a:pt x="69451" y="2671820"/>
                  </a:lnTo>
                  <a:lnTo>
                    <a:pt x="81265" y="2715151"/>
                  </a:lnTo>
                  <a:lnTo>
                    <a:pt x="93980" y="2758209"/>
                  </a:lnTo>
                  <a:lnTo>
                    <a:pt x="107589" y="2800979"/>
                  </a:lnTo>
                  <a:lnTo>
                    <a:pt x="122087" y="2843446"/>
                  </a:lnTo>
                  <a:lnTo>
                    <a:pt x="137468" y="2885596"/>
                  </a:lnTo>
                  <a:lnTo>
                    <a:pt x="153726" y="2927413"/>
                  </a:lnTo>
                  <a:lnTo>
                    <a:pt x="170855" y="2968883"/>
                  </a:lnTo>
                  <a:lnTo>
                    <a:pt x="188849" y="3009990"/>
                  </a:lnTo>
                  <a:lnTo>
                    <a:pt x="207704" y="3050721"/>
                  </a:lnTo>
                  <a:lnTo>
                    <a:pt x="227412" y="3091060"/>
                  </a:lnTo>
                  <a:lnTo>
                    <a:pt x="247969" y="3130992"/>
                  </a:lnTo>
                  <a:lnTo>
                    <a:pt x="269368" y="3170502"/>
                  </a:lnTo>
                  <a:lnTo>
                    <a:pt x="291603" y="3209576"/>
                  </a:lnTo>
                  <a:lnTo>
                    <a:pt x="314670" y="3248198"/>
                  </a:lnTo>
                  <a:lnTo>
                    <a:pt x="338561" y="3286354"/>
                  </a:lnTo>
                  <a:lnTo>
                    <a:pt x="363272" y="3324028"/>
                  </a:lnTo>
                  <a:lnTo>
                    <a:pt x="388796" y="3361207"/>
                  </a:lnTo>
                  <a:lnTo>
                    <a:pt x="415128" y="3397875"/>
                  </a:lnTo>
                  <a:lnTo>
                    <a:pt x="442261" y="3434016"/>
                  </a:lnTo>
                  <a:lnTo>
                    <a:pt x="470191" y="3469618"/>
                  </a:lnTo>
                  <a:lnTo>
                    <a:pt x="498911" y="3504663"/>
                  </a:lnTo>
                  <a:lnTo>
                    <a:pt x="528416" y="3539138"/>
                  </a:lnTo>
                  <a:lnTo>
                    <a:pt x="558700" y="3573028"/>
                  </a:lnTo>
                  <a:lnTo>
                    <a:pt x="589756" y="3606317"/>
                  </a:lnTo>
                  <a:lnTo>
                    <a:pt x="621580" y="3638992"/>
                  </a:lnTo>
                  <a:lnTo>
                    <a:pt x="654165" y="3671036"/>
                  </a:lnTo>
                  <a:lnTo>
                    <a:pt x="687506" y="3702436"/>
                  </a:lnTo>
                  <a:lnTo>
                    <a:pt x="721597" y="3733176"/>
                  </a:lnTo>
                  <a:lnTo>
                    <a:pt x="756431" y="3763241"/>
                  </a:lnTo>
                  <a:lnTo>
                    <a:pt x="792004" y="3792617"/>
                  </a:lnTo>
                  <a:lnTo>
                    <a:pt x="828310" y="3821288"/>
                  </a:lnTo>
                  <a:lnTo>
                    <a:pt x="865342" y="3849241"/>
                  </a:lnTo>
                  <a:lnTo>
                    <a:pt x="903095" y="3876459"/>
                  </a:lnTo>
                  <a:lnTo>
                    <a:pt x="941563" y="3902928"/>
                  </a:lnTo>
                  <a:lnTo>
                    <a:pt x="980741" y="3928633"/>
                  </a:lnTo>
                  <a:lnTo>
                    <a:pt x="1020622" y="3953560"/>
                  </a:lnTo>
                  <a:lnTo>
                    <a:pt x="1061201" y="3977693"/>
                  </a:lnTo>
                  <a:lnTo>
                    <a:pt x="1102473" y="4001017"/>
                  </a:lnTo>
                  <a:lnTo>
                    <a:pt x="1144430" y="4023519"/>
                  </a:lnTo>
                  <a:lnTo>
                    <a:pt x="1187068" y="4045182"/>
                  </a:lnTo>
                  <a:lnTo>
                    <a:pt x="1230380" y="4065991"/>
                  </a:lnTo>
                  <a:lnTo>
                    <a:pt x="1274361" y="4085933"/>
                  </a:lnTo>
                  <a:lnTo>
                    <a:pt x="1318774" y="4104894"/>
                  </a:lnTo>
                  <a:lnTo>
                    <a:pt x="1363375" y="4122776"/>
                  </a:lnTo>
                  <a:lnTo>
                    <a:pt x="1408150" y="4139584"/>
                  </a:lnTo>
                  <a:lnTo>
                    <a:pt x="1453083" y="4155324"/>
                  </a:lnTo>
                  <a:lnTo>
                    <a:pt x="1498159" y="4170002"/>
                  </a:lnTo>
                  <a:lnTo>
                    <a:pt x="1543364" y="4183624"/>
                  </a:lnTo>
                  <a:lnTo>
                    <a:pt x="1588684" y="4196195"/>
                  </a:lnTo>
                  <a:lnTo>
                    <a:pt x="1634102" y="4207721"/>
                  </a:lnTo>
                  <a:lnTo>
                    <a:pt x="1679604" y="4218208"/>
                  </a:lnTo>
                  <a:lnTo>
                    <a:pt x="1725175" y="4227662"/>
                  </a:lnTo>
                  <a:lnTo>
                    <a:pt x="1770801" y="4236088"/>
                  </a:lnTo>
                  <a:lnTo>
                    <a:pt x="1816466" y="4243493"/>
                  </a:lnTo>
                  <a:lnTo>
                    <a:pt x="1862156" y="4249882"/>
                  </a:lnTo>
                  <a:lnTo>
                    <a:pt x="1907856" y="4255260"/>
                  </a:lnTo>
                  <a:lnTo>
                    <a:pt x="1953550" y="4259635"/>
                  </a:lnTo>
                  <a:lnTo>
                    <a:pt x="1999224" y="4263010"/>
                  </a:lnTo>
                  <a:lnTo>
                    <a:pt x="2044864" y="4265393"/>
                  </a:lnTo>
                  <a:lnTo>
                    <a:pt x="2090454" y="4266789"/>
                  </a:lnTo>
                  <a:lnTo>
                    <a:pt x="2135979" y="4267204"/>
                  </a:lnTo>
                  <a:lnTo>
                    <a:pt x="2181424" y="4266644"/>
                  </a:lnTo>
                  <a:lnTo>
                    <a:pt x="2226775" y="4265113"/>
                  </a:lnTo>
                  <a:lnTo>
                    <a:pt x="2272017" y="4262619"/>
                  </a:lnTo>
                  <a:lnTo>
                    <a:pt x="2317134" y="4259167"/>
                  </a:lnTo>
                  <a:lnTo>
                    <a:pt x="2362113" y="4254763"/>
                  </a:lnTo>
                  <a:lnTo>
                    <a:pt x="2406938" y="4249412"/>
                  </a:lnTo>
                  <a:lnTo>
                    <a:pt x="2451594" y="4243120"/>
                  </a:lnTo>
                  <a:lnTo>
                    <a:pt x="2496066" y="4235893"/>
                  </a:lnTo>
                  <a:lnTo>
                    <a:pt x="2540339" y="4227738"/>
                  </a:lnTo>
                  <a:lnTo>
                    <a:pt x="2584400" y="4218658"/>
                  </a:lnTo>
                  <a:lnTo>
                    <a:pt x="2628231" y="4208662"/>
                  </a:lnTo>
                  <a:lnTo>
                    <a:pt x="2671820" y="4197753"/>
                  </a:lnTo>
                  <a:lnTo>
                    <a:pt x="2715151" y="4185939"/>
                  </a:lnTo>
                  <a:lnTo>
                    <a:pt x="2758209" y="4173224"/>
                  </a:lnTo>
                  <a:lnTo>
                    <a:pt x="2800979" y="4159615"/>
                  </a:lnTo>
                  <a:lnTo>
                    <a:pt x="2843446" y="4145117"/>
                  </a:lnTo>
                  <a:lnTo>
                    <a:pt x="2885595" y="4129736"/>
                  </a:lnTo>
                  <a:lnTo>
                    <a:pt x="2927413" y="4113478"/>
                  </a:lnTo>
                  <a:lnTo>
                    <a:pt x="2968883" y="4096349"/>
                  </a:lnTo>
                  <a:lnTo>
                    <a:pt x="3009990" y="4078355"/>
                  </a:lnTo>
                  <a:lnTo>
                    <a:pt x="3050721" y="4059500"/>
                  </a:lnTo>
                  <a:lnTo>
                    <a:pt x="3091060" y="4039792"/>
                  </a:lnTo>
                  <a:lnTo>
                    <a:pt x="3130992" y="4019235"/>
                  </a:lnTo>
                  <a:lnTo>
                    <a:pt x="3170502" y="3997837"/>
                  </a:lnTo>
                  <a:lnTo>
                    <a:pt x="3209576" y="3975601"/>
                  </a:lnTo>
                  <a:lnTo>
                    <a:pt x="3248198" y="3952535"/>
                  </a:lnTo>
                  <a:lnTo>
                    <a:pt x="3286354" y="3928643"/>
                  </a:lnTo>
                  <a:lnTo>
                    <a:pt x="3324028" y="3903933"/>
                  </a:lnTo>
                  <a:lnTo>
                    <a:pt x="3361207" y="3878408"/>
                  </a:lnTo>
                  <a:lnTo>
                    <a:pt x="3397875" y="3852077"/>
                  </a:lnTo>
                  <a:lnTo>
                    <a:pt x="3434016" y="3824943"/>
                  </a:lnTo>
                  <a:lnTo>
                    <a:pt x="3469617" y="3797013"/>
                  </a:lnTo>
                  <a:lnTo>
                    <a:pt x="3504663" y="3768293"/>
                  </a:lnTo>
                  <a:lnTo>
                    <a:pt x="3539138" y="3738788"/>
                  </a:lnTo>
                  <a:lnTo>
                    <a:pt x="3573028" y="3708505"/>
                  </a:lnTo>
                  <a:lnTo>
                    <a:pt x="3606317" y="3677448"/>
                  </a:lnTo>
                  <a:lnTo>
                    <a:pt x="3638992" y="3645625"/>
                  </a:lnTo>
                  <a:lnTo>
                    <a:pt x="3671036" y="3613039"/>
                  </a:lnTo>
                  <a:lnTo>
                    <a:pt x="3702436" y="3579699"/>
                  </a:lnTo>
                  <a:lnTo>
                    <a:pt x="3733176" y="3545608"/>
                  </a:lnTo>
                  <a:lnTo>
                    <a:pt x="3763241" y="3510773"/>
                  </a:lnTo>
                  <a:lnTo>
                    <a:pt x="3792617" y="3475200"/>
                  </a:lnTo>
                  <a:lnTo>
                    <a:pt x="3821288" y="3438895"/>
                  </a:lnTo>
                  <a:lnTo>
                    <a:pt x="3849241" y="3401863"/>
                  </a:lnTo>
                  <a:lnTo>
                    <a:pt x="3876459" y="3364110"/>
                  </a:lnTo>
                  <a:lnTo>
                    <a:pt x="3902928" y="3325641"/>
                  </a:lnTo>
                  <a:lnTo>
                    <a:pt x="3928633" y="3286464"/>
                  </a:lnTo>
                  <a:lnTo>
                    <a:pt x="3953560" y="3246583"/>
                  </a:lnTo>
                  <a:lnTo>
                    <a:pt x="3977693" y="3206004"/>
                  </a:lnTo>
                  <a:lnTo>
                    <a:pt x="4001017" y="3164733"/>
                  </a:lnTo>
                  <a:lnTo>
                    <a:pt x="4023519" y="3122775"/>
                  </a:lnTo>
                  <a:lnTo>
                    <a:pt x="4045182" y="3080138"/>
                  </a:lnTo>
                  <a:lnTo>
                    <a:pt x="4065991" y="3036825"/>
                  </a:lnTo>
                  <a:lnTo>
                    <a:pt x="4085933" y="2992844"/>
                  </a:lnTo>
                  <a:lnTo>
                    <a:pt x="4104894" y="2948431"/>
                  </a:lnTo>
                  <a:lnTo>
                    <a:pt x="4122776" y="2903830"/>
                  </a:lnTo>
                  <a:lnTo>
                    <a:pt x="4139584" y="2859055"/>
                  </a:lnTo>
                  <a:lnTo>
                    <a:pt x="4155324" y="2814122"/>
                  </a:lnTo>
                  <a:lnTo>
                    <a:pt x="4170002" y="2769046"/>
                  </a:lnTo>
                  <a:lnTo>
                    <a:pt x="4183624" y="2723840"/>
                  </a:lnTo>
                  <a:lnTo>
                    <a:pt x="4196195" y="2678521"/>
                  </a:lnTo>
                  <a:lnTo>
                    <a:pt x="4207721" y="2633103"/>
                  </a:lnTo>
                  <a:lnTo>
                    <a:pt x="4218208" y="2587601"/>
                  </a:lnTo>
                  <a:lnTo>
                    <a:pt x="4227662" y="2542029"/>
                  </a:lnTo>
                  <a:lnTo>
                    <a:pt x="4236088" y="2496403"/>
                  </a:lnTo>
                  <a:lnTo>
                    <a:pt x="4243493" y="2450738"/>
                  </a:lnTo>
                  <a:lnTo>
                    <a:pt x="4249882" y="2405048"/>
                  </a:lnTo>
                  <a:lnTo>
                    <a:pt x="4255260" y="2359348"/>
                  </a:lnTo>
                  <a:lnTo>
                    <a:pt x="4259635" y="2313654"/>
                  </a:lnTo>
                  <a:lnTo>
                    <a:pt x="4263010" y="2267980"/>
                  </a:lnTo>
                  <a:lnTo>
                    <a:pt x="4265393" y="2222340"/>
                  </a:lnTo>
                  <a:lnTo>
                    <a:pt x="4266789" y="2176750"/>
                  </a:lnTo>
                  <a:lnTo>
                    <a:pt x="4267204" y="2131225"/>
                  </a:lnTo>
                  <a:lnTo>
                    <a:pt x="4266643" y="2085780"/>
                  </a:lnTo>
                  <a:lnTo>
                    <a:pt x="4265113" y="2040429"/>
                  </a:lnTo>
                  <a:lnTo>
                    <a:pt x="4262619" y="1995187"/>
                  </a:lnTo>
                  <a:lnTo>
                    <a:pt x="4259167" y="1950069"/>
                  </a:lnTo>
                  <a:lnTo>
                    <a:pt x="4254762" y="1905091"/>
                  </a:lnTo>
                  <a:lnTo>
                    <a:pt x="4249411" y="1860266"/>
                  </a:lnTo>
                  <a:lnTo>
                    <a:pt x="4243120" y="1815610"/>
                  </a:lnTo>
                  <a:lnTo>
                    <a:pt x="4235893" y="1771138"/>
                  </a:lnTo>
                  <a:lnTo>
                    <a:pt x="4227737" y="1726864"/>
                  </a:lnTo>
                  <a:lnTo>
                    <a:pt x="4218658" y="1682804"/>
                  </a:lnTo>
                  <a:lnTo>
                    <a:pt x="4208661" y="1638972"/>
                  </a:lnTo>
                  <a:lnTo>
                    <a:pt x="4197753" y="1595384"/>
                  </a:lnTo>
                  <a:lnTo>
                    <a:pt x="4185938" y="1552053"/>
                  </a:lnTo>
                  <a:lnTo>
                    <a:pt x="4173223" y="1508995"/>
                  </a:lnTo>
                  <a:lnTo>
                    <a:pt x="4159614" y="1466225"/>
                  </a:lnTo>
                  <a:lnTo>
                    <a:pt x="4145116" y="1423758"/>
                  </a:lnTo>
                  <a:lnTo>
                    <a:pt x="4129736" y="1381608"/>
                  </a:lnTo>
                  <a:lnTo>
                    <a:pt x="4113478" y="1339791"/>
                  </a:lnTo>
                  <a:lnTo>
                    <a:pt x="4096349" y="1298321"/>
                  </a:lnTo>
                  <a:lnTo>
                    <a:pt x="4078354" y="1257213"/>
                  </a:lnTo>
                  <a:lnTo>
                    <a:pt x="4059500" y="1216483"/>
                  </a:lnTo>
                  <a:lnTo>
                    <a:pt x="4039791" y="1176144"/>
                  </a:lnTo>
                  <a:lnTo>
                    <a:pt x="4019235" y="1136212"/>
                  </a:lnTo>
                  <a:lnTo>
                    <a:pt x="3997836" y="1096702"/>
                  </a:lnTo>
                  <a:lnTo>
                    <a:pt x="3975600" y="1057628"/>
                  </a:lnTo>
                  <a:lnTo>
                    <a:pt x="3952534" y="1019006"/>
                  </a:lnTo>
                  <a:lnTo>
                    <a:pt x="3928642" y="980850"/>
                  </a:lnTo>
                  <a:lnTo>
                    <a:pt x="3903932" y="943175"/>
                  </a:lnTo>
                  <a:lnTo>
                    <a:pt x="3878408" y="905997"/>
                  </a:lnTo>
                  <a:lnTo>
                    <a:pt x="3852076" y="869329"/>
                  </a:lnTo>
                  <a:lnTo>
                    <a:pt x="3824942" y="833187"/>
                  </a:lnTo>
                  <a:lnTo>
                    <a:pt x="3797012" y="797586"/>
                  </a:lnTo>
                  <a:lnTo>
                    <a:pt x="3768292" y="762540"/>
                  </a:lnTo>
                  <a:lnTo>
                    <a:pt x="3738787" y="728065"/>
                  </a:lnTo>
                  <a:lnTo>
                    <a:pt x="3708504" y="694176"/>
                  </a:lnTo>
                  <a:lnTo>
                    <a:pt x="3677447" y="660886"/>
                  </a:lnTo>
                  <a:lnTo>
                    <a:pt x="3645623" y="628212"/>
                  </a:lnTo>
                  <a:lnTo>
                    <a:pt x="3613038" y="596167"/>
                  </a:lnTo>
                  <a:lnTo>
                    <a:pt x="3579698" y="564767"/>
                  </a:lnTo>
                  <a:lnTo>
                    <a:pt x="3545607" y="534027"/>
                  </a:lnTo>
                  <a:lnTo>
                    <a:pt x="3510772" y="503962"/>
                  </a:lnTo>
                  <a:lnTo>
                    <a:pt x="3475199" y="474586"/>
                  </a:lnTo>
                  <a:lnTo>
                    <a:pt x="3438894" y="445915"/>
                  </a:lnTo>
                  <a:lnTo>
                    <a:pt x="3401862" y="417962"/>
                  </a:lnTo>
                  <a:lnTo>
                    <a:pt x="3364109" y="390744"/>
                  </a:lnTo>
                  <a:lnTo>
                    <a:pt x="3325640" y="364275"/>
                  </a:lnTo>
                  <a:lnTo>
                    <a:pt x="3286463" y="338569"/>
                  </a:lnTo>
                  <a:lnTo>
                    <a:pt x="3246581" y="313643"/>
                  </a:lnTo>
                  <a:lnTo>
                    <a:pt x="3206002" y="289510"/>
                  </a:lnTo>
                  <a:lnTo>
                    <a:pt x="3164731" y="266185"/>
                  </a:lnTo>
                  <a:lnTo>
                    <a:pt x="3122774" y="243684"/>
                  </a:lnTo>
                  <a:lnTo>
                    <a:pt x="3080136" y="222021"/>
                  </a:lnTo>
                  <a:lnTo>
                    <a:pt x="3036824" y="201211"/>
                  </a:lnTo>
                  <a:lnTo>
                    <a:pt x="2992843" y="181269"/>
                  </a:lnTo>
                  <a:lnTo>
                    <a:pt x="2948430" y="162307"/>
                  </a:lnTo>
                  <a:lnTo>
                    <a:pt x="2903829" y="144426"/>
                  </a:lnTo>
                  <a:lnTo>
                    <a:pt x="2859054" y="127618"/>
                  </a:lnTo>
                  <a:lnTo>
                    <a:pt x="2814121" y="111878"/>
                  </a:lnTo>
                  <a:lnTo>
                    <a:pt x="2769045" y="97200"/>
                  </a:lnTo>
                  <a:lnTo>
                    <a:pt x="2723839" y="83579"/>
                  </a:lnTo>
                  <a:lnTo>
                    <a:pt x="2678520" y="71008"/>
                  </a:lnTo>
                  <a:lnTo>
                    <a:pt x="2633102" y="59482"/>
                  </a:lnTo>
                  <a:lnTo>
                    <a:pt x="2587600" y="48995"/>
                  </a:lnTo>
                  <a:lnTo>
                    <a:pt x="2542028" y="39541"/>
                  </a:lnTo>
                  <a:lnTo>
                    <a:pt x="2496402" y="31115"/>
                  </a:lnTo>
                  <a:lnTo>
                    <a:pt x="2450737" y="23710"/>
                  </a:lnTo>
                  <a:lnTo>
                    <a:pt x="2405047" y="17322"/>
                  </a:lnTo>
                  <a:lnTo>
                    <a:pt x="2359348" y="11943"/>
                  </a:lnTo>
                  <a:lnTo>
                    <a:pt x="2313653" y="7569"/>
                  </a:lnTo>
                  <a:lnTo>
                    <a:pt x="2267979" y="4193"/>
                  </a:lnTo>
                  <a:lnTo>
                    <a:pt x="2222339" y="1810"/>
                  </a:lnTo>
                  <a:lnTo>
                    <a:pt x="2176749" y="414"/>
                  </a:lnTo>
                  <a:lnTo>
                    <a:pt x="2131224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 sz="3200">
                <a:latin typeface="+mj-lt"/>
              </a:endParaRPr>
            </a:p>
          </p:txBody>
        </p:sp>
        <p:sp>
          <p:nvSpPr>
            <p:cNvPr id="33" name="object 6"/>
            <p:cNvSpPr/>
            <p:nvPr/>
          </p:nvSpPr>
          <p:spPr>
            <a:xfrm>
              <a:off x="5044647" y="2503520"/>
              <a:ext cx="2108891" cy="2108891"/>
            </a:xfrm>
            <a:custGeom>
              <a:avLst/>
              <a:gdLst/>
              <a:ahLst/>
              <a:cxnLst/>
              <a:rect l="l" t="t" r="r" b="b"/>
              <a:pathLst>
                <a:path w="1794510" h="1794510">
                  <a:moveTo>
                    <a:pt x="897022" y="0"/>
                  </a:moveTo>
                  <a:lnTo>
                    <a:pt x="849380" y="1243"/>
                  </a:lnTo>
                  <a:lnTo>
                    <a:pt x="802385" y="4931"/>
                  </a:lnTo>
                  <a:lnTo>
                    <a:pt x="756101" y="11003"/>
                  </a:lnTo>
                  <a:lnTo>
                    <a:pt x="710588" y="19397"/>
                  </a:lnTo>
                  <a:lnTo>
                    <a:pt x="665909" y="30049"/>
                  </a:lnTo>
                  <a:lnTo>
                    <a:pt x="622127" y="42900"/>
                  </a:lnTo>
                  <a:lnTo>
                    <a:pt x="579302" y="57885"/>
                  </a:lnTo>
                  <a:lnTo>
                    <a:pt x="537496" y="74944"/>
                  </a:lnTo>
                  <a:lnTo>
                    <a:pt x="496773" y="94014"/>
                  </a:lnTo>
                  <a:lnTo>
                    <a:pt x="457194" y="115034"/>
                  </a:lnTo>
                  <a:lnTo>
                    <a:pt x="418820" y="137942"/>
                  </a:lnTo>
                  <a:lnTo>
                    <a:pt x="381714" y="162675"/>
                  </a:lnTo>
                  <a:lnTo>
                    <a:pt x="345937" y="189171"/>
                  </a:lnTo>
                  <a:lnTo>
                    <a:pt x="311553" y="217369"/>
                  </a:lnTo>
                  <a:lnTo>
                    <a:pt x="278622" y="247207"/>
                  </a:lnTo>
                  <a:lnTo>
                    <a:pt x="247207" y="278622"/>
                  </a:lnTo>
                  <a:lnTo>
                    <a:pt x="217369" y="311553"/>
                  </a:lnTo>
                  <a:lnTo>
                    <a:pt x="189171" y="345938"/>
                  </a:lnTo>
                  <a:lnTo>
                    <a:pt x="162674" y="381714"/>
                  </a:lnTo>
                  <a:lnTo>
                    <a:pt x="137941" y="418820"/>
                  </a:lnTo>
                  <a:lnTo>
                    <a:pt x="115034" y="457194"/>
                  </a:lnTo>
                  <a:lnTo>
                    <a:pt x="94014" y="496774"/>
                  </a:lnTo>
                  <a:lnTo>
                    <a:pt x="74944" y="537497"/>
                  </a:lnTo>
                  <a:lnTo>
                    <a:pt x="57885" y="579302"/>
                  </a:lnTo>
                  <a:lnTo>
                    <a:pt x="42899" y="622127"/>
                  </a:lnTo>
                  <a:lnTo>
                    <a:pt x="30049" y="665910"/>
                  </a:lnTo>
                  <a:lnTo>
                    <a:pt x="19397" y="710588"/>
                  </a:lnTo>
                  <a:lnTo>
                    <a:pt x="11003" y="756101"/>
                  </a:lnTo>
                  <a:lnTo>
                    <a:pt x="4931" y="802385"/>
                  </a:lnTo>
                  <a:lnTo>
                    <a:pt x="1243" y="849380"/>
                  </a:lnTo>
                  <a:lnTo>
                    <a:pt x="0" y="897022"/>
                  </a:lnTo>
                  <a:lnTo>
                    <a:pt x="1243" y="944665"/>
                  </a:lnTo>
                  <a:lnTo>
                    <a:pt x="4931" y="991659"/>
                  </a:lnTo>
                  <a:lnTo>
                    <a:pt x="11003" y="1037944"/>
                  </a:lnTo>
                  <a:lnTo>
                    <a:pt x="19397" y="1083456"/>
                  </a:lnTo>
                  <a:lnTo>
                    <a:pt x="30049" y="1128135"/>
                  </a:lnTo>
                  <a:lnTo>
                    <a:pt x="42899" y="1171918"/>
                  </a:lnTo>
                  <a:lnTo>
                    <a:pt x="57885" y="1214743"/>
                  </a:lnTo>
                  <a:lnTo>
                    <a:pt x="74944" y="1256548"/>
                  </a:lnTo>
                  <a:lnTo>
                    <a:pt x="94014" y="1297271"/>
                  </a:lnTo>
                  <a:lnTo>
                    <a:pt x="115034" y="1336851"/>
                  </a:lnTo>
                  <a:lnTo>
                    <a:pt x="137941" y="1375224"/>
                  </a:lnTo>
                  <a:lnTo>
                    <a:pt x="162674" y="1412330"/>
                  </a:lnTo>
                  <a:lnTo>
                    <a:pt x="189171" y="1448107"/>
                  </a:lnTo>
                  <a:lnTo>
                    <a:pt x="217369" y="1482491"/>
                  </a:lnTo>
                  <a:lnTo>
                    <a:pt x="247207" y="1515422"/>
                  </a:lnTo>
                  <a:lnTo>
                    <a:pt x="278622" y="1546838"/>
                  </a:lnTo>
                  <a:lnTo>
                    <a:pt x="311553" y="1576675"/>
                  </a:lnTo>
                  <a:lnTo>
                    <a:pt x="345937" y="1604873"/>
                  </a:lnTo>
                  <a:lnTo>
                    <a:pt x="381714" y="1631370"/>
                  </a:lnTo>
                  <a:lnTo>
                    <a:pt x="418820" y="1656103"/>
                  </a:lnTo>
                  <a:lnTo>
                    <a:pt x="457194" y="1679010"/>
                  </a:lnTo>
                  <a:lnTo>
                    <a:pt x="496773" y="1700030"/>
                  </a:lnTo>
                  <a:lnTo>
                    <a:pt x="537496" y="1719100"/>
                  </a:lnTo>
                  <a:lnTo>
                    <a:pt x="579302" y="1736159"/>
                  </a:lnTo>
                  <a:lnTo>
                    <a:pt x="622127" y="1751145"/>
                  </a:lnTo>
                  <a:lnTo>
                    <a:pt x="665909" y="1763995"/>
                  </a:lnTo>
                  <a:lnTo>
                    <a:pt x="710588" y="1774648"/>
                  </a:lnTo>
                  <a:lnTo>
                    <a:pt x="756101" y="1783041"/>
                  </a:lnTo>
                  <a:lnTo>
                    <a:pt x="802385" y="1789113"/>
                  </a:lnTo>
                  <a:lnTo>
                    <a:pt x="849380" y="1792801"/>
                  </a:lnTo>
                  <a:lnTo>
                    <a:pt x="897022" y="1794045"/>
                  </a:lnTo>
                  <a:lnTo>
                    <a:pt x="944664" y="1792801"/>
                  </a:lnTo>
                  <a:lnTo>
                    <a:pt x="991659" y="1789113"/>
                  </a:lnTo>
                  <a:lnTo>
                    <a:pt x="1037943" y="1783041"/>
                  </a:lnTo>
                  <a:lnTo>
                    <a:pt x="1083456" y="1774648"/>
                  </a:lnTo>
                  <a:lnTo>
                    <a:pt x="1128134" y="1763995"/>
                  </a:lnTo>
                  <a:lnTo>
                    <a:pt x="1171917" y="1751145"/>
                  </a:lnTo>
                  <a:lnTo>
                    <a:pt x="1214742" y="1736159"/>
                  </a:lnTo>
                  <a:lnTo>
                    <a:pt x="1256547" y="1719100"/>
                  </a:lnTo>
                  <a:lnTo>
                    <a:pt x="1297271" y="1700030"/>
                  </a:lnTo>
                  <a:lnTo>
                    <a:pt x="1336850" y="1679010"/>
                  </a:lnTo>
                  <a:lnTo>
                    <a:pt x="1375224" y="1656103"/>
                  </a:lnTo>
                  <a:lnTo>
                    <a:pt x="1412330" y="1631370"/>
                  </a:lnTo>
                  <a:lnTo>
                    <a:pt x="1448106" y="1604873"/>
                  </a:lnTo>
                  <a:lnTo>
                    <a:pt x="1482491" y="1576675"/>
                  </a:lnTo>
                  <a:lnTo>
                    <a:pt x="1515422" y="1546838"/>
                  </a:lnTo>
                  <a:lnTo>
                    <a:pt x="1546837" y="1515422"/>
                  </a:lnTo>
                  <a:lnTo>
                    <a:pt x="1576675" y="1482491"/>
                  </a:lnTo>
                  <a:lnTo>
                    <a:pt x="1604873" y="1448107"/>
                  </a:lnTo>
                  <a:lnTo>
                    <a:pt x="1631369" y="1412330"/>
                  </a:lnTo>
                  <a:lnTo>
                    <a:pt x="1656102" y="1375224"/>
                  </a:lnTo>
                  <a:lnTo>
                    <a:pt x="1679010" y="1336851"/>
                  </a:lnTo>
                  <a:lnTo>
                    <a:pt x="1700030" y="1297271"/>
                  </a:lnTo>
                  <a:lnTo>
                    <a:pt x="1719100" y="1256548"/>
                  </a:lnTo>
                  <a:lnTo>
                    <a:pt x="1736159" y="1214743"/>
                  </a:lnTo>
                  <a:lnTo>
                    <a:pt x="1751145" y="1171918"/>
                  </a:lnTo>
                  <a:lnTo>
                    <a:pt x="1763995" y="1128135"/>
                  </a:lnTo>
                  <a:lnTo>
                    <a:pt x="1774647" y="1083456"/>
                  </a:lnTo>
                  <a:lnTo>
                    <a:pt x="1783041" y="1037944"/>
                  </a:lnTo>
                  <a:lnTo>
                    <a:pt x="1789113" y="991659"/>
                  </a:lnTo>
                  <a:lnTo>
                    <a:pt x="1792801" y="944665"/>
                  </a:lnTo>
                  <a:lnTo>
                    <a:pt x="1794045" y="897022"/>
                  </a:lnTo>
                  <a:lnTo>
                    <a:pt x="1792801" y="849380"/>
                  </a:lnTo>
                  <a:lnTo>
                    <a:pt x="1789113" y="802385"/>
                  </a:lnTo>
                  <a:lnTo>
                    <a:pt x="1783041" y="756101"/>
                  </a:lnTo>
                  <a:lnTo>
                    <a:pt x="1774647" y="710588"/>
                  </a:lnTo>
                  <a:lnTo>
                    <a:pt x="1763995" y="665910"/>
                  </a:lnTo>
                  <a:lnTo>
                    <a:pt x="1751145" y="622127"/>
                  </a:lnTo>
                  <a:lnTo>
                    <a:pt x="1736159" y="579302"/>
                  </a:lnTo>
                  <a:lnTo>
                    <a:pt x="1719100" y="537497"/>
                  </a:lnTo>
                  <a:lnTo>
                    <a:pt x="1700030" y="496774"/>
                  </a:lnTo>
                  <a:lnTo>
                    <a:pt x="1679010" y="457194"/>
                  </a:lnTo>
                  <a:lnTo>
                    <a:pt x="1656102" y="418820"/>
                  </a:lnTo>
                  <a:lnTo>
                    <a:pt x="1631369" y="381714"/>
                  </a:lnTo>
                  <a:lnTo>
                    <a:pt x="1604873" y="345938"/>
                  </a:lnTo>
                  <a:lnTo>
                    <a:pt x="1576675" y="311553"/>
                  </a:lnTo>
                  <a:lnTo>
                    <a:pt x="1546837" y="278622"/>
                  </a:lnTo>
                  <a:lnTo>
                    <a:pt x="1515422" y="247207"/>
                  </a:lnTo>
                  <a:lnTo>
                    <a:pt x="1482491" y="217369"/>
                  </a:lnTo>
                  <a:lnTo>
                    <a:pt x="1448106" y="189171"/>
                  </a:lnTo>
                  <a:lnTo>
                    <a:pt x="1412330" y="162675"/>
                  </a:lnTo>
                  <a:lnTo>
                    <a:pt x="1375224" y="137942"/>
                  </a:lnTo>
                  <a:lnTo>
                    <a:pt x="1336850" y="115034"/>
                  </a:lnTo>
                  <a:lnTo>
                    <a:pt x="1297271" y="94014"/>
                  </a:lnTo>
                  <a:lnTo>
                    <a:pt x="1256547" y="74944"/>
                  </a:lnTo>
                  <a:lnTo>
                    <a:pt x="1214742" y="57885"/>
                  </a:lnTo>
                  <a:lnTo>
                    <a:pt x="1171917" y="42900"/>
                  </a:lnTo>
                  <a:lnTo>
                    <a:pt x="1128134" y="30049"/>
                  </a:lnTo>
                  <a:lnTo>
                    <a:pt x="1083456" y="19397"/>
                  </a:lnTo>
                  <a:lnTo>
                    <a:pt x="1037943" y="11003"/>
                  </a:lnTo>
                  <a:lnTo>
                    <a:pt x="991659" y="4931"/>
                  </a:lnTo>
                  <a:lnTo>
                    <a:pt x="944664" y="1243"/>
                  </a:lnTo>
                  <a:lnTo>
                    <a:pt x="8970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3200">
                <a:latin typeface="+mj-lt"/>
              </a:endParaRPr>
            </a:p>
          </p:txBody>
        </p:sp>
        <p:sp>
          <p:nvSpPr>
            <p:cNvPr id="34" name="object 7"/>
            <p:cNvSpPr/>
            <p:nvPr/>
          </p:nvSpPr>
          <p:spPr>
            <a:xfrm>
              <a:off x="5436827" y="2895701"/>
              <a:ext cx="1324586" cy="1324586"/>
            </a:xfrm>
            <a:custGeom>
              <a:avLst/>
              <a:gdLst/>
              <a:ahLst/>
              <a:cxnLst/>
              <a:rect l="l" t="t" r="r" b="b"/>
              <a:pathLst>
                <a:path w="1127125" h="1127125">
                  <a:moveTo>
                    <a:pt x="563311" y="0"/>
                  </a:moveTo>
                  <a:lnTo>
                    <a:pt x="514704" y="2067"/>
                  </a:lnTo>
                  <a:lnTo>
                    <a:pt x="467246" y="8157"/>
                  </a:lnTo>
                  <a:lnTo>
                    <a:pt x="421105" y="18100"/>
                  </a:lnTo>
                  <a:lnTo>
                    <a:pt x="376451" y="31728"/>
                  </a:lnTo>
                  <a:lnTo>
                    <a:pt x="333453" y="48871"/>
                  </a:lnTo>
                  <a:lnTo>
                    <a:pt x="292280" y="69360"/>
                  </a:lnTo>
                  <a:lnTo>
                    <a:pt x="253100" y="93026"/>
                  </a:lnTo>
                  <a:lnTo>
                    <a:pt x="216083" y="119700"/>
                  </a:lnTo>
                  <a:lnTo>
                    <a:pt x="181399" y="149214"/>
                  </a:lnTo>
                  <a:lnTo>
                    <a:pt x="149215" y="181397"/>
                  </a:lnTo>
                  <a:lnTo>
                    <a:pt x="119701" y="216082"/>
                  </a:lnTo>
                  <a:lnTo>
                    <a:pt x="93027" y="253098"/>
                  </a:lnTo>
                  <a:lnTo>
                    <a:pt x="69360" y="292278"/>
                  </a:lnTo>
                  <a:lnTo>
                    <a:pt x="48871" y="333451"/>
                  </a:lnTo>
                  <a:lnTo>
                    <a:pt x="31728" y="376449"/>
                  </a:lnTo>
                  <a:lnTo>
                    <a:pt x="18100" y="421103"/>
                  </a:lnTo>
                  <a:lnTo>
                    <a:pt x="8157" y="467244"/>
                  </a:lnTo>
                  <a:lnTo>
                    <a:pt x="2067" y="514702"/>
                  </a:lnTo>
                  <a:lnTo>
                    <a:pt x="0" y="563309"/>
                  </a:lnTo>
                  <a:lnTo>
                    <a:pt x="2067" y="611916"/>
                  </a:lnTo>
                  <a:lnTo>
                    <a:pt x="8157" y="659374"/>
                  </a:lnTo>
                  <a:lnTo>
                    <a:pt x="18100" y="705514"/>
                  </a:lnTo>
                  <a:lnTo>
                    <a:pt x="31728" y="750168"/>
                  </a:lnTo>
                  <a:lnTo>
                    <a:pt x="48871" y="793166"/>
                  </a:lnTo>
                  <a:lnTo>
                    <a:pt x="69360" y="834339"/>
                  </a:lnTo>
                  <a:lnTo>
                    <a:pt x="93027" y="873518"/>
                  </a:lnTo>
                  <a:lnTo>
                    <a:pt x="119701" y="910534"/>
                  </a:lnTo>
                  <a:lnTo>
                    <a:pt x="149215" y="945219"/>
                  </a:lnTo>
                  <a:lnTo>
                    <a:pt x="181399" y="977402"/>
                  </a:lnTo>
                  <a:lnTo>
                    <a:pt x="216083" y="1006915"/>
                  </a:lnTo>
                  <a:lnTo>
                    <a:pt x="253100" y="1033589"/>
                  </a:lnTo>
                  <a:lnTo>
                    <a:pt x="292280" y="1057255"/>
                  </a:lnTo>
                  <a:lnTo>
                    <a:pt x="333453" y="1077744"/>
                  </a:lnTo>
                  <a:lnTo>
                    <a:pt x="376451" y="1094887"/>
                  </a:lnTo>
                  <a:lnTo>
                    <a:pt x="421105" y="1108515"/>
                  </a:lnTo>
                  <a:lnTo>
                    <a:pt x="467246" y="1118458"/>
                  </a:lnTo>
                  <a:lnTo>
                    <a:pt x="514704" y="1124548"/>
                  </a:lnTo>
                  <a:lnTo>
                    <a:pt x="563311" y="1126615"/>
                  </a:lnTo>
                  <a:lnTo>
                    <a:pt x="611917" y="1124548"/>
                  </a:lnTo>
                  <a:lnTo>
                    <a:pt x="659375" y="1118458"/>
                  </a:lnTo>
                  <a:lnTo>
                    <a:pt x="705516" y="1108515"/>
                  </a:lnTo>
                  <a:lnTo>
                    <a:pt x="750169" y="1094887"/>
                  </a:lnTo>
                  <a:lnTo>
                    <a:pt x="793167" y="1077744"/>
                  </a:lnTo>
                  <a:lnTo>
                    <a:pt x="834341" y="1057255"/>
                  </a:lnTo>
                  <a:lnTo>
                    <a:pt x="873520" y="1033589"/>
                  </a:lnTo>
                  <a:lnTo>
                    <a:pt x="910537" y="1006915"/>
                  </a:lnTo>
                  <a:lnTo>
                    <a:pt x="945221" y="977402"/>
                  </a:lnTo>
                  <a:lnTo>
                    <a:pt x="977405" y="945219"/>
                  </a:lnTo>
                  <a:lnTo>
                    <a:pt x="1006918" y="910534"/>
                  </a:lnTo>
                  <a:lnTo>
                    <a:pt x="1033593" y="873518"/>
                  </a:lnTo>
                  <a:lnTo>
                    <a:pt x="1057259" y="834339"/>
                  </a:lnTo>
                  <a:lnTo>
                    <a:pt x="1077749" y="793166"/>
                  </a:lnTo>
                  <a:lnTo>
                    <a:pt x="1094892" y="750168"/>
                  </a:lnTo>
                  <a:lnTo>
                    <a:pt x="1108519" y="705514"/>
                  </a:lnTo>
                  <a:lnTo>
                    <a:pt x="1118463" y="659374"/>
                  </a:lnTo>
                  <a:lnTo>
                    <a:pt x="1124553" y="611916"/>
                  </a:lnTo>
                  <a:lnTo>
                    <a:pt x="1126620" y="563309"/>
                  </a:lnTo>
                  <a:lnTo>
                    <a:pt x="1124553" y="514702"/>
                  </a:lnTo>
                  <a:lnTo>
                    <a:pt x="1118463" y="467244"/>
                  </a:lnTo>
                  <a:lnTo>
                    <a:pt x="1108519" y="421103"/>
                  </a:lnTo>
                  <a:lnTo>
                    <a:pt x="1094892" y="376449"/>
                  </a:lnTo>
                  <a:lnTo>
                    <a:pt x="1077749" y="333451"/>
                  </a:lnTo>
                  <a:lnTo>
                    <a:pt x="1057259" y="292278"/>
                  </a:lnTo>
                  <a:lnTo>
                    <a:pt x="1033593" y="253098"/>
                  </a:lnTo>
                  <a:lnTo>
                    <a:pt x="1006918" y="216082"/>
                  </a:lnTo>
                  <a:lnTo>
                    <a:pt x="977405" y="181397"/>
                  </a:lnTo>
                  <a:lnTo>
                    <a:pt x="945221" y="149214"/>
                  </a:lnTo>
                  <a:lnTo>
                    <a:pt x="910537" y="119700"/>
                  </a:lnTo>
                  <a:lnTo>
                    <a:pt x="873520" y="93026"/>
                  </a:lnTo>
                  <a:lnTo>
                    <a:pt x="834341" y="69360"/>
                  </a:lnTo>
                  <a:lnTo>
                    <a:pt x="793167" y="48871"/>
                  </a:lnTo>
                  <a:lnTo>
                    <a:pt x="750169" y="31728"/>
                  </a:lnTo>
                  <a:lnTo>
                    <a:pt x="705516" y="18100"/>
                  </a:lnTo>
                  <a:lnTo>
                    <a:pt x="659375" y="8157"/>
                  </a:lnTo>
                  <a:lnTo>
                    <a:pt x="611917" y="2067"/>
                  </a:lnTo>
                  <a:lnTo>
                    <a:pt x="563311" y="0"/>
                  </a:lnTo>
                  <a:close/>
                </a:path>
              </a:pathLst>
            </a:custGeom>
            <a:solidFill>
              <a:srgbClr val="F15B4E"/>
            </a:solidFill>
          </p:spPr>
          <p:txBody>
            <a:bodyPr wrap="square" lIns="0" tIns="0" rIns="0" bIns="0" rtlCol="0"/>
            <a:lstStyle/>
            <a:p>
              <a:endParaRPr sz="3200">
                <a:latin typeface="+mj-lt"/>
              </a:endParaRPr>
            </a:p>
          </p:txBody>
        </p:sp>
        <p:pic>
          <p:nvPicPr>
            <p:cNvPr id="35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73813" y="3287178"/>
              <a:ext cx="657266" cy="769240"/>
            </a:xfrm>
            <a:prstGeom prst="rect">
              <a:avLst/>
            </a:prstGeom>
          </p:spPr>
        </p:pic>
        <p:sp>
          <p:nvSpPr>
            <p:cNvPr id="36" name="object 9"/>
            <p:cNvSpPr/>
            <p:nvPr/>
          </p:nvSpPr>
          <p:spPr>
            <a:xfrm>
              <a:off x="5819545" y="3474961"/>
              <a:ext cx="566401" cy="536551"/>
            </a:xfrm>
            <a:custGeom>
              <a:avLst/>
              <a:gdLst/>
              <a:ahLst/>
              <a:cxnLst/>
              <a:rect l="l" t="t" r="r" b="b"/>
              <a:pathLst>
                <a:path w="481964" h="456564">
                  <a:moveTo>
                    <a:pt x="133997" y="305384"/>
                  </a:moveTo>
                  <a:lnTo>
                    <a:pt x="128854" y="267208"/>
                  </a:lnTo>
                  <a:lnTo>
                    <a:pt x="102933" y="221703"/>
                  </a:lnTo>
                  <a:lnTo>
                    <a:pt x="74663" y="203492"/>
                  </a:lnTo>
                  <a:lnTo>
                    <a:pt x="65938" y="211912"/>
                  </a:lnTo>
                  <a:lnTo>
                    <a:pt x="57772" y="203492"/>
                  </a:lnTo>
                  <a:lnTo>
                    <a:pt x="19519" y="234289"/>
                  </a:lnTo>
                  <a:lnTo>
                    <a:pt x="2692" y="275577"/>
                  </a:lnTo>
                  <a:lnTo>
                    <a:pt x="0" y="305384"/>
                  </a:lnTo>
                  <a:lnTo>
                    <a:pt x="635" y="310984"/>
                  </a:lnTo>
                  <a:lnTo>
                    <a:pt x="4940" y="315963"/>
                  </a:lnTo>
                  <a:lnTo>
                    <a:pt x="11620" y="315963"/>
                  </a:lnTo>
                  <a:lnTo>
                    <a:pt x="19989" y="313486"/>
                  </a:lnTo>
                  <a:lnTo>
                    <a:pt x="23672" y="307581"/>
                  </a:lnTo>
                  <a:lnTo>
                    <a:pt x="24612" y="300583"/>
                  </a:lnTo>
                  <a:lnTo>
                    <a:pt x="24752" y="294944"/>
                  </a:lnTo>
                  <a:lnTo>
                    <a:pt x="25476" y="288264"/>
                  </a:lnTo>
                  <a:lnTo>
                    <a:pt x="26682" y="280543"/>
                  </a:lnTo>
                  <a:lnTo>
                    <a:pt x="28308" y="273189"/>
                  </a:lnTo>
                  <a:lnTo>
                    <a:pt x="30353" y="267652"/>
                  </a:lnTo>
                  <a:lnTo>
                    <a:pt x="30492" y="280543"/>
                  </a:lnTo>
                  <a:lnTo>
                    <a:pt x="30378" y="285026"/>
                  </a:lnTo>
                  <a:lnTo>
                    <a:pt x="30276" y="307581"/>
                  </a:lnTo>
                  <a:lnTo>
                    <a:pt x="31254" y="315963"/>
                  </a:lnTo>
                  <a:lnTo>
                    <a:pt x="31381" y="317296"/>
                  </a:lnTo>
                  <a:lnTo>
                    <a:pt x="32410" y="337045"/>
                  </a:lnTo>
                  <a:lnTo>
                    <a:pt x="32524" y="344360"/>
                  </a:lnTo>
                  <a:lnTo>
                    <a:pt x="32283" y="386359"/>
                  </a:lnTo>
                  <a:lnTo>
                    <a:pt x="32181" y="421779"/>
                  </a:lnTo>
                  <a:lnTo>
                    <a:pt x="33185" y="441121"/>
                  </a:lnTo>
                  <a:lnTo>
                    <a:pt x="40119" y="449351"/>
                  </a:lnTo>
                  <a:lnTo>
                    <a:pt x="50190" y="451256"/>
                  </a:lnTo>
                  <a:lnTo>
                    <a:pt x="59448" y="446697"/>
                  </a:lnTo>
                  <a:lnTo>
                    <a:pt x="63906" y="435571"/>
                  </a:lnTo>
                  <a:lnTo>
                    <a:pt x="64122" y="426148"/>
                  </a:lnTo>
                  <a:lnTo>
                    <a:pt x="63881" y="342976"/>
                  </a:lnTo>
                  <a:lnTo>
                    <a:pt x="64020" y="340880"/>
                  </a:lnTo>
                  <a:lnTo>
                    <a:pt x="64033" y="340741"/>
                  </a:lnTo>
                  <a:lnTo>
                    <a:pt x="63385" y="340880"/>
                  </a:lnTo>
                  <a:lnTo>
                    <a:pt x="64071" y="340182"/>
                  </a:lnTo>
                  <a:lnTo>
                    <a:pt x="64033" y="340741"/>
                  </a:lnTo>
                  <a:lnTo>
                    <a:pt x="65239" y="340474"/>
                  </a:lnTo>
                  <a:lnTo>
                    <a:pt x="66217" y="344360"/>
                  </a:lnTo>
                  <a:lnTo>
                    <a:pt x="66433" y="352882"/>
                  </a:lnTo>
                  <a:lnTo>
                    <a:pt x="66281" y="361746"/>
                  </a:lnTo>
                  <a:lnTo>
                    <a:pt x="66141" y="366483"/>
                  </a:lnTo>
                  <a:lnTo>
                    <a:pt x="66154" y="438010"/>
                  </a:lnTo>
                  <a:lnTo>
                    <a:pt x="65824" y="444627"/>
                  </a:lnTo>
                  <a:lnTo>
                    <a:pt x="74015" y="449211"/>
                  </a:lnTo>
                  <a:lnTo>
                    <a:pt x="80467" y="451294"/>
                  </a:lnTo>
                  <a:lnTo>
                    <a:pt x="86550" y="450710"/>
                  </a:lnTo>
                  <a:lnTo>
                    <a:pt x="91732" y="448081"/>
                  </a:lnTo>
                  <a:lnTo>
                    <a:pt x="95440" y="443992"/>
                  </a:lnTo>
                  <a:lnTo>
                    <a:pt x="97485" y="438010"/>
                  </a:lnTo>
                  <a:lnTo>
                    <a:pt x="98132" y="430593"/>
                  </a:lnTo>
                  <a:lnTo>
                    <a:pt x="98044" y="422744"/>
                  </a:lnTo>
                  <a:lnTo>
                    <a:pt x="97840" y="415544"/>
                  </a:lnTo>
                  <a:lnTo>
                    <a:pt x="97726" y="386359"/>
                  </a:lnTo>
                  <a:lnTo>
                    <a:pt x="97726" y="340474"/>
                  </a:lnTo>
                  <a:lnTo>
                    <a:pt x="97726" y="340182"/>
                  </a:lnTo>
                  <a:lnTo>
                    <a:pt x="97739" y="337045"/>
                  </a:lnTo>
                  <a:lnTo>
                    <a:pt x="98069" y="322808"/>
                  </a:lnTo>
                  <a:lnTo>
                    <a:pt x="98463" y="321271"/>
                  </a:lnTo>
                  <a:lnTo>
                    <a:pt x="99555" y="319455"/>
                  </a:lnTo>
                  <a:lnTo>
                    <a:pt x="100152" y="317296"/>
                  </a:lnTo>
                  <a:lnTo>
                    <a:pt x="101104" y="307581"/>
                  </a:lnTo>
                  <a:lnTo>
                    <a:pt x="101193" y="304736"/>
                  </a:lnTo>
                  <a:lnTo>
                    <a:pt x="101384" y="293001"/>
                  </a:lnTo>
                  <a:lnTo>
                    <a:pt x="101269" y="271868"/>
                  </a:lnTo>
                  <a:lnTo>
                    <a:pt x="101231" y="267652"/>
                  </a:lnTo>
                  <a:lnTo>
                    <a:pt x="101180" y="263296"/>
                  </a:lnTo>
                  <a:lnTo>
                    <a:pt x="103835" y="269697"/>
                  </a:lnTo>
                  <a:lnTo>
                    <a:pt x="109080" y="300621"/>
                  </a:lnTo>
                  <a:lnTo>
                    <a:pt x="110109" y="308673"/>
                  </a:lnTo>
                  <a:lnTo>
                    <a:pt x="113741" y="315112"/>
                  </a:lnTo>
                  <a:lnTo>
                    <a:pt x="121805" y="317728"/>
                  </a:lnTo>
                  <a:lnTo>
                    <a:pt x="130695" y="314121"/>
                  </a:lnTo>
                  <a:lnTo>
                    <a:pt x="133997" y="305384"/>
                  </a:lnTo>
                  <a:close/>
                </a:path>
                <a:path w="481964" h="456564">
                  <a:moveTo>
                    <a:pt x="424053" y="124015"/>
                  </a:moveTo>
                  <a:lnTo>
                    <a:pt x="409333" y="74980"/>
                  </a:lnTo>
                  <a:lnTo>
                    <a:pt x="382638" y="38163"/>
                  </a:lnTo>
                  <a:lnTo>
                    <a:pt x="346240" y="10845"/>
                  </a:lnTo>
                  <a:lnTo>
                    <a:pt x="339509" y="7315"/>
                  </a:lnTo>
                  <a:lnTo>
                    <a:pt x="332740" y="3098"/>
                  </a:lnTo>
                  <a:lnTo>
                    <a:pt x="321144" y="0"/>
                  </a:lnTo>
                  <a:lnTo>
                    <a:pt x="319747" y="2565"/>
                  </a:lnTo>
                  <a:lnTo>
                    <a:pt x="307733" y="15227"/>
                  </a:lnTo>
                  <a:lnTo>
                    <a:pt x="306832" y="13855"/>
                  </a:lnTo>
                  <a:lnTo>
                    <a:pt x="294449" y="1778"/>
                  </a:lnTo>
                  <a:lnTo>
                    <a:pt x="292671" y="596"/>
                  </a:lnTo>
                  <a:lnTo>
                    <a:pt x="277088" y="6819"/>
                  </a:lnTo>
                  <a:lnTo>
                    <a:pt x="258787" y="17995"/>
                  </a:lnTo>
                  <a:lnTo>
                    <a:pt x="242138" y="30314"/>
                  </a:lnTo>
                  <a:lnTo>
                    <a:pt x="231521" y="39966"/>
                  </a:lnTo>
                  <a:lnTo>
                    <a:pt x="218414" y="27889"/>
                  </a:lnTo>
                  <a:lnTo>
                    <a:pt x="182435" y="5715"/>
                  </a:lnTo>
                  <a:lnTo>
                    <a:pt x="175882" y="1028"/>
                  </a:lnTo>
                  <a:lnTo>
                    <a:pt x="168884" y="698"/>
                  </a:lnTo>
                  <a:lnTo>
                    <a:pt x="154901" y="15113"/>
                  </a:lnTo>
                  <a:lnTo>
                    <a:pt x="140652" y="635"/>
                  </a:lnTo>
                  <a:lnTo>
                    <a:pt x="103238" y="19291"/>
                  </a:lnTo>
                  <a:lnTo>
                    <a:pt x="73355" y="46012"/>
                  </a:lnTo>
                  <a:lnTo>
                    <a:pt x="52628" y="81381"/>
                  </a:lnTo>
                  <a:lnTo>
                    <a:pt x="42265" y="127482"/>
                  </a:lnTo>
                  <a:lnTo>
                    <a:pt x="45986" y="126263"/>
                  </a:lnTo>
                  <a:lnTo>
                    <a:pt x="48336" y="124866"/>
                  </a:lnTo>
                  <a:lnTo>
                    <a:pt x="52768" y="123799"/>
                  </a:lnTo>
                  <a:lnTo>
                    <a:pt x="59029" y="122796"/>
                  </a:lnTo>
                  <a:lnTo>
                    <a:pt x="65557" y="122656"/>
                  </a:lnTo>
                  <a:lnTo>
                    <a:pt x="72034" y="123418"/>
                  </a:lnTo>
                  <a:lnTo>
                    <a:pt x="78168" y="125107"/>
                  </a:lnTo>
                  <a:lnTo>
                    <a:pt x="82270" y="126644"/>
                  </a:lnTo>
                  <a:lnTo>
                    <a:pt x="84709" y="128473"/>
                  </a:lnTo>
                  <a:lnTo>
                    <a:pt x="88214" y="129908"/>
                  </a:lnTo>
                  <a:lnTo>
                    <a:pt x="94234" y="101752"/>
                  </a:lnTo>
                  <a:lnTo>
                    <a:pt x="93903" y="132486"/>
                  </a:lnTo>
                  <a:lnTo>
                    <a:pt x="95796" y="136309"/>
                  </a:lnTo>
                  <a:lnTo>
                    <a:pt x="101130" y="143395"/>
                  </a:lnTo>
                  <a:lnTo>
                    <a:pt x="105600" y="152488"/>
                  </a:lnTo>
                  <a:lnTo>
                    <a:pt x="107886" y="162496"/>
                  </a:lnTo>
                  <a:lnTo>
                    <a:pt x="107924" y="172745"/>
                  </a:lnTo>
                  <a:lnTo>
                    <a:pt x="105664" y="182587"/>
                  </a:lnTo>
                  <a:lnTo>
                    <a:pt x="101904" y="192913"/>
                  </a:lnTo>
                  <a:lnTo>
                    <a:pt x="97129" y="195300"/>
                  </a:lnTo>
                  <a:lnTo>
                    <a:pt x="97396" y="206502"/>
                  </a:lnTo>
                  <a:lnTo>
                    <a:pt x="126758" y="241490"/>
                  </a:lnTo>
                  <a:lnTo>
                    <a:pt x="139649" y="279603"/>
                  </a:lnTo>
                  <a:lnTo>
                    <a:pt x="141960" y="304761"/>
                  </a:lnTo>
                  <a:lnTo>
                    <a:pt x="140208" y="314909"/>
                  </a:lnTo>
                  <a:lnTo>
                    <a:pt x="136194" y="321424"/>
                  </a:lnTo>
                  <a:lnTo>
                    <a:pt x="130327" y="326097"/>
                  </a:lnTo>
                  <a:lnTo>
                    <a:pt x="123228" y="328637"/>
                  </a:lnTo>
                  <a:lnTo>
                    <a:pt x="115493" y="328739"/>
                  </a:lnTo>
                  <a:lnTo>
                    <a:pt x="111048" y="328053"/>
                  </a:lnTo>
                  <a:lnTo>
                    <a:pt x="109194" y="326009"/>
                  </a:lnTo>
                  <a:lnTo>
                    <a:pt x="105892" y="325259"/>
                  </a:lnTo>
                  <a:lnTo>
                    <a:pt x="105600" y="354507"/>
                  </a:lnTo>
                  <a:lnTo>
                    <a:pt x="105791" y="412991"/>
                  </a:lnTo>
                  <a:lnTo>
                    <a:pt x="105244" y="442696"/>
                  </a:lnTo>
                  <a:lnTo>
                    <a:pt x="106934" y="443712"/>
                  </a:lnTo>
                  <a:lnTo>
                    <a:pt x="107988" y="445122"/>
                  </a:lnTo>
                  <a:lnTo>
                    <a:pt x="109905" y="446265"/>
                  </a:lnTo>
                  <a:lnTo>
                    <a:pt x="121361" y="450215"/>
                  </a:lnTo>
                  <a:lnTo>
                    <a:pt x="132702" y="449160"/>
                  </a:lnTo>
                  <a:lnTo>
                    <a:pt x="142455" y="443763"/>
                  </a:lnTo>
                  <a:lnTo>
                    <a:pt x="149148" y="434644"/>
                  </a:lnTo>
                  <a:lnTo>
                    <a:pt x="151066" y="427761"/>
                  </a:lnTo>
                  <a:lnTo>
                    <a:pt x="151739" y="419989"/>
                  </a:lnTo>
                  <a:lnTo>
                    <a:pt x="151511" y="234657"/>
                  </a:lnTo>
                  <a:lnTo>
                    <a:pt x="155384" y="234657"/>
                  </a:lnTo>
                  <a:lnTo>
                    <a:pt x="155270" y="403631"/>
                  </a:lnTo>
                  <a:lnTo>
                    <a:pt x="155117" y="412432"/>
                  </a:lnTo>
                  <a:lnTo>
                    <a:pt x="155232" y="421055"/>
                  </a:lnTo>
                  <a:lnTo>
                    <a:pt x="155879" y="428028"/>
                  </a:lnTo>
                  <a:lnTo>
                    <a:pt x="160718" y="439166"/>
                  </a:lnTo>
                  <a:lnTo>
                    <a:pt x="169875" y="447319"/>
                  </a:lnTo>
                  <a:lnTo>
                    <a:pt x="181902" y="450634"/>
                  </a:lnTo>
                  <a:lnTo>
                    <a:pt x="195326" y="447255"/>
                  </a:lnTo>
                  <a:lnTo>
                    <a:pt x="205079" y="438696"/>
                  </a:lnTo>
                  <a:lnTo>
                    <a:pt x="209194" y="427367"/>
                  </a:lnTo>
                  <a:lnTo>
                    <a:pt x="209969" y="413346"/>
                  </a:lnTo>
                  <a:lnTo>
                    <a:pt x="209727" y="396684"/>
                  </a:lnTo>
                  <a:lnTo>
                    <a:pt x="209727" y="234657"/>
                  </a:lnTo>
                  <a:lnTo>
                    <a:pt x="209181" y="217195"/>
                  </a:lnTo>
                  <a:lnTo>
                    <a:pt x="209638" y="207606"/>
                  </a:lnTo>
                  <a:lnTo>
                    <a:pt x="211556" y="203085"/>
                  </a:lnTo>
                  <a:lnTo>
                    <a:pt x="215353" y="202349"/>
                  </a:lnTo>
                  <a:lnTo>
                    <a:pt x="216446" y="203034"/>
                  </a:lnTo>
                  <a:lnTo>
                    <a:pt x="224282" y="199593"/>
                  </a:lnTo>
                  <a:lnTo>
                    <a:pt x="227266" y="197294"/>
                  </a:lnTo>
                  <a:lnTo>
                    <a:pt x="229031" y="195313"/>
                  </a:lnTo>
                  <a:lnTo>
                    <a:pt x="230606" y="196075"/>
                  </a:lnTo>
                  <a:lnTo>
                    <a:pt x="231800" y="197231"/>
                  </a:lnTo>
                  <a:lnTo>
                    <a:pt x="233870" y="198132"/>
                  </a:lnTo>
                  <a:lnTo>
                    <a:pt x="219760" y="265163"/>
                  </a:lnTo>
                  <a:lnTo>
                    <a:pt x="216979" y="280060"/>
                  </a:lnTo>
                  <a:lnTo>
                    <a:pt x="213258" y="304063"/>
                  </a:lnTo>
                  <a:lnTo>
                    <a:pt x="213588" y="307047"/>
                  </a:lnTo>
                  <a:lnTo>
                    <a:pt x="253060" y="324345"/>
                  </a:lnTo>
                  <a:lnTo>
                    <a:pt x="253060" y="399046"/>
                  </a:lnTo>
                  <a:lnTo>
                    <a:pt x="263842" y="444881"/>
                  </a:lnTo>
                  <a:lnTo>
                    <a:pt x="276618" y="450011"/>
                  </a:lnTo>
                  <a:lnTo>
                    <a:pt x="290652" y="448284"/>
                  </a:lnTo>
                  <a:lnTo>
                    <a:pt x="302818" y="438061"/>
                  </a:lnTo>
                  <a:lnTo>
                    <a:pt x="306120" y="430809"/>
                  </a:lnTo>
                  <a:lnTo>
                    <a:pt x="307416" y="422770"/>
                  </a:lnTo>
                  <a:lnTo>
                    <a:pt x="307543" y="414083"/>
                  </a:lnTo>
                  <a:lnTo>
                    <a:pt x="307403" y="329514"/>
                  </a:lnTo>
                  <a:lnTo>
                    <a:pt x="311162" y="329552"/>
                  </a:lnTo>
                  <a:lnTo>
                    <a:pt x="311162" y="422046"/>
                  </a:lnTo>
                  <a:lnTo>
                    <a:pt x="317627" y="440905"/>
                  </a:lnTo>
                  <a:lnTo>
                    <a:pt x="332359" y="449630"/>
                  </a:lnTo>
                  <a:lnTo>
                    <a:pt x="349186" y="448170"/>
                  </a:lnTo>
                  <a:lnTo>
                    <a:pt x="361937" y="436499"/>
                  </a:lnTo>
                  <a:lnTo>
                    <a:pt x="364375" y="430110"/>
                  </a:lnTo>
                  <a:lnTo>
                    <a:pt x="365391" y="423684"/>
                  </a:lnTo>
                  <a:lnTo>
                    <a:pt x="365544" y="416801"/>
                  </a:lnTo>
                  <a:lnTo>
                    <a:pt x="365493" y="401510"/>
                  </a:lnTo>
                  <a:lnTo>
                    <a:pt x="365683" y="385203"/>
                  </a:lnTo>
                  <a:lnTo>
                    <a:pt x="365264" y="377964"/>
                  </a:lnTo>
                  <a:lnTo>
                    <a:pt x="351129" y="377926"/>
                  </a:lnTo>
                  <a:lnTo>
                    <a:pt x="359473" y="329869"/>
                  </a:lnTo>
                  <a:lnTo>
                    <a:pt x="349313" y="328422"/>
                  </a:lnTo>
                  <a:lnTo>
                    <a:pt x="341464" y="323265"/>
                  </a:lnTo>
                  <a:lnTo>
                    <a:pt x="336435" y="315137"/>
                  </a:lnTo>
                  <a:lnTo>
                    <a:pt x="334759" y="304774"/>
                  </a:lnTo>
                  <a:lnTo>
                    <a:pt x="337540" y="277583"/>
                  </a:lnTo>
                  <a:lnTo>
                    <a:pt x="357949" y="228587"/>
                  </a:lnTo>
                  <a:lnTo>
                    <a:pt x="382104" y="204609"/>
                  </a:lnTo>
                  <a:lnTo>
                    <a:pt x="382816" y="202590"/>
                  </a:lnTo>
                  <a:lnTo>
                    <a:pt x="374586" y="194094"/>
                  </a:lnTo>
                  <a:lnTo>
                    <a:pt x="369100" y="182460"/>
                  </a:lnTo>
                  <a:lnTo>
                    <a:pt x="366839" y="169227"/>
                  </a:lnTo>
                  <a:lnTo>
                    <a:pt x="368287" y="155917"/>
                  </a:lnTo>
                  <a:lnTo>
                    <a:pt x="370255" y="148653"/>
                  </a:lnTo>
                  <a:lnTo>
                    <a:pt x="371297" y="151625"/>
                  </a:lnTo>
                  <a:lnTo>
                    <a:pt x="369227" y="143383"/>
                  </a:lnTo>
                  <a:lnTo>
                    <a:pt x="368287" y="134150"/>
                  </a:lnTo>
                  <a:lnTo>
                    <a:pt x="368084" y="95377"/>
                  </a:lnTo>
                  <a:lnTo>
                    <a:pt x="369976" y="97751"/>
                  </a:lnTo>
                  <a:lnTo>
                    <a:pt x="374611" y="111823"/>
                  </a:lnTo>
                  <a:lnTo>
                    <a:pt x="376656" y="119418"/>
                  </a:lnTo>
                  <a:lnTo>
                    <a:pt x="378244" y="127215"/>
                  </a:lnTo>
                  <a:lnTo>
                    <a:pt x="379514" y="135572"/>
                  </a:lnTo>
                  <a:lnTo>
                    <a:pt x="381584" y="135140"/>
                  </a:lnTo>
                  <a:lnTo>
                    <a:pt x="410794" y="122567"/>
                  </a:lnTo>
                  <a:lnTo>
                    <a:pt x="417156" y="122974"/>
                  </a:lnTo>
                  <a:lnTo>
                    <a:pt x="424053" y="124015"/>
                  </a:lnTo>
                  <a:close/>
                </a:path>
                <a:path w="481964" h="456564">
                  <a:moveTo>
                    <a:pt x="481799" y="308305"/>
                  </a:moveTo>
                  <a:lnTo>
                    <a:pt x="480669" y="289039"/>
                  </a:lnTo>
                  <a:lnTo>
                    <a:pt x="477291" y="271373"/>
                  </a:lnTo>
                  <a:lnTo>
                    <a:pt x="475234" y="265417"/>
                  </a:lnTo>
                  <a:lnTo>
                    <a:pt x="471728" y="255257"/>
                  </a:lnTo>
                  <a:lnTo>
                    <a:pt x="445592" y="218655"/>
                  </a:lnTo>
                  <a:lnTo>
                    <a:pt x="421093" y="204711"/>
                  </a:lnTo>
                  <a:lnTo>
                    <a:pt x="412800" y="213385"/>
                  </a:lnTo>
                  <a:lnTo>
                    <a:pt x="410222" y="211416"/>
                  </a:lnTo>
                  <a:lnTo>
                    <a:pt x="406768" y="206921"/>
                  </a:lnTo>
                  <a:lnTo>
                    <a:pt x="404025" y="204609"/>
                  </a:lnTo>
                  <a:lnTo>
                    <a:pt x="397103" y="206756"/>
                  </a:lnTo>
                  <a:lnTo>
                    <a:pt x="366522" y="234111"/>
                  </a:lnTo>
                  <a:lnTo>
                    <a:pt x="348361" y="277037"/>
                  </a:lnTo>
                  <a:lnTo>
                    <a:pt x="345694" y="299466"/>
                  </a:lnTo>
                  <a:lnTo>
                    <a:pt x="345694" y="307136"/>
                  </a:lnTo>
                  <a:lnTo>
                    <a:pt x="349173" y="315328"/>
                  </a:lnTo>
                  <a:lnTo>
                    <a:pt x="357035" y="318655"/>
                  </a:lnTo>
                  <a:lnTo>
                    <a:pt x="365366" y="316636"/>
                  </a:lnTo>
                  <a:lnTo>
                    <a:pt x="370281" y="308775"/>
                  </a:lnTo>
                  <a:lnTo>
                    <a:pt x="370916" y="301371"/>
                  </a:lnTo>
                  <a:lnTo>
                    <a:pt x="371640" y="290703"/>
                  </a:lnTo>
                  <a:lnTo>
                    <a:pt x="373291" y="279298"/>
                  </a:lnTo>
                  <a:lnTo>
                    <a:pt x="376669" y="269671"/>
                  </a:lnTo>
                  <a:lnTo>
                    <a:pt x="376783" y="290741"/>
                  </a:lnTo>
                  <a:lnTo>
                    <a:pt x="376301" y="296481"/>
                  </a:lnTo>
                  <a:lnTo>
                    <a:pt x="373570" y="311924"/>
                  </a:lnTo>
                  <a:lnTo>
                    <a:pt x="369570" y="333641"/>
                  </a:lnTo>
                  <a:lnTo>
                    <a:pt x="365848" y="354368"/>
                  </a:lnTo>
                  <a:lnTo>
                    <a:pt x="363956" y="366826"/>
                  </a:lnTo>
                  <a:lnTo>
                    <a:pt x="378383" y="366991"/>
                  </a:lnTo>
                  <a:lnTo>
                    <a:pt x="378447" y="436321"/>
                  </a:lnTo>
                  <a:lnTo>
                    <a:pt x="377444" y="444487"/>
                  </a:lnTo>
                  <a:lnTo>
                    <a:pt x="381850" y="450075"/>
                  </a:lnTo>
                  <a:lnTo>
                    <a:pt x="389051" y="455282"/>
                  </a:lnTo>
                  <a:lnTo>
                    <a:pt x="397471" y="455930"/>
                  </a:lnTo>
                  <a:lnTo>
                    <a:pt x="405104" y="452247"/>
                  </a:lnTo>
                  <a:lnTo>
                    <a:pt x="409956" y="444436"/>
                  </a:lnTo>
                  <a:lnTo>
                    <a:pt x="410527" y="433222"/>
                  </a:lnTo>
                  <a:lnTo>
                    <a:pt x="410705" y="411480"/>
                  </a:lnTo>
                  <a:lnTo>
                    <a:pt x="410603" y="383679"/>
                  </a:lnTo>
                  <a:lnTo>
                    <a:pt x="410489" y="371919"/>
                  </a:lnTo>
                  <a:lnTo>
                    <a:pt x="410400" y="366115"/>
                  </a:lnTo>
                  <a:lnTo>
                    <a:pt x="410413" y="366890"/>
                  </a:lnTo>
                  <a:lnTo>
                    <a:pt x="412940" y="366890"/>
                  </a:lnTo>
                  <a:lnTo>
                    <a:pt x="412940" y="366115"/>
                  </a:lnTo>
                  <a:lnTo>
                    <a:pt x="413169" y="366890"/>
                  </a:lnTo>
                  <a:lnTo>
                    <a:pt x="412940" y="366890"/>
                  </a:lnTo>
                  <a:lnTo>
                    <a:pt x="412762" y="383679"/>
                  </a:lnTo>
                  <a:lnTo>
                    <a:pt x="412648" y="411480"/>
                  </a:lnTo>
                  <a:lnTo>
                    <a:pt x="412864" y="433222"/>
                  </a:lnTo>
                  <a:lnTo>
                    <a:pt x="413600" y="444830"/>
                  </a:lnTo>
                  <a:lnTo>
                    <a:pt x="419823" y="453517"/>
                  </a:lnTo>
                  <a:lnTo>
                    <a:pt x="429247" y="456158"/>
                  </a:lnTo>
                  <a:lnTo>
                    <a:pt x="438543" y="453097"/>
                  </a:lnTo>
                  <a:lnTo>
                    <a:pt x="444296" y="444830"/>
                  </a:lnTo>
                  <a:lnTo>
                    <a:pt x="444411" y="444436"/>
                  </a:lnTo>
                  <a:lnTo>
                    <a:pt x="445122" y="433108"/>
                  </a:lnTo>
                  <a:lnTo>
                    <a:pt x="445173" y="408012"/>
                  </a:lnTo>
                  <a:lnTo>
                    <a:pt x="444931" y="383679"/>
                  </a:lnTo>
                  <a:lnTo>
                    <a:pt x="445274" y="366864"/>
                  </a:lnTo>
                  <a:lnTo>
                    <a:pt x="461175" y="366890"/>
                  </a:lnTo>
                  <a:lnTo>
                    <a:pt x="461035" y="366102"/>
                  </a:lnTo>
                  <a:lnTo>
                    <a:pt x="458025" y="349224"/>
                  </a:lnTo>
                  <a:lnTo>
                    <a:pt x="453796" y="326771"/>
                  </a:lnTo>
                  <a:lnTo>
                    <a:pt x="450075" y="304571"/>
                  </a:lnTo>
                  <a:lnTo>
                    <a:pt x="448500" y="287680"/>
                  </a:lnTo>
                  <a:lnTo>
                    <a:pt x="448475" y="269671"/>
                  </a:lnTo>
                  <a:lnTo>
                    <a:pt x="448462" y="265417"/>
                  </a:lnTo>
                  <a:lnTo>
                    <a:pt x="452272" y="274637"/>
                  </a:lnTo>
                  <a:lnTo>
                    <a:pt x="454774" y="285572"/>
                  </a:lnTo>
                  <a:lnTo>
                    <a:pt x="456222" y="296849"/>
                  </a:lnTo>
                  <a:lnTo>
                    <a:pt x="456895" y="307136"/>
                  </a:lnTo>
                  <a:lnTo>
                    <a:pt x="461124" y="317627"/>
                  </a:lnTo>
                  <a:lnTo>
                    <a:pt x="469646" y="320573"/>
                  </a:lnTo>
                  <a:lnTo>
                    <a:pt x="478015" y="317106"/>
                  </a:lnTo>
                  <a:lnTo>
                    <a:pt x="481799" y="3083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3200">
                <a:latin typeface="+mj-lt"/>
              </a:endParaRPr>
            </a:p>
          </p:txBody>
        </p:sp>
        <p:pic>
          <p:nvPicPr>
            <p:cNvPr id="37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3406" y="3332506"/>
              <a:ext cx="137844" cy="139112"/>
            </a:xfrm>
            <a:prstGeom prst="rect">
              <a:avLst/>
            </a:prstGeom>
          </p:spPr>
        </p:pic>
        <p:pic>
          <p:nvPicPr>
            <p:cNvPr id="38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32043" y="3332506"/>
              <a:ext cx="138676" cy="139099"/>
            </a:xfrm>
            <a:prstGeom prst="rect">
              <a:avLst/>
            </a:prstGeom>
          </p:spPr>
        </p:pic>
        <p:sp>
          <p:nvSpPr>
            <p:cNvPr id="39" name="object 12"/>
            <p:cNvSpPr/>
            <p:nvPr/>
          </p:nvSpPr>
          <p:spPr>
            <a:xfrm>
              <a:off x="5856827" y="3630524"/>
              <a:ext cx="488045" cy="82833"/>
            </a:xfrm>
            <a:custGeom>
              <a:avLst/>
              <a:gdLst/>
              <a:ahLst/>
              <a:cxnLst/>
              <a:rect l="l" t="t" r="r" b="b"/>
              <a:pathLst>
                <a:path w="415289" h="70485">
                  <a:moveTo>
                    <a:pt x="68300" y="29819"/>
                  </a:moveTo>
                  <a:lnTo>
                    <a:pt x="64300" y="17767"/>
                  </a:lnTo>
                  <a:lnTo>
                    <a:pt x="55968" y="7734"/>
                  </a:lnTo>
                  <a:lnTo>
                    <a:pt x="44284" y="1346"/>
                  </a:lnTo>
                  <a:lnTo>
                    <a:pt x="30187" y="228"/>
                  </a:lnTo>
                  <a:lnTo>
                    <a:pt x="5638" y="14312"/>
                  </a:lnTo>
                  <a:lnTo>
                    <a:pt x="0" y="38735"/>
                  </a:lnTo>
                  <a:lnTo>
                    <a:pt x="11480" y="61048"/>
                  </a:lnTo>
                  <a:lnTo>
                    <a:pt x="38252" y="68795"/>
                  </a:lnTo>
                  <a:lnTo>
                    <a:pt x="50660" y="64808"/>
                  </a:lnTo>
                  <a:lnTo>
                    <a:pt x="60769" y="56362"/>
                  </a:lnTo>
                  <a:lnTo>
                    <a:pt x="67132" y="44386"/>
                  </a:lnTo>
                  <a:lnTo>
                    <a:pt x="68300" y="29819"/>
                  </a:lnTo>
                  <a:close/>
                </a:path>
                <a:path w="415289" h="70485">
                  <a:moveTo>
                    <a:pt x="414782" y="25603"/>
                  </a:moveTo>
                  <a:lnTo>
                    <a:pt x="385902" y="114"/>
                  </a:lnTo>
                  <a:lnTo>
                    <a:pt x="377964" y="0"/>
                  </a:lnTo>
                  <a:lnTo>
                    <a:pt x="352501" y="13804"/>
                  </a:lnTo>
                  <a:lnTo>
                    <a:pt x="346075" y="38354"/>
                  </a:lnTo>
                  <a:lnTo>
                    <a:pt x="357124" y="61201"/>
                  </a:lnTo>
                  <a:lnTo>
                    <a:pt x="384098" y="69926"/>
                  </a:lnTo>
                  <a:lnTo>
                    <a:pt x="403567" y="61963"/>
                  </a:lnTo>
                  <a:lnTo>
                    <a:pt x="414197" y="45275"/>
                  </a:lnTo>
                  <a:lnTo>
                    <a:pt x="414782" y="256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3200">
                <a:latin typeface="+mj-lt"/>
              </a:endParaRPr>
            </a:p>
          </p:txBody>
        </p:sp>
        <p:pic>
          <p:nvPicPr>
            <p:cNvPr id="40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67385" y="1475387"/>
              <a:ext cx="415282" cy="359101"/>
            </a:xfrm>
            <a:prstGeom prst="rect">
              <a:avLst/>
            </a:prstGeom>
          </p:spPr>
        </p:pic>
        <p:pic>
          <p:nvPicPr>
            <p:cNvPr id="41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51009" y="1441786"/>
              <a:ext cx="415279" cy="359101"/>
            </a:xfrm>
            <a:prstGeom prst="rect">
              <a:avLst/>
            </a:prstGeom>
          </p:spPr>
        </p:pic>
        <p:pic>
          <p:nvPicPr>
            <p:cNvPr id="42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75309" y="2643911"/>
              <a:ext cx="345348" cy="433559"/>
            </a:xfrm>
            <a:prstGeom prst="rect">
              <a:avLst/>
            </a:prstGeom>
          </p:spPr>
        </p:pic>
        <p:sp>
          <p:nvSpPr>
            <p:cNvPr id="43" name="object 16"/>
            <p:cNvSpPr/>
            <p:nvPr/>
          </p:nvSpPr>
          <p:spPr>
            <a:xfrm>
              <a:off x="7885308" y="2607887"/>
              <a:ext cx="345512" cy="433569"/>
            </a:xfrm>
            <a:custGeom>
              <a:avLst/>
              <a:gdLst/>
              <a:ahLst/>
              <a:cxnLst/>
              <a:rect l="l" t="t" r="r" b="b"/>
              <a:pathLst>
                <a:path w="294004" h="368935">
                  <a:moveTo>
                    <a:pt x="0" y="0"/>
                  </a:moveTo>
                  <a:lnTo>
                    <a:pt x="145417" y="368934"/>
                  </a:lnTo>
                  <a:lnTo>
                    <a:pt x="280057" y="173981"/>
                  </a:lnTo>
                  <a:lnTo>
                    <a:pt x="293865" y="136716"/>
                  </a:lnTo>
                  <a:lnTo>
                    <a:pt x="288639" y="99355"/>
                  </a:lnTo>
                  <a:lnTo>
                    <a:pt x="266969" y="68476"/>
                  </a:lnTo>
                  <a:lnTo>
                    <a:pt x="231451" y="50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CD1"/>
            </a:solidFill>
          </p:spPr>
          <p:txBody>
            <a:bodyPr wrap="square" lIns="0" tIns="0" rIns="0" bIns="0" rtlCol="0"/>
            <a:lstStyle/>
            <a:p>
              <a:endParaRPr sz="3200">
                <a:latin typeface="+mj-lt"/>
              </a:endParaRPr>
            </a:p>
          </p:txBody>
        </p:sp>
        <p:pic>
          <p:nvPicPr>
            <p:cNvPr id="44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01859" y="5304106"/>
              <a:ext cx="412334" cy="360815"/>
            </a:xfrm>
            <a:prstGeom prst="rect">
              <a:avLst/>
            </a:prstGeom>
          </p:spPr>
        </p:pic>
        <p:sp>
          <p:nvSpPr>
            <p:cNvPr id="45" name="object 18"/>
            <p:cNvSpPr/>
            <p:nvPr/>
          </p:nvSpPr>
          <p:spPr>
            <a:xfrm>
              <a:off x="5100603" y="5277240"/>
              <a:ext cx="412674" cy="361183"/>
            </a:xfrm>
            <a:custGeom>
              <a:avLst/>
              <a:gdLst/>
              <a:ahLst/>
              <a:cxnLst/>
              <a:rect l="l" t="t" r="r" b="b"/>
              <a:pathLst>
                <a:path w="351154" h="307339">
                  <a:moveTo>
                    <a:pt x="0" y="0"/>
                  </a:moveTo>
                  <a:lnTo>
                    <a:pt x="25105" y="235595"/>
                  </a:lnTo>
                  <a:lnTo>
                    <a:pt x="38944" y="272847"/>
                  </a:lnTo>
                  <a:lnTo>
                    <a:pt x="67274" y="297756"/>
                  </a:lnTo>
                  <a:lnTo>
                    <a:pt x="103840" y="307028"/>
                  </a:lnTo>
                  <a:lnTo>
                    <a:pt x="142387" y="297367"/>
                  </a:lnTo>
                  <a:lnTo>
                    <a:pt x="350866" y="184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369"/>
            </a:solidFill>
          </p:spPr>
          <p:txBody>
            <a:bodyPr wrap="square" lIns="0" tIns="0" rIns="0" bIns="0" rtlCol="0"/>
            <a:lstStyle/>
            <a:p>
              <a:endParaRPr sz="3200">
                <a:latin typeface="+mj-lt"/>
              </a:endParaRPr>
            </a:p>
          </p:txBody>
        </p:sp>
        <p:pic>
          <p:nvPicPr>
            <p:cNvPr id="46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76081" y="1483396"/>
              <a:ext cx="416723" cy="358224"/>
            </a:xfrm>
            <a:prstGeom prst="rect">
              <a:avLst/>
            </a:prstGeom>
          </p:spPr>
        </p:pic>
        <p:sp>
          <p:nvSpPr>
            <p:cNvPr id="47" name="object 20"/>
            <p:cNvSpPr/>
            <p:nvPr/>
          </p:nvSpPr>
          <p:spPr>
            <a:xfrm>
              <a:off x="5088651" y="1453472"/>
              <a:ext cx="417151" cy="358944"/>
            </a:xfrm>
            <a:custGeom>
              <a:avLst/>
              <a:gdLst/>
              <a:ahLst/>
              <a:cxnLst/>
              <a:rect l="l" t="t" r="r" b="b"/>
              <a:pathLst>
                <a:path w="354964" h="305434">
                  <a:moveTo>
                    <a:pt x="110145" y="0"/>
                  </a:moveTo>
                  <a:lnTo>
                    <a:pt x="73395" y="8516"/>
                  </a:lnTo>
                  <a:lnTo>
                    <a:pt x="44558" y="32835"/>
                  </a:lnTo>
                  <a:lnTo>
                    <a:pt x="29955" y="69793"/>
                  </a:lnTo>
                  <a:lnTo>
                    <a:pt x="0" y="304819"/>
                  </a:lnTo>
                  <a:lnTo>
                    <a:pt x="354599" y="127292"/>
                  </a:lnTo>
                  <a:lnTo>
                    <a:pt x="148485" y="10451"/>
                  </a:lnTo>
                  <a:lnTo>
                    <a:pt x="110145" y="0"/>
                  </a:lnTo>
                  <a:close/>
                </a:path>
              </a:pathLst>
            </a:custGeom>
            <a:solidFill>
              <a:srgbClr val="F15B4E"/>
            </a:solidFill>
          </p:spPr>
          <p:txBody>
            <a:bodyPr wrap="square" lIns="0" tIns="0" rIns="0" bIns="0" rtlCol="0"/>
            <a:lstStyle/>
            <a:p>
              <a:endParaRPr sz="3200">
                <a:latin typeface="+mj-lt"/>
              </a:endParaRPr>
            </a:p>
          </p:txBody>
        </p:sp>
        <p:pic>
          <p:nvPicPr>
            <p:cNvPr id="48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72226" y="2625064"/>
              <a:ext cx="360620" cy="412672"/>
            </a:xfrm>
            <a:prstGeom prst="rect">
              <a:avLst/>
            </a:prstGeom>
          </p:spPr>
        </p:pic>
        <p:sp>
          <p:nvSpPr>
            <p:cNvPr id="49" name="object 22"/>
            <p:cNvSpPr/>
            <p:nvPr/>
          </p:nvSpPr>
          <p:spPr>
            <a:xfrm>
              <a:off x="3964959" y="2593430"/>
              <a:ext cx="361183" cy="412674"/>
            </a:xfrm>
            <a:custGeom>
              <a:avLst/>
              <a:gdLst/>
              <a:ahLst/>
              <a:cxnLst/>
              <a:rect l="l" t="t" r="r" b="b"/>
              <a:pathLst>
                <a:path w="307339" h="351155">
                  <a:moveTo>
                    <a:pt x="306864" y="0"/>
                  </a:moveTo>
                  <a:lnTo>
                    <a:pt x="71308" y="25473"/>
                  </a:lnTo>
                  <a:lnTo>
                    <a:pt x="34079" y="39372"/>
                  </a:lnTo>
                  <a:lnTo>
                    <a:pt x="9214" y="67741"/>
                  </a:lnTo>
                  <a:lnTo>
                    <a:pt x="0" y="104322"/>
                  </a:lnTo>
                  <a:lnTo>
                    <a:pt x="9720" y="142854"/>
                  </a:lnTo>
                  <a:lnTo>
                    <a:pt x="122616" y="351155"/>
                  </a:lnTo>
                  <a:lnTo>
                    <a:pt x="306864" y="0"/>
                  </a:lnTo>
                  <a:close/>
                </a:path>
              </a:pathLst>
            </a:custGeom>
            <a:solidFill>
              <a:srgbClr val="CC3D7D"/>
            </a:solidFill>
          </p:spPr>
          <p:txBody>
            <a:bodyPr wrap="square" lIns="0" tIns="0" rIns="0" bIns="0" rtlCol="0"/>
            <a:lstStyle/>
            <a:p>
              <a:endParaRPr sz="3200">
                <a:latin typeface="+mj-lt"/>
              </a:endParaRPr>
            </a:p>
          </p:txBody>
        </p:sp>
        <p:pic>
          <p:nvPicPr>
            <p:cNvPr id="50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80459" y="5312112"/>
              <a:ext cx="428170" cy="350070"/>
            </a:xfrm>
            <a:prstGeom prst="rect">
              <a:avLst/>
            </a:prstGeom>
          </p:spPr>
        </p:pic>
        <p:sp>
          <p:nvSpPr>
            <p:cNvPr id="51" name="object 24"/>
            <p:cNvSpPr/>
            <p:nvPr/>
          </p:nvSpPr>
          <p:spPr>
            <a:xfrm>
              <a:off x="6683856" y="5285436"/>
              <a:ext cx="428345" cy="350736"/>
            </a:xfrm>
            <a:custGeom>
              <a:avLst/>
              <a:gdLst/>
              <a:ahLst/>
              <a:cxnLst/>
              <a:rect l="l" t="t" r="r" b="b"/>
              <a:pathLst>
                <a:path w="364489" h="298450">
                  <a:moveTo>
                    <a:pt x="364341" y="0"/>
                  </a:moveTo>
                  <a:lnTo>
                    <a:pt x="0" y="156560"/>
                  </a:lnTo>
                  <a:lnTo>
                    <a:pt x="198954" y="285214"/>
                  </a:lnTo>
                  <a:lnTo>
                    <a:pt x="236620" y="297881"/>
                  </a:lnTo>
                  <a:lnTo>
                    <a:pt x="273802" y="291520"/>
                  </a:lnTo>
                  <a:lnTo>
                    <a:pt x="304008" y="268922"/>
                  </a:lnTo>
                  <a:lnTo>
                    <a:pt x="320742" y="232877"/>
                  </a:lnTo>
                  <a:lnTo>
                    <a:pt x="364341" y="0"/>
                  </a:lnTo>
                  <a:close/>
                </a:path>
              </a:pathLst>
            </a:custGeom>
            <a:solidFill>
              <a:srgbClr val="275286"/>
            </a:solidFill>
          </p:spPr>
          <p:txBody>
            <a:bodyPr wrap="square" lIns="0" tIns="0" rIns="0" bIns="0" rtlCol="0"/>
            <a:lstStyle/>
            <a:p>
              <a:endParaRPr sz="3200">
                <a:latin typeface="+mj-lt"/>
              </a:endParaRPr>
            </a:p>
          </p:txBody>
        </p:sp>
        <p:pic>
          <p:nvPicPr>
            <p:cNvPr id="52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77568" y="4113710"/>
              <a:ext cx="351338" cy="426584"/>
            </a:xfrm>
            <a:prstGeom prst="rect">
              <a:avLst/>
            </a:prstGeom>
          </p:spPr>
        </p:pic>
        <p:sp>
          <p:nvSpPr>
            <p:cNvPr id="53" name="object 26"/>
            <p:cNvSpPr/>
            <p:nvPr/>
          </p:nvSpPr>
          <p:spPr>
            <a:xfrm>
              <a:off x="3966713" y="4089109"/>
              <a:ext cx="351482" cy="426853"/>
            </a:xfrm>
            <a:custGeom>
              <a:avLst/>
              <a:gdLst/>
              <a:ahLst/>
              <a:cxnLst/>
              <a:rect l="l" t="t" r="r" b="b"/>
              <a:pathLst>
                <a:path w="299085" h="363220">
                  <a:moveTo>
                    <a:pt x="139296" y="0"/>
                  </a:moveTo>
                  <a:lnTo>
                    <a:pt x="12346" y="200045"/>
                  </a:lnTo>
                  <a:lnTo>
                    <a:pt x="0" y="237816"/>
                  </a:lnTo>
                  <a:lnTo>
                    <a:pt x="6677" y="274942"/>
                  </a:lnTo>
                  <a:lnTo>
                    <a:pt x="29533" y="304953"/>
                  </a:lnTo>
                  <a:lnTo>
                    <a:pt x="65720" y="321379"/>
                  </a:lnTo>
                  <a:lnTo>
                    <a:pt x="298959" y="362991"/>
                  </a:lnTo>
                  <a:lnTo>
                    <a:pt x="139296" y="0"/>
                  </a:lnTo>
                  <a:close/>
                </a:path>
              </a:pathLst>
            </a:custGeom>
            <a:solidFill>
              <a:srgbClr val="813584"/>
            </a:solidFill>
          </p:spPr>
          <p:txBody>
            <a:bodyPr wrap="square" lIns="0" tIns="0" rIns="0" bIns="0" rtlCol="0"/>
            <a:lstStyle/>
            <a:p>
              <a:endParaRPr sz="3200">
                <a:latin typeface="+mj-lt"/>
              </a:endParaRPr>
            </a:p>
          </p:txBody>
        </p:sp>
        <p:pic>
          <p:nvPicPr>
            <p:cNvPr id="54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83394" y="4092378"/>
              <a:ext cx="346524" cy="432288"/>
            </a:xfrm>
            <a:prstGeom prst="rect">
              <a:avLst/>
            </a:prstGeom>
          </p:spPr>
        </p:pic>
        <p:sp>
          <p:nvSpPr>
            <p:cNvPr id="55" name="object 28"/>
            <p:cNvSpPr/>
            <p:nvPr/>
          </p:nvSpPr>
          <p:spPr>
            <a:xfrm>
              <a:off x="7893409" y="4067423"/>
              <a:ext cx="347004" cy="432823"/>
            </a:xfrm>
            <a:custGeom>
              <a:avLst/>
              <a:gdLst/>
              <a:ahLst/>
              <a:cxnLst/>
              <a:rect l="l" t="t" r="r" b="b"/>
              <a:pathLst>
                <a:path w="295275" h="368300">
                  <a:moveTo>
                    <a:pt x="148140" y="0"/>
                  </a:moveTo>
                  <a:lnTo>
                    <a:pt x="0" y="367844"/>
                  </a:lnTo>
                  <a:lnTo>
                    <a:pt x="231821" y="318898"/>
                  </a:lnTo>
                  <a:lnTo>
                    <a:pt x="267470" y="301341"/>
                  </a:lnTo>
                  <a:lnTo>
                    <a:pt x="289366" y="270625"/>
                  </a:lnTo>
                  <a:lnTo>
                    <a:pt x="294868" y="233305"/>
                  </a:lnTo>
                  <a:lnTo>
                    <a:pt x="281336" y="195940"/>
                  </a:lnTo>
                  <a:lnTo>
                    <a:pt x="148140" y="0"/>
                  </a:lnTo>
                  <a:close/>
                </a:path>
              </a:pathLst>
            </a:custGeom>
            <a:solidFill>
              <a:srgbClr val="009CD8"/>
            </a:solidFill>
          </p:spPr>
          <p:txBody>
            <a:bodyPr wrap="square" lIns="0" tIns="0" rIns="0" bIns="0" rtlCol="0"/>
            <a:lstStyle/>
            <a:p>
              <a:endParaRPr sz="3200">
                <a:latin typeface="+mj-lt"/>
              </a:endParaRPr>
            </a:p>
          </p:txBody>
        </p:sp>
        <p:pic>
          <p:nvPicPr>
            <p:cNvPr id="56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225502" y="4099191"/>
              <a:ext cx="3726814" cy="1653737"/>
            </a:xfrm>
            <a:prstGeom prst="rect">
              <a:avLst/>
            </a:prstGeom>
          </p:spPr>
        </p:pic>
        <p:pic>
          <p:nvPicPr>
            <p:cNvPr id="57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51399" y="2515303"/>
              <a:ext cx="1292402" cy="2165466"/>
            </a:xfrm>
            <a:prstGeom prst="rect">
              <a:avLst/>
            </a:prstGeom>
          </p:spPr>
        </p:pic>
        <p:pic>
          <p:nvPicPr>
            <p:cNvPr id="58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25502" y="1443142"/>
              <a:ext cx="3726814" cy="1653740"/>
            </a:xfrm>
            <a:prstGeom prst="rect">
              <a:avLst/>
            </a:prstGeom>
          </p:spPr>
        </p:pic>
        <p:pic>
          <p:nvPicPr>
            <p:cNvPr id="59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934021" y="2515303"/>
              <a:ext cx="1292397" cy="2165466"/>
            </a:xfrm>
            <a:prstGeom prst="rect">
              <a:avLst/>
            </a:prstGeom>
          </p:spPr>
        </p:pic>
        <p:pic>
          <p:nvPicPr>
            <p:cNvPr id="60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085687" y="1443144"/>
              <a:ext cx="6447" cy="1157262"/>
            </a:xfrm>
            <a:prstGeom prst="rect">
              <a:avLst/>
            </a:prstGeom>
          </p:spPr>
        </p:pic>
        <p:pic>
          <p:nvPicPr>
            <p:cNvPr id="61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949777" y="2512510"/>
              <a:ext cx="1004173" cy="587169"/>
            </a:xfrm>
            <a:prstGeom prst="rect">
              <a:avLst/>
            </a:prstGeom>
          </p:spPr>
        </p:pic>
        <p:pic>
          <p:nvPicPr>
            <p:cNvPr id="62" name="object 3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949777" y="4096402"/>
              <a:ext cx="1004173" cy="587150"/>
            </a:xfrm>
            <a:prstGeom prst="rect">
              <a:avLst/>
            </a:prstGeom>
          </p:spPr>
        </p:pic>
        <p:pic>
          <p:nvPicPr>
            <p:cNvPr id="63" name="object 3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085687" y="4595666"/>
              <a:ext cx="6447" cy="1157264"/>
            </a:xfrm>
            <a:prstGeom prst="rect">
              <a:avLst/>
            </a:prstGeom>
          </p:spPr>
        </p:pic>
        <p:pic>
          <p:nvPicPr>
            <p:cNvPr id="64" name="object 3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223886" y="4096402"/>
              <a:ext cx="1004152" cy="587150"/>
            </a:xfrm>
            <a:prstGeom prst="rect">
              <a:avLst/>
            </a:prstGeom>
          </p:spPr>
        </p:pic>
        <p:pic>
          <p:nvPicPr>
            <p:cNvPr id="65" name="object 3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223886" y="2512510"/>
              <a:ext cx="1004152" cy="587169"/>
            </a:xfrm>
            <a:prstGeom prst="rect">
              <a:avLst/>
            </a:prstGeom>
          </p:spPr>
        </p:pic>
        <p:pic>
          <p:nvPicPr>
            <p:cNvPr id="66" name="object 3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453170" y="2960510"/>
              <a:ext cx="2790631" cy="2790652"/>
            </a:xfrm>
            <a:prstGeom prst="rect">
              <a:avLst/>
            </a:prstGeom>
          </p:spPr>
        </p:pic>
        <p:pic>
          <p:nvPicPr>
            <p:cNvPr id="67" name="object 4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857436" y="4517101"/>
              <a:ext cx="1054253" cy="951180"/>
            </a:xfrm>
            <a:prstGeom prst="rect">
              <a:avLst/>
            </a:prstGeom>
          </p:spPr>
        </p:pic>
        <p:pic>
          <p:nvPicPr>
            <p:cNvPr id="68" name="object 4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009651" y="2364830"/>
              <a:ext cx="951266" cy="1054269"/>
            </a:xfrm>
            <a:prstGeom prst="rect">
              <a:avLst/>
            </a:prstGeom>
          </p:spPr>
        </p:pic>
        <p:pic>
          <p:nvPicPr>
            <p:cNvPr id="69" name="object 4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952309" y="1459687"/>
              <a:ext cx="3390712" cy="3390737"/>
            </a:xfrm>
            <a:prstGeom prst="rect">
              <a:avLst/>
            </a:prstGeom>
          </p:spPr>
        </p:pic>
        <p:pic>
          <p:nvPicPr>
            <p:cNvPr id="70" name="object 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962222" y="1469595"/>
              <a:ext cx="1778449" cy="1778453"/>
            </a:xfrm>
            <a:prstGeom prst="rect">
              <a:avLst/>
            </a:prstGeom>
          </p:spPr>
        </p:pic>
        <p:pic>
          <p:nvPicPr>
            <p:cNvPr id="71" name="object 4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102044" y="1402916"/>
              <a:ext cx="2141746" cy="4309560"/>
            </a:xfrm>
            <a:prstGeom prst="rect">
              <a:avLst/>
            </a:prstGeom>
          </p:spPr>
        </p:pic>
        <p:sp>
          <p:nvSpPr>
            <p:cNvPr id="72" name="object 45"/>
            <p:cNvSpPr/>
            <p:nvPr/>
          </p:nvSpPr>
          <p:spPr>
            <a:xfrm>
              <a:off x="4572532" y="4270153"/>
              <a:ext cx="1523088" cy="1442493"/>
            </a:xfrm>
            <a:custGeom>
              <a:avLst/>
              <a:gdLst/>
              <a:ahLst/>
              <a:cxnLst/>
              <a:rect l="l" t="t" r="r" b="b"/>
              <a:pathLst>
                <a:path w="1296035" h="1227454">
                  <a:moveTo>
                    <a:pt x="696391" y="0"/>
                  </a:moveTo>
                  <a:lnTo>
                    <a:pt x="0" y="696387"/>
                  </a:lnTo>
                  <a:lnTo>
                    <a:pt x="34713" y="729893"/>
                  </a:lnTo>
                  <a:lnTo>
                    <a:pt x="70296" y="762484"/>
                  </a:lnTo>
                  <a:lnTo>
                    <a:pt x="106730" y="794142"/>
                  </a:lnTo>
                  <a:lnTo>
                    <a:pt x="143994" y="824847"/>
                  </a:lnTo>
                  <a:lnTo>
                    <a:pt x="182071" y="854582"/>
                  </a:lnTo>
                  <a:lnTo>
                    <a:pt x="220941" y="883326"/>
                  </a:lnTo>
                  <a:lnTo>
                    <a:pt x="260586" y="911062"/>
                  </a:lnTo>
                  <a:lnTo>
                    <a:pt x="300986" y="937768"/>
                  </a:lnTo>
                  <a:lnTo>
                    <a:pt x="342123" y="963428"/>
                  </a:lnTo>
                  <a:lnTo>
                    <a:pt x="383977" y="988021"/>
                  </a:lnTo>
                  <a:lnTo>
                    <a:pt x="426530" y="1011530"/>
                  </a:lnTo>
                  <a:lnTo>
                    <a:pt x="469762" y="1033933"/>
                  </a:lnTo>
                  <a:lnTo>
                    <a:pt x="513655" y="1055214"/>
                  </a:lnTo>
                  <a:lnTo>
                    <a:pt x="558190" y="1075352"/>
                  </a:lnTo>
                  <a:lnTo>
                    <a:pt x="603348" y="1094328"/>
                  </a:lnTo>
                  <a:lnTo>
                    <a:pt x="649109" y="1112125"/>
                  </a:lnTo>
                  <a:lnTo>
                    <a:pt x="695455" y="1128721"/>
                  </a:lnTo>
                  <a:lnTo>
                    <a:pt x="742367" y="1144100"/>
                  </a:lnTo>
                  <a:lnTo>
                    <a:pt x="789826" y="1158241"/>
                  </a:lnTo>
                  <a:lnTo>
                    <a:pt x="837813" y="1171125"/>
                  </a:lnTo>
                  <a:lnTo>
                    <a:pt x="886309" y="1182734"/>
                  </a:lnTo>
                  <a:lnTo>
                    <a:pt x="935295" y="1193048"/>
                  </a:lnTo>
                  <a:lnTo>
                    <a:pt x="984752" y="1202049"/>
                  </a:lnTo>
                  <a:lnTo>
                    <a:pt x="1034661" y="1209718"/>
                  </a:lnTo>
                  <a:lnTo>
                    <a:pt x="1085004" y="1216034"/>
                  </a:lnTo>
                  <a:lnTo>
                    <a:pt x="1135760" y="1220980"/>
                  </a:lnTo>
                  <a:lnTo>
                    <a:pt x="1186912" y="1224537"/>
                  </a:lnTo>
                  <a:lnTo>
                    <a:pt x="1238440" y="1226685"/>
                  </a:lnTo>
                  <a:lnTo>
                    <a:pt x="1296014" y="1227358"/>
                  </a:lnTo>
                  <a:lnTo>
                    <a:pt x="1296014" y="242618"/>
                  </a:lnTo>
                  <a:lnTo>
                    <a:pt x="1290326" y="242669"/>
                  </a:lnTo>
                  <a:lnTo>
                    <a:pt x="1237350" y="241041"/>
                  </a:lnTo>
                  <a:lnTo>
                    <a:pt x="1185240" y="236222"/>
                  </a:lnTo>
                  <a:lnTo>
                    <a:pt x="1134092" y="228307"/>
                  </a:lnTo>
                  <a:lnTo>
                    <a:pt x="1084000" y="217393"/>
                  </a:lnTo>
                  <a:lnTo>
                    <a:pt x="1035059" y="203575"/>
                  </a:lnTo>
                  <a:lnTo>
                    <a:pt x="987366" y="186949"/>
                  </a:lnTo>
                  <a:lnTo>
                    <a:pt x="941013" y="167611"/>
                  </a:lnTo>
                  <a:lnTo>
                    <a:pt x="896098" y="145657"/>
                  </a:lnTo>
                  <a:lnTo>
                    <a:pt x="852713" y="121182"/>
                  </a:lnTo>
                  <a:lnTo>
                    <a:pt x="810955" y="94284"/>
                  </a:lnTo>
                  <a:lnTo>
                    <a:pt x="770919" y="65056"/>
                  </a:lnTo>
                  <a:lnTo>
                    <a:pt x="732699" y="33596"/>
                  </a:lnTo>
                  <a:lnTo>
                    <a:pt x="696391" y="0"/>
                  </a:lnTo>
                  <a:close/>
                </a:path>
              </a:pathLst>
            </a:custGeom>
            <a:solidFill>
              <a:srgbClr val="233369"/>
            </a:solidFill>
          </p:spPr>
          <p:txBody>
            <a:bodyPr wrap="square" lIns="0" tIns="0" rIns="0" bIns="0" rtlCol="0"/>
            <a:lstStyle/>
            <a:p>
              <a:endParaRPr sz="3200">
                <a:latin typeface="+mj-lt"/>
              </a:endParaRPr>
            </a:p>
          </p:txBody>
        </p:sp>
        <p:pic>
          <p:nvPicPr>
            <p:cNvPr id="73" name="object 4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934032" y="2031388"/>
              <a:ext cx="1452306" cy="3052617"/>
            </a:xfrm>
            <a:prstGeom prst="rect">
              <a:avLst/>
            </a:prstGeom>
          </p:spPr>
        </p:pic>
        <p:sp>
          <p:nvSpPr>
            <p:cNvPr id="74" name="object 47"/>
            <p:cNvSpPr/>
            <p:nvPr/>
          </p:nvSpPr>
          <p:spPr>
            <a:xfrm>
              <a:off x="4572537" y="1402806"/>
              <a:ext cx="1523088" cy="1442493"/>
            </a:xfrm>
            <a:custGeom>
              <a:avLst/>
              <a:gdLst/>
              <a:ahLst/>
              <a:cxnLst/>
              <a:rect l="l" t="t" r="r" b="b"/>
              <a:pathLst>
                <a:path w="1296035" h="1227455">
                  <a:moveTo>
                    <a:pt x="1296007" y="46"/>
                  </a:moveTo>
                  <a:lnTo>
                    <a:pt x="1238437" y="720"/>
                  </a:lnTo>
                  <a:lnTo>
                    <a:pt x="1186908" y="2867"/>
                  </a:lnTo>
                  <a:lnTo>
                    <a:pt x="1135757" y="6424"/>
                  </a:lnTo>
                  <a:lnTo>
                    <a:pt x="1085000" y="11370"/>
                  </a:lnTo>
                  <a:lnTo>
                    <a:pt x="1034658" y="17687"/>
                  </a:lnTo>
                  <a:lnTo>
                    <a:pt x="984749" y="25355"/>
                  </a:lnTo>
                  <a:lnTo>
                    <a:pt x="935292" y="34355"/>
                  </a:lnTo>
                  <a:lnTo>
                    <a:pt x="886306" y="44670"/>
                  </a:lnTo>
                  <a:lnTo>
                    <a:pt x="837811" y="56278"/>
                  </a:lnTo>
                  <a:lnTo>
                    <a:pt x="789824" y="69163"/>
                  </a:lnTo>
                  <a:lnTo>
                    <a:pt x="742365" y="83304"/>
                  </a:lnTo>
                  <a:lnTo>
                    <a:pt x="695454" y="98682"/>
                  </a:lnTo>
                  <a:lnTo>
                    <a:pt x="649108" y="115278"/>
                  </a:lnTo>
                  <a:lnTo>
                    <a:pt x="603347" y="133074"/>
                  </a:lnTo>
                  <a:lnTo>
                    <a:pt x="558189" y="152051"/>
                  </a:lnTo>
                  <a:lnTo>
                    <a:pt x="513655" y="172189"/>
                  </a:lnTo>
                  <a:lnTo>
                    <a:pt x="469762" y="193469"/>
                  </a:lnTo>
                  <a:lnTo>
                    <a:pt x="426530" y="215873"/>
                  </a:lnTo>
                  <a:lnTo>
                    <a:pt x="383977" y="239381"/>
                  </a:lnTo>
                  <a:lnTo>
                    <a:pt x="342123" y="263974"/>
                  </a:lnTo>
                  <a:lnTo>
                    <a:pt x="300987" y="289633"/>
                  </a:lnTo>
                  <a:lnTo>
                    <a:pt x="260587" y="316340"/>
                  </a:lnTo>
                  <a:lnTo>
                    <a:pt x="220942" y="344075"/>
                  </a:lnTo>
                  <a:lnTo>
                    <a:pt x="182072" y="372820"/>
                  </a:lnTo>
                  <a:lnTo>
                    <a:pt x="143995" y="402554"/>
                  </a:lnTo>
                  <a:lnTo>
                    <a:pt x="106730" y="433260"/>
                  </a:lnTo>
                  <a:lnTo>
                    <a:pt x="70297" y="464918"/>
                  </a:lnTo>
                  <a:lnTo>
                    <a:pt x="34714" y="497509"/>
                  </a:lnTo>
                  <a:lnTo>
                    <a:pt x="0" y="531014"/>
                  </a:lnTo>
                  <a:lnTo>
                    <a:pt x="696387" y="1227405"/>
                  </a:lnTo>
                  <a:lnTo>
                    <a:pt x="732696" y="1193809"/>
                  </a:lnTo>
                  <a:lnTo>
                    <a:pt x="770915" y="1162350"/>
                  </a:lnTo>
                  <a:lnTo>
                    <a:pt x="810952" y="1133123"/>
                  </a:lnTo>
                  <a:lnTo>
                    <a:pt x="852709" y="1106225"/>
                  </a:lnTo>
                  <a:lnTo>
                    <a:pt x="896094" y="1081751"/>
                  </a:lnTo>
                  <a:lnTo>
                    <a:pt x="941010" y="1059797"/>
                  </a:lnTo>
                  <a:lnTo>
                    <a:pt x="987362" y="1040459"/>
                  </a:lnTo>
                  <a:lnTo>
                    <a:pt x="1035056" y="1023833"/>
                  </a:lnTo>
                  <a:lnTo>
                    <a:pt x="1083996" y="1010015"/>
                  </a:lnTo>
                  <a:lnTo>
                    <a:pt x="1134088" y="999101"/>
                  </a:lnTo>
                  <a:lnTo>
                    <a:pt x="1185236" y="991186"/>
                  </a:lnTo>
                  <a:lnTo>
                    <a:pt x="1237346" y="986367"/>
                  </a:lnTo>
                  <a:lnTo>
                    <a:pt x="1296007" y="984787"/>
                  </a:lnTo>
                  <a:lnTo>
                    <a:pt x="1296007" y="46"/>
                  </a:lnTo>
                  <a:close/>
                </a:path>
              </a:pathLst>
            </a:custGeom>
            <a:solidFill>
              <a:srgbClr val="F15B4E"/>
            </a:solidFill>
          </p:spPr>
          <p:txBody>
            <a:bodyPr wrap="square" lIns="0" tIns="0" rIns="0" bIns="0" rtlCol="0"/>
            <a:lstStyle/>
            <a:p>
              <a:endParaRPr sz="3200">
                <a:latin typeface="+mj-lt"/>
              </a:endParaRPr>
            </a:p>
          </p:txBody>
        </p:sp>
        <p:sp>
          <p:nvSpPr>
            <p:cNvPr id="75" name="object 48"/>
            <p:cNvSpPr/>
            <p:nvPr/>
          </p:nvSpPr>
          <p:spPr>
            <a:xfrm>
              <a:off x="6085686" y="1402815"/>
              <a:ext cx="6716" cy="4310316"/>
            </a:xfrm>
            <a:custGeom>
              <a:avLst/>
              <a:gdLst/>
              <a:ahLst/>
              <a:cxnLst/>
              <a:rect l="l" t="t" r="r" b="b"/>
              <a:pathLst>
                <a:path w="5714" h="3667760">
                  <a:moveTo>
                    <a:pt x="5486" y="2682557"/>
                  </a:moveTo>
                  <a:lnTo>
                    <a:pt x="0" y="2682557"/>
                  </a:lnTo>
                  <a:lnTo>
                    <a:pt x="0" y="3667302"/>
                  </a:lnTo>
                  <a:lnTo>
                    <a:pt x="5486" y="3667302"/>
                  </a:lnTo>
                  <a:lnTo>
                    <a:pt x="5486" y="2682557"/>
                  </a:lnTo>
                  <a:close/>
                </a:path>
                <a:path w="5714" h="3667760">
                  <a:moveTo>
                    <a:pt x="5486" y="0"/>
                  </a:moveTo>
                  <a:lnTo>
                    <a:pt x="0" y="0"/>
                  </a:lnTo>
                  <a:lnTo>
                    <a:pt x="0" y="984745"/>
                  </a:lnTo>
                  <a:lnTo>
                    <a:pt x="5486" y="984745"/>
                  </a:lnTo>
                  <a:lnTo>
                    <a:pt x="54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3200">
                <a:latin typeface="+mj-lt"/>
              </a:endParaRPr>
            </a:p>
          </p:txBody>
        </p:sp>
        <p:pic>
          <p:nvPicPr>
            <p:cNvPr id="76" name="object 4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799184" y="2984836"/>
              <a:ext cx="443583" cy="443583"/>
            </a:xfrm>
            <a:prstGeom prst="rect">
              <a:avLst/>
            </a:prstGeom>
          </p:spPr>
        </p:pic>
        <p:pic>
          <p:nvPicPr>
            <p:cNvPr id="77" name="object 5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799184" y="2957946"/>
              <a:ext cx="443583" cy="443583"/>
            </a:xfrm>
            <a:prstGeom prst="rect">
              <a:avLst/>
            </a:prstGeom>
          </p:spPr>
        </p:pic>
        <p:sp>
          <p:nvSpPr>
            <p:cNvPr id="78" name="object 51"/>
            <p:cNvSpPr/>
            <p:nvPr/>
          </p:nvSpPr>
          <p:spPr>
            <a:xfrm>
              <a:off x="6814860" y="2975139"/>
              <a:ext cx="412674" cy="412674"/>
            </a:xfrm>
            <a:custGeom>
              <a:avLst/>
              <a:gdLst/>
              <a:ahLst/>
              <a:cxnLst/>
              <a:rect l="l" t="t" r="r" b="b"/>
              <a:pathLst>
                <a:path w="351154" h="351155">
                  <a:moveTo>
                    <a:pt x="327156" y="87538"/>
                  </a:moveTo>
                  <a:lnTo>
                    <a:pt x="298379" y="50329"/>
                  </a:lnTo>
                  <a:lnTo>
                    <a:pt x="262093" y="22930"/>
                  </a:lnTo>
                  <a:lnTo>
                    <a:pt x="220582" y="5950"/>
                  </a:lnTo>
                  <a:lnTo>
                    <a:pt x="176130" y="0"/>
                  </a:lnTo>
                  <a:lnTo>
                    <a:pt x="131020" y="5686"/>
                  </a:lnTo>
                  <a:lnTo>
                    <a:pt x="87536" y="23620"/>
                  </a:lnTo>
                  <a:lnTo>
                    <a:pt x="50328" y="52396"/>
                  </a:lnTo>
                  <a:lnTo>
                    <a:pt x="22930" y="88681"/>
                  </a:lnTo>
                  <a:lnTo>
                    <a:pt x="5951" y="130192"/>
                  </a:lnTo>
                  <a:lnTo>
                    <a:pt x="0" y="174643"/>
                  </a:lnTo>
                  <a:lnTo>
                    <a:pt x="5686" y="219753"/>
                  </a:lnTo>
                  <a:lnTo>
                    <a:pt x="23618" y="263236"/>
                  </a:lnTo>
                  <a:lnTo>
                    <a:pt x="52394" y="300445"/>
                  </a:lnTo>
                  <a:lnTo>
                    <a:pt x="88680" y="327844"/>
                  </a:lnTo>
                  <a:lnTo>
                    <a:pt x="130191" y="344824"/>
                  </a:lnTo>
                  <a:lnTo>
                    <a:pt x="174644" y="350775"/>
                  </a:lnTo>
                  <a:lnTo>
                    <a:pt x="219754" y="345088"/>
                  </a:lnTo>
                  <a:lnTo>
                    <a:pt x="263238" y="327154"/>
                  </a:lnTo>
                  <a:lnTo>
                    <a:pt x="300447" y="298379"/>
                  </a:lnTo>
                  <a:lnTo>
                    <a:pt x="327846" y="262095"/>
                  </a:lnTo>
                  <a:lnTo>
                    <a:pt x="344825" y="220584"/>
                  </a:lnTo>
                  <a:lnTo>
                    <a:pt x="350776" y="176132"/>
                  </a:lnTo>
                  <a:lnTo>
                    <a:pt x="345089" y="131022"/>
                  </a:lnTo>
                  <a:lnTo>
                    <a:pt x="327156" y="87538"/>
                  </a:lnTo>
                </a:path>
              </a:pathLst>
            </a:custGeom>
            <a:ln w="3175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 sz="3200">
                <a:latin typeface="+mj-lt"/>
              </a:endParaRPr>
            </a:p>
          </p:txBody>
        </p:sp>
        <p:pic>
          <p:nvPicPr>
            <p:cNvPr id="79" name="object 5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245327" y="2424753"/>
              <a:ext cx="443654" cy="443657"/>
            </a:xfrm>
            <a:prstGeom prst="rect">
              <a:avLst/>
            </a:prstGeom>
          </p:spPr>
        </p:pic>
        <p:pic>
          <p:nvPicPr>
            <p:cNvPr id="80" name="object 5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245327" y="2397862"/>
              <a:ext cx="443654" cy="443656"/>
            </a:xfrm>
            <a:prstGeom prst="rect">
              <a:avLst/>
            </a:prstGeom>
          </p:spPr>
        </p:pic>
        <p:sp>
          <p:nvSpPr>
            <p:cNvPr id="81" name="object 54"/>
            <p:cNvSpPr/>
            <p:nvPr/>
          </p:nvSpPr>
          <p:spPr>
            <a:xfrm>
              <a:off x="6261035" y="2413608"/>
              <a:ext cx="412674" cy="412674"/>
            </a:xfrm>
            <a:custGeom>
              <a:avLst/>
              <a:gdLst/>
              <a:ahLst/>
              <a:cxnLst/>
              <a:rect l="l" t="t" r="r" b="b"/>
              <a:pathLst>
                <a:path w="351154" h="351155">
                  <a:moveTo>
                    <a:pt x="327162" y="87535"/>
                  </a:moveTo>
                  <a:lnTo>
                    <a:pt x="298385" y="50327"/>
                  </a:lnTo>
                  <a:lnTo>
                    <a:pt x="262099" y="22929"/>
                  </a:lnTo>
                  <a:lnTo>
                    <a:pt x="220587" y="5950"/>
                  </a:lnTo>
                  <a:lnTo>
                    <a:pt x="176133" y="0"/>
                  </a:lnTo>
                  <a:lnTo>
                    <a:pt x="131023" y="5686"/>
                  </a:lnTo>
                  <a:lnTo>
                    <a:pt x="87538" y="23620"/>
                  </a:lnTo>
                  <a:lnTo>
                    <a:pt x="50329" y="52397"/>
                  </a:lnTo>
                  <a:lnTo>
                    <a:pt x="22930" y="88682"/>
                  </a:lnTo>
                  <a:lnTo>
                    <a:pt x="5950" y="130193"/>
                  </a:lnTo>
                  <a:lnTo>
                    <a:pt x="0" y="174646"/>
                  </a:lnTo>
                  <a:lnTo>
                    <a:pt x="5686" y="219756"/>
                  </a:lnTo>
                  <a:lnTo>
                    <a:pt x="23621" y="263240"/>
                  </a:lnTo>
                  <a:lnTo>
                    <a:pt x="52397" y="300449"/>
                  </a:lnTo>
                  <a:lnTo>
                    <a:pt x="88683" y="327847"/>
                  </a:lnTo>
                  <a:lnTo>
                    <a:pt x="130195" y="344826"/>
                  </a:lnTo>
                  <a:lnTo>
                    <a:pt x="174648" y="350777"/>
                  </a:lnTo>
                  <a:lnTo>
                    <a:pt x="219759" y="345090"/>
                  </a:lnTo>
                  <a:lnTo>
                    <a:pt x="263243" y="327157"/>
                  </a:lnTo>
                  <a:lnTo>
                    <a:pt x="300451" y="298381"/>
                  </a:lnTo>
                  <a:lnTo>
                    <a:pt x="327849" y="262095"/>
                  </a:lnTo>
                  <a:lnTo>
                    <a:pt x="344828" y="220583"/>
                  </a:lnTo>
                  <a:lnTo>
                    <a:pt x="350780" y="176130"/>
                  </a:lnTo>
                  <a:lnTo>
                    <a:pt x="345094" y="131019"/>
                  </a:lnTo>
                  <a:lnTo>
                    <a:pt x="327162" y="87535"/>
                  </a:lnTo>
                </a:path>
              </a:pathLst>
            </a:custGeom>
            <a:ln w="3175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 sz="3200">
                <a:latin typeface="+mj-lt"/>
              </a:endParaRPr>
            </a:p>
          </p:txBody>
        </p:sp>
        <p:pic>
          <p:nvPicPr>
            <p:cNvPr id="82" name="object 5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245280" y="4276273"/>
              <a:ext cx="443654" cy="443656"/>
            </a:xfrm>
            <a:prstGeom prst="rect">
              <a:avLst/>
            </a:prstGeom>
          </p:spPr>
        </p:pic>
        <p:sp>
          <p:nvSpPr>
            <p:cNvPr id="83" name="object 56"/>
            <p:cNvSpPr/>
            <p:nvPr/>
          </p:nvSpPr>
          <p:spPr>
            <a:xfrm>
              <a:off x="6245280" y="4249382"/>
              <a:ext cx="444016" cy="444016"/>
            </a:xfrm>
            <a:custGeom>
              <a:avLst/>
              <a:gdLst/>
              <a:ahLst/>
              <a:cxnLst/>
              <a:rect l="l" t="t" r="r" b="b"/>
              <a:pathLst>
                <a:path w="377825" h="377825">
                  <a:moveTo>
                    <a:pt x="189557" y="0"/>
                  </a:moveTo>
                  <a:lnTo>
                    <a:pt x="141007" y="6120"/>
                  </a:lnTo>
                  <a:lnTo>
                    <a:pt x="94208" y="25420"/>
                  </a:lnTo>
                  <a:lnTo>
                    <a:pt x="54164" y="56390"/>
                  </a:lnTo>
                  <a:lnTo>
                    <a:pt x="24678" y="95442"/>
                  </a:lnTo>
                  <a:lnTo>
                    <a:pt x="6404" y="140118"/>
                  </a:lnTo>
                  <a:lnTo>
                    <a:pt x="0" y="187960"/>
                  </a:lnTo>
                  <a:lnTo>
                    <a:pt x="6120" y="236510"/>
                  </a:lnTo>
                  <a:lnTo>
                    <a:pt x="25420" y="283310"/>
                  </a:lnTo>
                  <a:lnTo>
                    <a:pt x="56389" y="323354"/>
                  </a:lnTo>
                  <a:lnTo>
                    <a:pt x="95441" y="352841"/>
                  </a:lnTo>
                  <a:lnTo>
                    <a:pt x="140116" y="371114"/>
                  </a:lnTo>
                  <a:lnTo>
                    <a:pt x="187958" y="377519"/>
                  </a:lnTo>
                  <a:lnTo>
                    <a:pt x="236507" y="371399"/>
                  </a:lnTo>
                  <a:lnTo>
                    <a:pt x="283306" y="352099"/>
                  </a:lnTo>
                  <a:lnTo>
                    <a:pt x="323350" y="321128"/>
                  </a:lnTo>
                  <a:lnTo>
                    <a:pt x="352838" y="282075"/>
                  </a:lnTo>
                  <a:lnTo>
                    <a:pt x="371112" y="237399"/>
                  </a:lnTo>
                  <a:lnTo>
                    <a:pt x="377517" y="189558"/>
                  </a:lnTo>
                  <a:lnTo>
                    <a:pt x="371398" y="141008"/>
                  </a:lnTo>
                  <a:lnTo>
                    <a:pt x="352098" y="94210"/>
                  </a:lnTo>
                  <a:lnTo>
                    <a:pt x="321128" y="54164"/>
                  </a:lnTo>
                  <a:lnTo>
                    <a:pt x="282075" y="24677"/>
                  </a:lnTo>
                  <a:lnTo>
                    <a:pt x="237399" y="6404"/>
                  </a:lnTo>
                  <a:lnTo>
                    <a:pt x="189557" y="0"/>
                  </a:lnTo>
                  <a:close/>
                </a:path>
              </a:pathLst>
            </a:custGeom>
            <a:solidFill>
              <a:srgbClr val="2C71A9"/>
            </a:solidFill>
          </p:spPr>
          <p:txBody>
            <a:bodyPr wrap="square" lIns="0" tIns="0" rIns="0" bIns="0" rtlCol="0"/>
            <a:lstStyle/>
            <a:p>
              <a:endParaRPr sz="3200">
                <a:latin typeface="+mj-lt"/>
              </a:endParaRPr>
            </a:p>
          </p:txBody>
        </p:sp>
        <p:sp>
          <p:nvSpPr>
            <p:cNvPr id="84" name="object 57"/>
            <p:cNvSpPr/>
            <p:nvPr/>
          </p:nvSpPr>
          <p:spPr>
            <a:xfrm>
              <a:off x="6260929" y="4265132"/>
              <a:ext cx="412674" cy="412674"/>
            </a:xfrm>
            <a:custGeom>
              <a:avLst/>
              <a:gdLst/>
              <a:ahLst/>
              <a:cxnLst/>
              <a:rect l="l" t="t" r="r" b="b"/>
              <a:pathLst>
                <a:path w="351154" h="351154">
                  <a:moveTo>
                    <a:pt x="327158" y="87536"/>
                  </a:moveTo>
                  <a:lnTo>
                    <a:pt x="298382" y="50329"/>
                  </a:lnTo>
                  <a:lnTo>
                    <a:pt x="262096" y="22930"/>
                  </a:lnTo>
                  <a:lnTo>
                    <a:pt x="220585" y="5951"/>
                  </a:lnTo>
                  <a:lnTo>
                    <a:pt x="176132" y="0"/>
                  </a:lnTo>
                  <a:lnTo>
                    <a:pt x="131022" y="5685"/>
                  </a:lnTo>
                  <a:lnTo>
                    <a:pt x="87538" y="23617"/>
                  </a:lnTo>
                  <a:lnTo>
                    <a:pt x="50329" y="52394"/>
                  </a:lnTo>
                  <a:lnTo>
                    <a:pt x="22930" y="88680"/>
                  </a:lnTo>
                  <a:lnTo>
                    <a:pt x="5950" y="130191"/>
                  </a:lnTo>
                  <a:lnTo>
                    <a:pt x="0" y="174643"/>
                  </a:lnTo>
                  <a:lnTo>
                    <a:pt x="5686" y="219753"/>
                  </a:lnTo>
                  <a:lnTo>
                    <a:pt x="23621" y="263237"/>
                  </a:lnTo>
                  <a:lnTo>
                    <a:pt x="52397" y="300445"/>
                  </a:lnTo>
                  <a:lnTo>
                    <a:pt x="88683" y="327843"/>
                  </a:lnTo>
                  <a:lnTo>
                    <a:pt x="130195" y="344822"/>
                  </a:lnTo>
                  <a:lnTo>
                    <a:pt x="174649" y="350773"/>
                  </a:lnTo>
                  <a:lnTo>
                    <a:pt x="219760" y="345086"/>
                  </a:lnTo>
                  <a:lnTo>
                    <a:pt x="263244" y="327152"/>
                  </a:lnTo>
                  <a:lnTo>
                    <a:pt x="300452" y="298377"/>
                  </a:lnTo>
                  <a:lnTo>
                    <a:pt x="327850" y="262093"/>
                  </a:lnTo>
                  <a:lnTo>
                    <a:pt x="344828" y="220582"/>
                  </a:lnTo>
                  <a:lnTo>
                    <a:pt x="350779" y="176130"/>
                  </a:lnTo>
                  <a:lnTo>
                    <a:pt x="345092" y="131020"/>
                  </a:lnTo>
                  <a:lnTo>
                    <a:pt x="327158" y="87536"/>
                  </a:lnTo>
                </a:path>
              </a:pathLst>
            </a:custGeom>
            <a:ln w="3175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 sz="3200">
                <a:latin typeface="+mj-lt"/>
              </a:endParaRPr>
            </a:p>
          </p:txBody>
        </p:sp>
        <p:pic>
          <p:nvPicPr>
            <p:cNvPr id="85" name="object 5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947909" y="2991876"/>
              <a:ext cx="443586" cy="443587"/>
            </a:xfrm>
            <a:prstGeom prst="rect">
              <a:avLst/>
            </a:prstGeom>
          </p:spPr>
        </p:pic>
        <p:sp>
          <p:nvSpPr>
            <p:cNvPr id="86" name="object 59"/>
            <p:cNvSpPr/>
            <p:nvPr/>
          </p:nvSpPr>
          <p:spPr>
            <a:xfrm>
              <a:off x="4947909" y="2964986"/>
              <a:ext cx="444016" cy="444016"/>
            </a:xfrm>
            <a:custGeom>
              <a:avLst/>
              <a:gdLst/>
              <a:ahLst/>
              <a:cxnLst/>
              <a:rect l="l" t="t" r="r" b="b"/>
              <a:pathLst>
                <a:path w="377825" h="377825">
                  <a:moveTo>
                    <a:pt x="188729" y="0"/>
                  </a:moveTo>
                  <a:lnTo>
                    <a:pt x="138557" y="6741"/>
                  </a:lnTo>
                  <a:lnTo>
                    <a:pt x="93473" y="25767"/>
                  </a:lnTo>
                  <a:lnTo>
                    <a:pt x="55277" y="55278"/>
                  </a:lnTo>
                  <a:lnTo>
                    <a:pt x="25766" y="93475"/>
                  </a:lnTo>
                  <a:lnTo>
                    <a:pt x="6741" y="138558"/>
                  </a:lnTo>
                  <a:lnTo>
                    <a:pt x="0" y="188729"/>
                  </a:lnTo>
                  <a:lnTo>
                    <a:pt x="6741" y="238900"/>
                  </a:lnTo>
                  <a:lnTo>
                    <a:pt x="25766" y="283983"/>
                  </a:lnTo>
                  <a:lnTo>
                    <a:pt x="55277" y="322179"/>
                  </a:lnTo>
                  <a:lnTo>
                    <a:pt x="93473" y="351689"/>
                  </a:lnTo>
                  <a:lnTo>
                    <a:pt x="138557" y="370715"/>
                  </a:lnTo>
                  <a:lnTo>
                    <a:pt x="188729" y="377456"/>
                  </a:lnTo>
                  <a:lnTo>
                    <a:pt x="238900" y="370715"/>
                  </a:lnTo>
                  <a:lnTo>
                    <a:pt x="283984" y="351689"/>
                  </a:lnTo>
                  <a:lnTo>
                    <a:pt x="322180" y="322179"/>
                  </a:lnTo>
                  <a:lnTo>
                    <a:pt x="351691" y="283983"/>
                  </a:lnTo>
                  <a:lnTo>
                    <a:pt x="370717" y="238900"/>
                  </a:lnTo>
                  <a:lnTo>
                    <a:pt x="377459" y="188729"/>
                  </a:lnTo>
                  <a:lnTo>
                    <a:pt x="370717" y="138558"/>
                  </a:lnTo>
                  <a:lnTo>
                    <a:pt x="351691" y="93475"/>
                  </a:lnTo>
                  <a:lnTo>
                    <a:pt x="322180" y="55278"/>
                  </a:lnTo>
                  <a:lnTo>
                    <a:pt x="283984" y="25767"/>
                  </a:lnTo>
                  <a:lnTo>
                    <a:pt x="238900" y="6741"/>
                  </a:lnTo>
                  <a:lnTo>
                    <a:pt x="188729" y="0"/>
                  </a:lnTo>
                  <a:close/>
                </a:path>
              </a:pathLst>
            </a:custGeom>
            <a:solidFill>
              <a:srgbClr val="D24071"/>
            </a:solidFill>
          </p:spPr>
          <p:txBody>
            <a:bodyPr wrap="square" lIns="0" tIns="0" rIns="0" bIns="0" rtlCol="0"/>
            <a:lstStyle/>
            <a:p>
              <a:endParaRPr sz="3200">
                <a:latin typeface="+mj-lt"/>
              </a:endParaRPr>
            </a:p>
          </p:txBody>
        </p:sp>
        <p:sp>
          <p:nvSpPr>
            <p:cNvPr id="87" name="object 60"/>
            <p:cNvSpPr/>
            <p:nvPr/>
          </p:nvSpPr>
          <p:spPr>
            <a:xfrm>
              <a:off x="4963586" y="2982182"/>
              <a:ext cx="412674" cy="412674"/>
            </a:xfrm>
            <a:custGeom>
              <a:avLst/>
              <a:gdLst/>
              <a:ahLst/>
              <a:cxnLst/>
              <a:rect l="l" t="t" r="r" b="b"/>
              <a:pathLst>
                <a:path w="351154" h="351155">
                  <a:moveTo>
                    <a:pt x="327158" y="87538"/>
                  </a:moveTo>
                  <a:lnTo>
                    <a:pt x="298382" y="50329"/>
                  </a:lnTo>
                  <a:lnTo>
                    <a:pt x="262097" y="22930"/>
                  </a:lnTo>
                  <a:lnTo>
                    <a:pt x="220586" y="5950"/>
                  </a:lnTo>
                  <a:lnTo>
                    <a:pt x="176133" y="0"/>
                  </a:lnTo>
                  <a:lnTo>
                    <a:pt x="131022" y="5686"/>
                  </a:lnTo>
                  <a:lnTo>
                    <a:pt x="87538" y="23621"/>
                  </a:lnTo>
                  <a:lnTo>
                    <a:pt x="50329" y="52395"/>
                  </a:lnTo>
                  <a:lnTo>
                    <a:pt x="22930" y="88680"/>
                  </a:lnTo>
                  <a:lnTo>
                    <a:pt x="5950" y="130190"/>
                  </a:lnTo>
                  <a:lnTo>
                    <a:pt x="0" y="174643"/>
                  </a:lnTo>
                  <a:lnTo>
                    <a:pt x="5686" y="219753"/>
                  </a:lnTo>
                  <a:lnTo>
                    <a:pt x="23620" y="263237"/>
                  </a:lnTo>
                  <a:lnTo>
                    <a:pt x="52395" y="300446"/>
                  </a:lnTo>
                  <a:lnTo>
                    <a:pt x="88681" y="327845"/>
                  </a:lnTo>
                  <a:lnTo>
                    <a:pt x="130194" y="344824"/>
                  </a:lnTo>
                  <a:lnTo>
                    <a:pt x="174648" y="350775"/>
                  </a:lnTo>
                  <a:lnTo>
                    <a:pt x="219759" y="345088"/>
                  </a:lnTo>
                  <a:lnTo>
                    <a:pt x="263244" y="327154"/>
                  </a:lnTo>
                  <a:lnTo>
                    <a:pt x="300451" y="298378"/>
                  </a:lnTo>
                  <a:lnTo>
                    <a:pt x="327849" y="262094"/>
                  </a:lnTo>
                  <a:lnTo>
                    <a:pt x="344828" y="220583"/>
                  </a:lnTo>
                  <a:lnTo>
                    <a:pt x="350778" y="176132"/>
                  </a:lnTo>
                  <a:lnTo>
                    <a:pt x="345091" y="131022"/>
                  </a:lnTo>
                  <a:lnTo>
                    <a:pt x="327158" y="87538"/>
                  </a:lnTo>
                </a:path>
              </a:pathLst>
            </a:custGeom>
            <a:ln w="3175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 sz="3200">
                <a:latin typeface="+mj-lt"/>
              </a:endParaRPr>
            </a:p>
          </p:txBody>
        </p:sp>
        <p:pic>
          <p:nvPicPr>
            <p:cNvPr id="88" name="object 6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497625" y="2422789"/>
              <a:ext cx="443656" cy="443653"/>
            </a:xfrm>
            <a:prstGeom prst="rect">
              <a:avLst/>
            </a:prstGeom>
          </p:spPr>
        </p:pic>
        <p:sp>
          <p:nvSpPr>
            <p:cNvPr id="89" name="object 62"/>
            <p:cNvSpPr/>
            <p:nvPr/>
          </p:nvSpPr>
          <p:spPr>
            <a:xfrm>
              <a:off x="5497625" y="2395895"/>
              <a:ext cx="444016" cy="444016"/>
            </a:xfrm>
            <a:custGeom>
              <a:avLst/>
              <a:gdLst/>
              <a:ahLst/>
              <a:cxnLst/>
              <a:rect l="l" t="t" r="r" b="b"/>
              <a:pathLst>
                <a:path w="377825" h="377825">
                  <a:moveTo>
                    <a:pt x="189558" y="0"/>
                  </a:moveTo>
                  <a:lnTo>
                    <a:pt x="141008" y="6120"/>
                  </a:lnTo>
                  <a:lnTo>
                    <a:pt x="94209" y="25420"/>
                  </a:lnTo>
                  <a:lnTo>
                    <a:pt x="54164" y="56390"/>
                  </a:lnTo>
                  <a:lnTo>
                    <a:pt x="24677" y="95442"/>
                  </a:lnTo>
                  <a:lnTo>
                    <a:pt x="6404" y="140118"/>
                  </a:lnTo>
                  <a:lnTo>
                    <a:pt x="0" y="187960"/>
                  </a:lnTo>
                  <a:lnTo>
                    <a:pt x="6120" y="236508"/>
                  </a:lnTo>
                  <a:lnTo>
                    <a:pt x="25420" y="283306"/>
                  </a:lnTo>
                  <a:lnTo>
                    <a:pt x="56390" y="323350"/>
                  </a:lnTo>
                  <a:lnTo>
                    <a:pt x="95442" y="352838"/>
                  </a:lnTo>
                  <a:lnTo>
                    <a:pt x="140118" y="371112"/>
                  </a:lnTo>
                  <a:lnTo>
                    <a:pt x="187960" y="377517"/>
                  </a:lnTo>
                  <a:lnTo>
                    <a:pt x="236510" y="371396"/>
                  </a:lnTo>
                  <a:lnTo>
                    <a:pt x="283309" y="352094"/>
                  </a:lnTo>
                  <a:lnTo>
                    <a:pt x="323353" y="321125"/>
                  </a:lnTo>
                  <a:lnTo>
                    <a:pt x="352840" y="282074"/>
                  </a:lnTo>
                  <a:lnTo>
                    <a:pt x="371114" y="237398"/>
                  </a:lnTo>
                  <a:lnTo>
                    <a:pt x="377518" y="189557"/>
                  </a:lnTo>
                  <a:lnTo>
                    <a:pt x="371399" y="141007"/>
                  </a:lnTo>
                  <a:lnTo>
                    <a:pt x="352099" y="94208"/>
                  </a:lnTo>
                  <a:lnTo>
                    <a:pt x="321129" y="54164"/>
                  </a:lnTo>
                  <a:lnTo>
                    <a:pt x="282076" y="24678"/>
                  </a:lnTo>
                  <a:lnTo>
                    <a:pt x="237400" y="6404"/>
                  </a:lnTo>
                  <a:lnTo>
                    <a:pt x="189558" y="0"/>
                  </a:lnTo>
                  <a:close/>
                </a:path>
              </a:pathLst>
            </a:custGeom>
            <a:solidFill>
              <a:srgbClr val="E14E41"/>
            </a:solidFill>
          </p:spPr>
          <p:txBody>
            <a:bodyPr wrap="square" lIns="0" tIns="0" rIns="0" bIns="0" rtlCol="0"/>
            <a:lstStyle/>
            <a:p>
              <a:endParaRPr sz="3200">
                <a:latin typeface="+mj-lt"/>
              </a:endParaRPr>
            </a:p>
          </p:txBody>
        </p:sp>
        <p:sp>
          <p:nvSpPr>
            <p:cNvPr id="90" name="object 63"/>
            <p:cNvSpPr/>
            <p:nvPr/>
          </p:nvSpPr>
          <p:spPr>
            <a:xfrm>
              <a:off x="5513338" y="2411606"/>
              <a:ext cx="412674" cy="412674"/>
            </a:xfrm>
            <a:custGeom>
              <a:avLst/>
              <a:gdLst/>
              <a:ahLst/>
              <a:cxnLst/>
              <a:rect l="l" t="t" r="r" b="b"/>
              <a:pathLst>
                <a:path w="351154" h="351155">
                  <a:moveTo>
                    <a:pt x="327158" y="87536"/>
                  </a:moveTo>
                  <a:lnTo>
                    <a:pt x="298381" y="50328"/>
                  </a:lnTo>
                  <a:lnTo>
                    <a:pt x="262096" y="22930"/>
                  </a:lnTo>
                  <a:lnTo>
                    <a:pt x="220585" y="5951"/>
                  </a:lnTo>
                  <a:lnTo>
                    <a:pt x="176132" y="0"/>
                  </a:lnTo>
                  <a:lnTo>
                    <a:pt x="131022" y="5686"/>
                  </a:lnTo>
                  <a:lnTo>
                    <a:pt x="87538" y="23618"/>
                  </a:lnTo>
                  <a:lnTo>
                    <a:pt x="50329" y="52394"/>
                  </a:lnTo>
                  <a:lnTo>
                    <a:pt x="22930" y="88681"/>
                  </a:lnTo>
                  <a:lnTo>
                    <a:pt x="5950" y="130192"/>
                  </a:lnTo>
                  <a:lnTo>
                    <a:pt x="0" y="174646"/>
                  </a:lnTo>
                  <a:lnTo>
                    <a:pt x="5686" y="219756"/>
                  </a:lnTo>
                  <a:lnTo>
                    <a:pt x="23620" y="263240"/>
                  </a:lnTo>
                  <a:lnTo>
                    <a:pt x="52396" y="300449"/>
                  </a:lnTo>
                  <a:lnTo>
                    <a:pt x="88682" y="327848"/>
                  </a:lnTo>
                  <a:lnTo>
                    <a:pt x="130193" y="344827"/>
                  </a:lnTo>
                  <a:lnTo>
                    <a:pt x="174646" y="350778"/>
                  </a:lnTo>
                  <a:lnTo>
                    <a:pt x="219756" y="345092"/>
                  </a:lnTo>
                  <a:lnTo>
                    <a:pt x="263240" y="327159"/>
                  </a:lnTo>
                  <a:lnTo>
                    <a:pt x="300448" y="298383"/>
                  </a:lnTo>
                  <a:lnTo>
                    <a:pt x="327846" y="262096"/>
                  </a:lnTo>
                  <a:lnTo>
                    <a:pt x="344825" y="220584"/>
                  </a:lnTo>
                  <a:lnTo>
                    <a:pt x="350776" y="176131"/>
                  </a:lnTo>
                  <a:lnTo>
                    <a:pt x="345090" y="131020"/>
                  </a:lnTo>
                  <a:lnTo>
                    <a:pt x="327158" y="87536"/>
                  </a:lnTo>
                </a:path>
              </a:pathLst>
            </a:custGeom>
            <a:ln w="3175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 sz="3200">
                <a:latin typeface="+mj-lt"/>
              </a:endParaRPr>
            </a:p>
          </p:txBody>
        </p:sp>
        <p:pic>
          <p:nvPicPr>
            <p:cNvPr id="91" name="object 6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627352" y="2525223"/>
              <a:ext cx="184203" cy="184994"/>
            </a:xfrm>
            <a:prstGeom prst="rect">
              <a:avLst/>
            </a:prstGeom>
          </p:spPr>
        </p:pic>
        <p:pic>
          <p:nvPicPr>
            <p:cNvPr id="92" name="object 6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461768" y="4280211"/>
              <a:ext cx="443656" cy="443653"/>
            </a:xfrm>
            <a:prstGeom prst="rect">
              <a:avLst/>
            </a:prstGeom>
          </p:spPr>
        </p:pic>
        <p:sp>
          <p:nvSpPr>
            <p:cNvPr id="93" name="object 66"/>
            <p:cNvSpPr/>
            <p:nvPr/>
          </p:nvSpPr>
          <p:spPr>
            <a:xfrm>
              <a:off x="5461768" y="4253318"/>
              <a:ext cx="444016" cy="444016"/>
            </a:xfrm>
            <a:custGeom>
              <a:avLst/>
              <a:gdLst/>
              <a:ahLst/>
              <a:cxnLst/>
              <a:rect l="l" t="t" r="r" b="b"/>
              <a:pathLst>
                <a:path w="377825" h="377825">
                  <a:moveTo>
                    <a:pt x="187947" y="0"/>
                  </a:moveTo>
                  <a:lnTo>
                    <a:pt x="140105" y="6407"/>
                  </a:lnTo>
                  <a:lnTo>
                    <a:pt x="95431" y="24684"/>
                  </a:lnTo>
                  <a:lnTo>
                    <a:pt x="56381" y="54173"/>
                  </a:lnTo>
                  <a:lnTo>
                    <a:pt x="25415" y="94219"/>
                  </a:lnTo>
                  <a:lnTo>
                    <a:pt x="6117" y="141021"/>
                  </a:lnTo>
                  <a:lnTo>
                    <a:pt x="0" y="189572"/>
                  </a:lnTo>
                  <a:lnTo>
                    <a:pt x="6407" y="237413"/>
                  </a:lnTo>
                  <a:lnTo>
                    <a:pt x="24684" y="282088"/>
                  </a:lnTo>
                  <a:lnTo>
                    <a:pt x="54174" y="321138"/>
                  </a:lnTo>
                  <a:lnTo>
                    <a:pt x="94222" y="352105"/>
                  </a:lnTo>
                  <a:lnTo>
                    <a:pt x="141022" y="371402"/>
                  </a:lnTo>
                  <a:lnTo>
                    <a:pt x="189572" y="377518"/>
                  </a:lnTo>
                  <a:lnTo>
                    <a:pt x="237413" y="371110"/>
                  </a:lnTo>
                  <a:lnTo>
                    <a:pt x="282088" y="352833"/>
                  </a:lnTo>
                  <a:lnTo>
                    <a:pt x="321138" y="323343"/>
                  </a:lnTo>
                  <a:lnTo>
                    <a:pt x="352104" y="283295"/>
                  </a:lnTo>
                  <a:lnTo>
                    <a:pt x="371401" y="236496"/>
                  </a:lnTo>
                  <a:lnTo>
                    <a:pt x="377518" y="187947"/>
                  </a:lnTo>
                  <a:lnTo>
                    <a:pt x="371110" y="140106"/>
                  </a:lnTo>
                  <a:lnTo>
                    <a:pt x="352833" y="95431"/>
                  </a:lnTo>
                  <a:lnTo>
                    <a:pt x="323344" y="56381"/>
                  </a:lnTo>
                  <a:lnTo>
                    <a:pt x="283297" y="25413"/>
                  </a:lnTo>
                  <a:lnTo>
                    <a:pt x="236497" y="6116"/>
                  </a:lnTo>
                  <a:lnTo>
                    <a:pt x="187947" y="0"/>
                  </a:lnTo>
                  <a:close/>
                </a:path>
              </a:pathLst>
            </a:custGeom>
            <a:solidFill>
              <a:srgbClr val="394D85"/>
            </a:solidFill>
          </p:spPr>
          <p:txBody>
            <a:bodyPr wrap="square" lIns="0" tIns="0" rIns="0" bIns="0" rtlCol="0"/>
            <a:lstStyle/>
            <a:p>
              <a:endParaRPr sz="3200">
                <a:latin typeface="+mj-lt"/>
              </a:endParaRPr>
            </a:p>
          </p:txBody>
        </p:sp>
        <p:sp>
          <p:nvSpPr>
            <p:cNvPr id="94" name="object 67"/>
            <p:cNvSpPr/>
            <p:nvPr/>
          </p:nvSpPr>
          <p:spPr>
            <a:xfrm>
              <a:off x="5477482" y="4269033"/>
              <a:ext cx="412674" cy="412674"/>
            </a:xfrm>
            <a:custGeom>
              <a:avLst/>
              <a:gdLst/>
              <a:ahLst/>
              <a:cxnLst/>
              <a:rect l="l" t="t" r="r" b="b"/>
              <a:pathLst>
                <a:path w="351154" h="351154">
                  <a:moveTo>
                    <a:pt x="327158" y="87535"/>
                  </a:moveTo>
                  <a:lnTo>
                    <a:pt x="298382" y="50328"/>
                  </a:lnTo>
                  <a:lnTo>
                    <a:pt x="262096" y="22930"/>
                  </a:lnTo>
                  <a:lnTo>
                    <a:pt x="220584" y="5951"/>
                  </a:lnTo>
                  <a:lnTo>
                    <a:pt x="176131" y="0"/>
                  </a:lnTo>
                  <a:lnTo>
                    <a:pt x="131020" y="5685"/>
                  </a:lnTo>
                  <a:lnTo>
                    <a:pt x="87536" y="23618"/>
                  </a:lnTo>
                  <a:lnTo>
                    <a:pt x="50328" y="52394"/>
                  </a:lnTo>
                  <a:lnTo>
                    <a:pt x="22930" y="88679"/>
                  </a:lnTo>
                  <a:lnTo>
                    <a:pt x="5951" y="130191"/>
                  </a:lnTo>
                  <a:lnTo>
                    <a:pt x="0" y="174643"/>
                  </a:lnTo>
                  <a:lnTo>
                    <a:pt x="5686" y="219753"/>
                  </a:lnTo>
                  <a:lnTo>
                    <a:pt x="23618" y="263237"/>
                  </a:lnTo>
                  <a:lnTo>
                    <a:pt x="52394" y="300446"/>
                  </a:lnTo>
                  <a:lnTo>
                    <a:pt x="88681" y="327845"/>
                  </a:lnTo>
                  <a:lnTo>
                    <a:pt x="130192" y="344824"/>
                  </a:lnTo>
                  <a:lnTo>
                    <a:pt x="174646" y="350775"/>
                  </a:lnTo>
                  <a:lnTo>
                    <a:pt x="219756" y="345087"/>
                  </a:lnTo>
                  <a:lnTo>
                    <a:pt x="263240" y="327151"/>
                  </a:lnTo>
                  <a:lnTo>
                    <a:pt x="300448" y="298377"/>
                  </a:lnTo>
                  <a:lnTo>
                    <a:pt x="327846" y="262092"/>
                  </a:lnTo>
                  <a:lnTo>
                    <a:pt x="344826" y="220582"/>
                  </a:lnTo>
                  <a:lnTo>
                    <a:pt x="350777" y="176129"/>
                  </a:lnTo>
                  <a:lnTo>
                    <a:pt x="345091" y="131019"/>
                  </a:lnTo>
                  <a:lnTo>
                    <a:pt x="327158" y="87535"/>
                  </a:lnTo>
                </a:path>
              </a:pathLst>
            </a:custGeom>
            <a:ln w="3175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 sz="3200">
                <a:latin typeface="+mj-lt"/>
              </a:endParaRPr>
            </a:p>
          </p:txBody>
        </p:sp>
        <p:sp>
          <p:nvSpPr>
            <p:cNvPr id="95" name="object 68"/>
            <p:cNvSpPr/>
            <p:nvPr/>
          </p:nvSpPr>
          <p:spPr>
            <a:xfrm>
              <a:off x="3934005" y="2026857"/>
              <a:ext cx="4310316" cy="3061847"/>
            </a:xfrm>
            <a:custGeom>
              <a:avLst/>
              <a:gdLst/>
              <a:ahLst/>
              <a:cxnLst/>
              <a:rect l="l" t="t" r="r" b="b"/>
              <a:pathLst>
                <a:path w="3667759" h="2605404">
                  <a:moveTo>
                    <a:pt x="984745" y="1299895"/>
                  </a:moveTo>
                  <a:lnTo>
                    <a:pt x="0" y="1299895"/>
                  </a:lnTo>
                  <a:lnTo>
                    <a:pt x="0" y="1305382"/>
                  </a:lnTo>
                  <a:lnTo>
                    <a:pt x="984745" y="1305382"/>
                  </a:lnTo>
                  <a:lnTo>
                    <a:pt x="984745" y="1299895"/>
                  </a:lnTo>
                  <a:close/>
                </a:path>
                <a:path w="3667759" h="2605404">
                  <a:moveTo>
                    <a:pt x="1239723" y="1908886"/>
                  </a:moveTo>
                  <a:lnTo>
                    <a:pt x="1235824" y="1905025"/>
                  </a:lnTo>
                  <a:lnTo>
                    <a:pt x="539432" y="2601417"/>
                  </a:lnTo>
                  <a:lnTo>
                    <a:pt x="543331" y="2605278"/>
                  </a:lnTo>
                  <a:lnTo>
                    <a:pt x="1239723" y="1908886"/>
                  </a:lnTo>
                  <a:close/>
                </a:path>
                <a:path w="3667759" h="2605404">
                  <a:moveTo>
                    <a:pt x="1239723" y="696391"/>
                  </a:moveTo>
                  <a:lnTo>
                    <a:pt x="543331" y="0"/>
                  </a:lnTo>
                  <a:lnTo>
                    <a:pt x="539432" y="3860"/>
                  </a:lnTo>
                  <a:lnTo>
                    <a:pt x="1235824" y="700252"/>
                  </a:lnTo>
                  <a:lnTo>
                    <a:pt x="1239723" y="696391"/>
                  </a:lnTo>
                  <a:close/>
                </a:path>
                <a:path w="3667759" h="2605404">
                  <a:moveTo>
                    <a:pt x="3136303" y="2592971"/>
                  </a:moveTo>
                  <a:lnTo>
                    <a:pt x="2439898" y="1896567"/>
                  </a:lnTo>
                  <a:lnTo>
                    <a:pt x="2436050" y="1900491"/>
                  </a:lnTo>
                  <a:lnTo>
                    <a:pt x="3132467" y="2596896"/>
                  </a:lnTo>
                  <a:lnTo>
                    <a:pt x="3136303" y="2592971"/>
                  </a:lnTo>
                  <a:close/>
                </a:path>
                <a:path w="3667759" h="2605404">
                  <a:moveTo>
                    <a:pt x="3136303" y="12306"/>
                  </a:moveTo>
                  <a:lnTo>
                    <a:pt x="3132467" y="8382"/>
                  </a:lnTo>
                  <a:lnTo>
                    <a:pt x="2436050" y="704786"/>
                  </a:lnTo>
                  <a:lnTo>
                    <a:pt x="2439898" y="708710"/>
                  </a:lnTo>
                  <a:lnTo>
                    <a:pt x="3136303" y="12306"/>
                  </a:lnTo>
                  <a:close/>
                </a:path>
                <a:path w="3667759" h="2605404">
                  <a:moveTo>
                    <a:pt x="3667302" y="1299895"/>
                  </a:moveTo>
                  <a:lnTo>
                    <a:pt x="2699347" y="1299895"/>
                  </a:lnTo>
                  <a:lnTo>
                    <a:pt x="2699347" y="1305382"/>
                  </a:lnTo>
                  <a:lnTo>
                    <a:pt x="3667302" y="1305382"/>
                  </a:lnTo>
                  <a:lnTo>
                    <a:pt x="3667302" y="1299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3200">
                <a:latin typeface="+mj-lt"/>
              </a:endParaRPr>
            </a:p>
          </p:txBody>
        </p:sp>
        <p:pic>
          <p:nvPicPr>
            <p:cNvPr id="96" name="object 6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937878" y="3745201"/>
              <a:ext cx="443581" cy="443586"/>
            </a:xfrm>
            <a:prstGeom prst="rect">
              <a:avLst/>
            </a:prstGeom>
          </p:spPr>
        </p:pic>
        <p:sp>
          <p:nvSpPr>
            <p:cNvPr id="97" name="object 70"/>
            <p:cNvSpPr/>
            <p:nvPr/>
          </p:nvSpPr>
          <p:spPr>
            <a:xfrm>
              <a:off x="4937878" y="3718310"/>
              <a:ext cx="444016" cy="444016"/>
            </a:xfrm>
            <a:custGeom>
              <a:avLst/>
              <a:gdLst/>
              <a:ahLst/>
              <a:cxnLst/>
              <a:rect l="l" t="t" r="r" b="b"/>
              <a:pathLst>
                <a:path w="377825" h="377825">
                  <a:moveTo>
                    <a:pt x="188725" y="0"/>
                  </a:moveTo>
                  <a:lnTo>
                    <a:pt x="138555" y="6741"/>
                  </a:lnTo>
                  <a:lnTo>
                    <a:pt x="93472" y="25766"/>
                  </a:lnTo>
                  <a:lnTo>
                    <a:pt x="55276" y="55277"/>
                  </a:lnTo>
                  <a:lnTo>
                    <a:pt x="25766" y="93473"/>
                  </a:lnTo>
                  <a:lnTo>
                    <a:pt x="6741" y="138557"/>
                  </a:lnTo>
                  <a:lnTo>
                    <a:pt x="0" y="188729"/>
                  </a:lnTo>
                  <a:lnTo>
                    <a:pt x="6741" y="238900"/>
                  </a:lnTo>
                  <a:lnTo>
                    <a:pt x="25766" y="283983"/>
                  </a:lnTo>
                  <a:lnTo>
                    <a:pt x="55276" y="322178"/>
                  </a:lnTo>
                  <a:lnTo>
                    <a:pt x="93472" y="351688"/>
                  </a:lnTo>
                  <a:lnTo>
                    <a:pt x="138555" y="370713"/>
                  </a:lnTo>
                  <a:lnTo>
                    <a:pt x="188725" y="377455"/>
                  </a:lnTo>
                  <a:lnTo>
                    <a:pt x="238898" y="370713"/>
                  </a:lnTo>
                  <a:lnTo>
                    <a:pt x="283981" y="351688"/>
                  </a:lnTo>
                  <a:lnTo>
                    <a:pt x="322178" y="322178"/>
                  </a:lnTo>
                  <a:lnTo>
                    <a:pt x="351688" y="283983"/>
                  </a:lnTo>
                  <a:lnTo>
                    <a:pt x="370713" y="238900"/>
                  </a:lnTo>
                  <a:lnTo>
                    <a:pt x="377455" y="188729"/>
                  </a:lnTo>
                  <a:lnTo>
                    <a:pt x="370713" y="138557"/>
                  </a:lnTo>
                  <a:lnTo>
                    <a:pt x="351688" y="93473"/>
                  </a:lnTo>
                  <a:lnTo>
                    <a:pt x="322178" y="55277"/>
                  </a:lnTo>
                  <a:lnTo>
                    <a:pt x="283981" y="25766"/>
                  </a:lnTo>
                  <a:lnTo>
                    <a:pt x="238898" y="6741"/>
                  </a:lnTo>
                  <a:lnTo>
                    <a:pt x="188725" y="0"/>
                  </a:lnTo>
                  <a:close/>
                </a:path>
              </a:pathLst>
            </a:custGeom>
            <a:solidFill>
              <a:srgbClr val="84317F"/>
            </a:solidFill>
          </p:spPr>
          <p:txBody>
            <a:bodyPr wrap="square" lIns="0" tIns="0" rIns="0" bIns="0" rtlCol="0"/>
            <a:lstStyle/>
            <a:p>
              <a:endParaRPr sz="3200">
                <a:latin typeface="+mj-lt"/>
              </a:endParaRPr>
            </a:p>
          </p:txBody>
        </p:sp>
        <p:sp>
          <p:nvSpPr>
            <p:cNvPr id="98" name="object 71"/>
            <p:cNvSpPr/>
            <p:nvPr/>
          </p:nvSpPr>
          <p:spPr>
            <a:xfrm>
              <a:off x="4953555" y="3735507"/>
              <a:ext cx="412674" cy="412674"/>
            </a:xfrm>
            <a:custGeom>
              <a:avLst/>
              <a:gdLst/>
              <a:ahLst/>
              <a:cxnLst/>
              <a:rect l="l" t="t" r="r" b="b"/>
              <a:pathLst>
                <a:path w="351154" h="351154">
                  <a:moveTo>
                    <a:pt x="327154" y="87538"/>
                  </a:moveTo>
                  <a:lnTo>
                    <a:pt x="298379" y="50329"/>
                  </a:lnTo>
                  <a:lnTo>
                    <a:pt x="262095" y="22930"/>
                  </a:lnTo>
                  <a:lnTo>
                    <a:pt x="220584" y="5950"/>
                  </a:lnTo>
                  <a:lnTo>
                    <a:pt x="176132" y="0"/>
                  </a:lnTo>
                  <a:lnTo>
                    <a:pt x="131022" y="5686"/>
                  </a:lnTo>
                  <a:lnTo>
                    <a:pt x="87538" y="23621"/>
                  </a:lnTo>
                  <a:lnTo>
                    <a:pt x="50329" y="52395"/>
                  </a:lnTo>
                  <a:lnTo>
                    <a:pt x="22930" y="88679"/>
                  </a:lnTo>
                  <a:lnTo>
                    <a:pt x="5950" y="130189"/>
                  </a:lnTo>
                  <a:lnTo>
                    <a:pt x="0" y="174641"/>
                  </a:lnTo>
                  <a:lnTo>
                    <a:pt x="5686" y="219751"/>
                  </a:lnTo>
                  <a:lnTo>
                    <a:pt x="23620" y="263237"/>
                  </a:lnTo>
                  <a:lnTo>
                    <a:pt x="52395" y="300444"/>
                  </a:lnTo>
                  <a:lnTo>
                    <a:pt x="88680" y="327843"/>
                  </a:lnTo>
                  <a:lnTo>
                    <a:pt x="130192" y="344822"/>
                  </a:lnTo>
                  <a:lnTo>
                    <a:pt x="174645" y="350773"/>
                  </a:lnTo>
                  <a:lnTo>
                    <a:pt x="219756" y="345086"/>
                  </a:lnTo>
                  <a:lnTo>
                    <a:pt x="263240" y="327151"/>
                  </a:lnTo>
                  <a:lnTo>
                    <a:pt x="300447" y="298376"/>
                  </a:lnTo>
                  <a:lnTo>
                    <a:pt x="327845" y="262092"/>
                  </a:lnTo>
                  <a:lnTo>
                    <a:pt x="344824" y="220582"/>
                  </a:lnTo>
                  <a:lnTo>
                    <a:pt x="350775" y="176131"/>
                  </a:lnTo>
                  <a:lnTo>
                    <a:pt x="345088" y="131022"/>
                  </a:lnTo>
                  <a:lnTo>
                    <a:pt x="327154" y="87538"/>
                  </a:lnTo>
                </a:path>
              </a:pathLst>
            </a:custGeom>
            <a:ln w="3175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 sz="3200">
                <a:latin typeface="+mj-lt"/>
              </a:endParaRPr>
            </a:p>
          </p:txBody>
        </p:sp>
        <p:pic>
          <p:nvPicPr>
            <p:cNvPr id="99" name="object 7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789714" y="3754097"/>
              <a:ext cx="443656" cy="443656"/>
            </a:xfrm>
            <a:prstGeom prst="rect">
              <a:avLst/>
            </a:prstGeom>
          </p:spPr>
        </p:pic>
        <p:pic>
          <p:nvPicPr>
            <p:cNvPr id="100" name="object 7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789714" y="3727205"/>
              <a:ext cx="443656" cy="443656"/>
            </a:xfrm>
            <a:prstGeom prst="rect">
              <a:avLst/>
            </a:prstGeom>
          </p:spPr>
        </p:pic>
        <p:sp>
          <p:nvSpPr>
            <p:cNvPr id="101" name="object 74"/>
            <p:cNvSpPr/>
            <p:nvPr/>
          </p:nvSpPr>
          <p:spPr>
            <a:xfrm>
              <a:off x="6805366" y="3742953"/>
              <a:ext cx="412674" cy="412674"/>
            </a:xfrm>
            <a:custGeom>
              <a:avLst/>
              <a:gdLst/>
              <a:ahLst/>
              <a:cxnLst/>
              <a:rect l="l" t="t" r="r" b="b"/>
              <a:pathLst>
                <a:path w="351154" h="351154">
                  <a:moveTo>
                    <a:pt x="327160" y="87535"/>
                  </a:moveTo>
                  <a:lnTo>
                    <a:pt x="298383" y="50327"/>
                  </a:lnTo>
                  <a:lnTo>
                    <a:pt x="262097" y="22929"/>
                  </a:lnTo>
                  <a:lnTo>
                    <a:pt x="220585" y="5950"/>
                  </a:lnTo>
                  <a:lnTo>
                    <a:pt x="176132" y="0"/>
                  </a:lnTo>
                  <a:lnTo>
                    <a:pt x="131021" y="5687"/>
                  </a:lnTo>
                  <a:lnTo>
                    <a:pt x="87537" y="23621"/>
                  </a:lnTo>
                  <a:lnTo>
                    <a:pt x="50328" y="52397"/>
                  </a:lnTo>
                  <a:lnTo>
                    <a:pt x="22929" y="88682"/>
                  </a:lnTo>
                  <a:lnTo>
                    <a:pt x="5950" y="130193"/>
                  </a:lnTo>
                  <a:lnTo>
                    <a:pt x="0" y="174645"/>
                  </a:lnTo>
                  <a:lnTo>
                    <a:pt x="5687" y="219755"/>
                  </a:lnTo>
                  <a:lnTo>
                    <a:pt x="23623" y="263239"/>
                  </a:lnTo>
                  <a:lnTo>
                    <a:pt x="52399" y="300447"/>
                  </a:lnTo>
                  <a:lnTo>
                    <a:pt x="88685" y="327845"/>
                  </a:lnTo>
                  <a:lnTo>
                    <a:pt x="130196" y="344824"/>
                  </a:lnTo>
                  <a:lnTo>
                    <a:pt x="174648" y="350775"/>
                  </a:lnTo>
                  <a:lnTo>
                    <a:pt x="219759" y="345088"/>
                  </a:lnTo>
                  <a:lnTo>
                    <a:pt x="263243" y="327155"/>
                  </a:lnTo>
                  <a:lnTo>
                    <a:pt x="300450" y="298379"/>
                  </a:lnTo>
                  <a:lnTo>
                    <a:pt x="327848" y="262094"/>
                  </a:lnTo>
                  <a:lnTo>
                    <a:pt x="344827" y="220583"/>
                  </a:lnTo>
                  <a:lnTo>
                    <a:pt x="350778" y="176129"/>
                  </a:lnTo>
                  <a:lnTo>
                    <a:pt x="345092" y="131019"/>
                  </a:lnTo>
                  <a:lnTo>
                    <a:pt x="327160" y="87535"/>
                  </a:lnTo>
                </a:path>
              </a:pathLst>
            </a:custGeom>
            <a:ln w="3175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 sz="3200">
                <a:latin typeface="+mj-lt"/>
              </a:endParaRPr>
            </a:p>
          </p:txBody>
        </p:sp>
        <p:sp>
          <p:nvSpPr>
            <p:cNvPr id="102" name="object 75"/>
            <p:cNvSpPr txBox="1"/>
            <p:nvPr/>
          </p:nvSpPr>
          <p:spPr>
            <a:xfrm>
              <a:off x="5792562" y="3044672"/>
              <a:ext cx="617145" cy="183605"/>
            </a:xfrm>
            <a:prstGeom prst="rect">
              <a:avLst/>
            </a:prstGeom>
          </p:spPr>
          <p:txBody>
            <a:bodyPr vert="horz" wrap="square" lIns="0" tIns="28356" rIns="0" bIns="0" rtlCol="0">
              <a:spAutoFit/>
            </a:bodyPr>
            <a:lstStyle/>
            <a:p>
              <a:pPr marL="29849">
                <a:spcBef>
                  <a:spcPts val="224"/>
                </a:spcBef>
              </a:pPr>
              <a:r>
                <a:rPr sz="2200" b="1" dirty="0">
                  <a:solidFill>
                    <a:srgbClr val="FFFFFF"/>
                  </a:solidFill>
                  <a:latin typeface="+mj-lt"/>
                  <a:cs typeface="Calibri"/>
                </a:rPr>
                <a:t>СЕМЬЯ</a:t>
              </a:r>
              <a:endParaRPr sz="2200" dirty="0">
                <a:latin typeface="+mj-lt"/>
                <a:cs typeface="Calibri"/>
              </a:endParaRPr>
            </a:p>
          </p:txBody>
        </p:sp>
        <p:grpSp>
          <p:nvGrpSpPr>
            <p:cNvPr id="103" name="object 76"/>
            <p:cNvGrpSpPr/>
            <p:nvPr/>
          </p:nvGrpSpPr>
          <p:grpSpPr>
            <a:xfrm>
              <a:off x="4333756" y="5164192"/>
              <a:ext cx="3368554" cy="1066385"/>
              <a:chOff x="3682061" y="4394344"/>
              <a:chExt cx="2866390" cy="907415"/>
            </a:xfrm>
          </p:grpSpPr>
          <p:pic>
            <p:nvPicPr>
              <p:cNvPr id="129" name="object 77"/>
              <p:cNvPicPr/>
              <p:nvPr/>
            </p:nvPicPr>
            <p:blipFill>
              <a:blip r:embed="rId43" cstate="print"/>
              <a:stretch>
                <a:fillRect/>
              </a:stretch>
            </p:blipFill>
            <p:spPr>
              <a:xfrm>
                <a:off x="3682061" y="4394344"/>
                <a:ext cx="1485122" cy="709408"/>
              </a:xfrm>
              <a:prstGeom prst="rect">
                <a:avLst/>
              </a:prstGeom>
            </p:spPr>
          </p:pic>
          <p:pic>
            <p:nvPicPr>
              <p:cNvPr id="130" name="object 78"/>
              <p:cNvPicPr/>
              <p:nvPr/>
            </p:nvPicPr>
            <p:blipFill>
              <a:blip r:embed="rId44" cstate="print"/>
              <a:stretch>
                <a:fillRect/>
              </a:stretch>
            </p:blipFill>
            <p:spPr>
              <a:xfrm>
                <a:off x="5197100" y="4799390"/>
                <a:ext cx="1351116" cy="502137"/>
              </a:xfrm>
              <a:prstGeom prst="rect">
                <a:avLst/>
              </a:prstGeom>
            </p:spPr>
          </p:pic>
        </p:grpSp>
        <p:sp>
          <p:nvSpPr>
            <p:cNvPr id="104" name="object 79"/>
            <p:cNvSpPr txBox="1"/>
            <p:nvPr/>
          </p:nvSpPr>
          <p:spPr>
            <a:xfrm rot="20100000">
              <a:off x="4991197" y="1880189"/>
              <a:ext cx="875956" cy="12824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2034"/>
                </a:lnSpc>
              </a:pPr>
              <a:r>
                <a:rPr sz="1400" b="1" spc="58" dirty="0">
                  <a:solidFill>
                    <a:srgbClr val="FFFFFF"/>
                  </a:solidFill>
                  <a:latin typeface="+mj-lt"/>
                  <a:cs typeface="Calibri"/>
                </a:rPr>
                <a:t>НЕПРЕРЫВНОЕ</a:t>
              </a:r>
              <a:endParaRPr sz="1400" dirty="0">
                <a:latin typeface="+mj-lt"/>
                <a:cs typeface="Calibri"/>
              </a:endParaRPr>
            </a:p>
          </p:txBody>
        </p:sp>
        <p:sp>
          <p:nvSpPr>
            <p:cNvPr id="105" name="object 80"/>
            <p:cNvSpPr txBox="1"/>
            <p:nvPr/>
          </p:nvSpPr>
          <p:spPr>
            <a:xfrm rot="20100000">
              <a:off x="5070984" y="2031326"/>
              <a:ext cx="858246" cy="12824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2034"/>
                </a:lnSpc>
              </a:pPr>
              <a:r>
                <a:rPr sz="1400" b="1" spc="48" dirty="0">
                  <a:solidFill>
                    <a:srgbClr val="FFFFFF"/>
                  </a:solidFill>
                  <a:latin typeface="+mj-lt"/>
                  <a:cs typeface="Calibri"/>
                </a:rPr>
                <a:t>ОБ</a:t>
              </a:r>
              <a:r>
                <a:rPr sz="1400" b="1" spc="-118" dirty="0">
                  <a:solidFill>
                    <a:srgbClr val="FFFFFF"/>
                  </a:solidFill>
                  <a:latin typeface="+mj-lt"/>
                  <a:cs typeface="Calibri"/>
                </a:rPr>
                <a:t>Р</a:t>
              </a:r>
              <a:r>
                <a:rPr sz="1400" b="1" spc="48" dirty="0">
                  <a:solidFill>
                    <a:srgbClr val="FFFFFF"/>
                  </a:solidFill>
                  <a:latin typeface="+mj-lt"/>
                  <a:cs typeface="Calibri"/>
                </a:rPr>
                <a:t>АЗОВАНИЕ</a:t>
              </a:r>
              <a:endParaRPr sz="1400" dirty="0">
                <a:latin typeface="+mj-lt"/>
                <a:cs typeface="Calibri"/>
              </a:endParaRPr>
            </a:p>
          </p:txBody>
        </p:sp>
        <p:sp>
          <p:nvSpPr>
            <p:cNvPr id="106" name="object 81"/>
            <p:cNvSpPr txBox="1"/>
            <p:nvPr/>
          </p:nvSpPr>
          <p:spPr>
            <a:xfrm rot="17520000">
              <a:off x="4036919" y="2862531"/>
              <a:ext cx="847920" cy="12824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2034"/>
                </a:lnSpc>
              </a:pPr>
              <a:r>
                <a:rPr sz="1400" b="1" spc="-12" dirty="0">
                  <a:solidFill>
                    <a:srgbClr val="FFFFFF"/>
                  </a:solidFill>
                  <a:latin typeface="+mj-lt"/>
                  <a:cs typeface="Calibri"/>
                </a:rPr>
                <a:t>Д</a:t>
              </a:r>
              <a:r>
                <a:rPr sz="1400" b="1" spc="36" dirty="0">
                  <a:solidFill>
                    <a:srgbClr val="FFFFFF"/>
                  </a:solidFill>
                  <a:latin typeface="+mj-lt"/>
                  <a:cs typeface="Calibri"/>
                </a:rPr>
                <a:t>ОШ</a:t>
              </a:r>
              <a:r>
                <a:rPr sz="1400" b="1" spc="-58" dirty="0">
                  <a:solidFill>
                    <a:srgbClr val="FFFFFF"/>
                  </a:solidFill>
                  <a:latin typeface="+mj-lt"/>
                  <a:cs typeface="Calibri"/>
                </a:rPr>
                <a:t>КО</a:t>
              </a:r>
              <a:r>
                <a:rPr sz="2200" b="1" spc="52" baseline="3267" dirty="0">
                  <a:solidFill>
                    <a:srgbClr val="FFFFFF"/>
                  </a:solidFill>
                  <a:latin typeface="+mj-lt"/>
                  <a:cs typeface="Calibri"/>
                </a:rPr>
                <a:t>ЛЬНОЕ</a:t>
              </a:r>
              <a:endParaRPr sz="2200" baseline="3267" dirty="0">
                <a:latin typeface="+mj-lt"/>
                <a:cs typeface="Calibri"/>
              </a:endParaRPr>
            </a:p>
          </p:txBody>
        </p:sp>
        <p:sp>
          <p:nvSpPr>
            <p:cNvPr id="107" name="object 82"/>
            <p:cNvSpPr txBox="1"/>
            <p:nvPr/>
          </p:nvSpPr>
          <p:spPr>
            <a:xfrm rot="17520000">
              <a:off x="4186409" y="2923933"/>
              <a:ext cx="859722" cy="12824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2034"/>
                </a:lnSpc>
              </a:pPr>
              <a:r>
                <a:rPr sz="1400" b="1" spc="48" dirty="0">
                  <a:solidFill>
                    <a:srgbClr val="FFFFFF"/>
                  </a:solidFill>
                  <a:latin typeface="+mj-lt"/>
                  <a:cs typeface="Calibri"/>
                </a:rPr>
                <a:t>ОБ</a:t>
              </a:r>
              <a:r>
                <a:rPr sz="1400" b="1" spc="-142" dirty="0">
                  <a:solidFill>
                    <a:srgbClr val="FFFFFF"/>
                  </a:solidFill>
                  <a:latin typeface="+mj-lt"/>
                  <a:cs typeface="Calibri"/>
                </a:rPr>
                <a:t>Р</a:t>
              </a:r>
              <a:r>
                <a:rPr sz="1400" b="1" spc="48" dirty="0">
                  <a:solidFill>
                    <a:srgbClr val="FFFFFF"/>
                  </a:solidFill>
                  <a:latin typeface="+mj-lt"/>
                  <a:cs typeface="Calibri"/>
                </a:rPr>
                <a:t>АЗОВАНИЕ</a:t>
              </a:r>
              <a:endParaRPr sz="1400" dirty="0">
                <a:latin typeface="+mj-lt"/>
                <a:cs typeface="Calibri"/>
              </a:endParaRPr>
            </a:p>
          </p:txBody>
        </p:sp>
        <p:sp>
          <p:nvSpPr>
            <p:cNvPr id="108" name="object 83"/>
            <p:cNvSpPr txBox="1"/>
            <p:nvPr/>
          </p:nvSpPr>
          <p:spPr>
            <a:xfrm rot="3840000">
              <a:off x="4104230" y="4114000"/>
              <a:ext cx="930611" cy="12183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916"/>
                </a:lnSpc>
              </a:pPr>
              <a:r>
                <a:rPr sz="2200" b="1" spc="122" baseline="3267" dirty="0">
                  <a:solidFill>
                    <a:srgbClr val="FFFFFF"/>
                  </a:solidFill>
                  <a:latin typeface="+mj-lt"/>
                  <a:cs typeface="Calibri"/>
                </a:rPr>
                <a:t>ИН</a:t>
              </a:r>
              <a:r>
                <a:rPr sz="2200" b="1" spc="158" baseline="3267" dirty="0">
                  <a:solidFill>
                    <a:srgbClr val="FFFFFF"/>
                  </a:solidFill>
                  <a:latin typeface="+mj-lt"/>
                  <a:cs typeface="Calibri"/>
                </a:rPr>
                <a:t>К</a:t>
              </a:r>
              <a:r>
                <a:rPr sz="1400" b="1" spc="48" dirty="0">
                  <a:solidFill>
                    <a:srgbClr val="FFFFFF"/>
                  </a:solidFill>
                  <a:latin typeface="+mj-lt"/>
                  <a:cs typeface="Calibri"/>
                </a:rPr>
                <a:t>ЛЮЗИВНОЕ</a:t>
              </a:r>
              <a:endParaRPr sz="1400" dirty="0">
                <a:latin typeface="+mj-lt"/>
                <a:cs typeface="Calibri"/>
              </a:endParaRPr>
            </a:p>
          </p:txBody>
        </p:sp>
        <p:sp>
          <p:nvSpPr>
            <p:cNvPr id="109" name="object 84"/>
            <p:cNvSpPr txBox="1"/>
            <p:nvPr/>
          </p:nvSpPr>
          <p:spPr>
            <a:xfrm rot="3840000">
              <a:off x="3988415" y="4185001"/>
              <a:ext cx="860460" cy="12183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924"/>
                </a:lnSpc>
              </a:pPr>
              <a:r>
                <a:rPr sz="1400" b="1" spc="48" dirty="0">
                  <a:solidFill>
                    <a:srgbClr val="FFFFFF"/>
                  </a:solidFill>
                  <a:latin typeface="+mj-lt"/>
                  <a:cs typeface="Calibri"/>
                </a:rPr>
                <a:t>ОБ</a:t>
              </a:r>
              <a:r>
                <a:rPr sz="1400" b="1" spc="-152" dirty="0">
                  <a:solidFill>
                    <a:srgbClr val="FFFFFF"/>
                  </a:solidFill>
                  <a:latin typeface="+mj-lt"/>
                  <a:cs typeface="Calibri"/>
                </a:rPr>
                <a:t>Р</a:t>
              </a:r>
              <a:r>
                <a:rPr sz="1400" b="1" spc="48" dirty="0">
                  <a:solidFill>
                    <a:srgbClr val="FFFFFF"/>
                  </a:solidFill>
                  <a:latin typeface="+mj-lt"/>
                  <a:cs typeface="Calibri"/>
                </a:rPr>
                <a:t>АЗОВАНИЕ</a:t>
              </a:r>
              <a:endParaRPr sz="1400" dirty="0">
                <a:latin typeface="+mj-lt"/>
                <a:cs typeface="Calibri"/>
              </a:endParaRPr>
            </a:p>
          </p:txBody>
        </p:sp>
        <p:sp>
          <p:nvSpPr>
            <p:cNvPr id="110" name="object 85"/>
            <p:cNvSpPr txBox="1"/>
            <p:nvPr/>
          </p:nvSpPr>
          <p:spPr>
            <a:xfrm rot="1500000">
              <a:off x="5270754" y="4901302"/>
              <a:ext cx="538088" cy="12824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984"/>
                </a:lnSpc>
              </a:pPr>
              <a:r>
                <a:rPr sz="1400" b="1" spc="70" dirty="0">
                  <a:solidFill>
                    <a:srgbClr val="FFFFFF"/>
                  </a:solidFill>
                  <a:latin typeface="+mj-lt"/>
                  <a:cs typeface="Calibri"/>
                </a:rPr>
                <a:t>СРЕДНЕЕ</a:t>
              </a:r>
              <a:endParaRPr sz="1400" dirty="0">
                <a:latin typeface="+mj-lt"/>
                <a:cs typeface="Calibri"/>
              </a:endParaRPr>
            </a:p>
          </p:txBody>
        </p:sp>
        <p:sp>
          <p:nvSpPr>
            <p:cNvPr id="111" name="object 86"/>
            <p:cNvSpPr txBox="1"/>
            <p:nvPr/>
          </p:nvSpPr>
          <p:spPr>
            <a:xfrm rot="1500000">
              <a:off x="4826558" y="5053229"/>
              <a:ext cx="1282593" cy="12824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2010"/>
                </a:lnSpc>
              </a:pPr>
              <a:r>
                <a:rPr sz="2200" b="1" spc="104" baseline="3267" dirty="0">
                  <a:solidFill>
                    <a:srgbClr val="FFFFFF"/>
                  </a:solidFill>
                  <a:latin typeface="+mj-lt"/>
                  <a:cs typeface="Calibri"/>
                </a:rPr>
                <a:t>П</a:t>
              </a:r>
              <a:r>
                <a:rPr sz="2200" b="1" spc="16" baseline="3267" dirty="0">
                  <a:solidFill>
                    <a:srgbClr val="FFFFFF"/>
                  </a:solidFill>
                  <a:latin typeface="+mj-lt"/>
                  <a:cs typeface="Calibri"/>
                </a:rPr>
                <a:t>Р</a:t>
              </a:r>
              <a:r>
                <a:rPr sz="2200" b="1" spc="122" baseline="3267" dirty="0">
                  <a:solidFill>
                    <a:srgbClr val="FFFFFF"/>
                  </a:solidFill>
                  <a:latin typeface="+mj-lt"/>
                  <a:cs typeface="Calibri"/>
                </a:rPr>
                <a:t>ОФЕ</a:t>
              </a:r>
              <a:r>
                <a:rPr sz="2200" b="1" spc="-36" baseline="3267" dirty="0">
                  <a:solidFill>
                    <a:srgbClr val="FFFFFF"/>
                  </a:solidFill>
                  <a:latin typeface="+mj-lt"/>
                  <a:cs typeface="Calibri"/>
                </a:rPr>
                <a:t>С</a:t>
              </a:r>
              <a:r>
                <a:rPr sz="1400" b="1" spc="36" dirty="0">
                  <a:solidFill>
                    <a:srgbClr val="FFFFFF"/>
                  </a:solidFill>
                  <a:latin typeface="+mj-lt"/>
                  <a:cs typeface="Calibri"/>
                </a:rPr>
                <a:t>СИОН</a:t>
              </a:r>
              <a:r>
                <a:rPr sz="1400" b="1" spc="-36" dirty="0">
                  <a:solidFill>
                    <a:srgbClr val="FFFFFF"/>
                  </a:solidFill>
                  <a:latin typeface="+mj-lt"/>
                  <a:cs typeface="Calibri"/>
                </a:rPr>
                <a:t>А</a:t>
              </a:r>
              <a:r>
                <a:rPr sz="1400" b="1" spc="36" dirty="0">
                  <a:solidFill>
                    <a:srgbClr val="FFFFFF"/>
                  </a:solidFill>
                  <a:latin typeface="+mj-lt"/>
                  <a:cs typeface="Calibri"/>
                </a:rPr>
                <a:t>ЛЬНОЕ</a:t>
              </a:r>
              <a:endParaRPr sz="1400" dirty="0">
                <a:latin typeface="+mj-lt"/>
                <a:cs typeface="Calibri"/>
              </a:endParaRPr>
            </a:p>
          </p:txBody>
        </p:sp>
        <p:sp>
          <p:nvSpPr>
            <p:cNvPr id="112" name="object 87"/>
            <p:cNvSpPr txBox="1"/>
            <p:nvPr/>
          </p:nvSpPr>
          <p:spPr>
            <a:xfrm rot="1500000">
              <a:off x="4967192" y="5203509"/>
              <a:ext cx="858984" cy="12824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984"/>
                </a:lnSpc>
              </a:pPr>
              <a:r>
                <a:rPr sz="1400" b="1" spc="48" dirty="0">
                  <a:solidFill>
                    <a:srgbClr val="FFFFFF"/>
                  </a:solidFill>
                  <a:latin typeface="+mj-lt"/>
                  <a:cs typeface="Calibri"/>
                </a:rPr>
                <a:t>ОБ</a:t>
              </a:r>
              <a:r>
                <a:rPr sz="1400" b="1" spc="-130" dirty="0">
                  <a:solidFill>
                    <a:srgbClr val="FFFFFF"/>
                  </a:solidFill>
                  <a:latin typeface="+mj-lt"/>
                  <a:cs typeface="Calibri"/>
                </a:rPr>
                <a:t>Р</a:t>
              </a:r>
              <a:r>
                <a:rPr sz="1400" b="1" spc="48" dirty="0">
                  <a:solidFill>
                    <a:srgbClr val="FFFFFF"/>
                  </a:solidFill>
                  <a:latin typeface="+mj-lt"/>
                  <a:cs typeface="Calibri"/>
                </a:rPr>
                <a:t>АЗОВАНИЕ</a:t>
              </a:r>
              <a:endParaRPr sz="1400" dirty="0">
                <a:latin typeface="+mj-lt"/>
                <a:cs typeface="Calibri"/>
              </a:endParaRPr>
            </a:p>
          </p:txBody>
        </p:sp>
        <p:sp>
          <p:nvSpPr>
            <p:cNvPr id="113" name="object 88"/>
            <p:cNvSpPr txBox="1"/>
            <p:nvPr/>
          </p:nvSpPr>
          <p:spPr>
            <a:xfrm rot="1440000">
              <a:off x="6217407" y="1890069"/>
              <a:ext cx="1129754" cy="12824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2010"/>
                </a:lnSpc>
              </a:pPr>
              <a:r>
                <a:rPr sz="1400" b="1" spc="12" dirty="0">
                  <a:solidFill>
                    <a:srgbClr val="FFFFFF"/>
                  </a:solidFill>
                  <a:latin typeface="+mj-lt"/>
                  <a:cs typeface="Calibri"/>
                </a:rPr>
                <a:t>ДОП</a:t>
              </a:r>
              <a:r>
                <a:rPr sz="1400" b="1" spc="-36" dirty="0">
                  <a:solidFill>
                    <a:srgbClr val="FFFFFF"/>
                  </a:solidFill>
                  <a:latin typeface="+mj-lt"/>
                  <a:cs typeface="Calibri"/>
                </a:rPr>
                <a:t>О</a:t>
              </a:r>
              <a:r>
                <a:rPr sz="1400" b="1" spc="58" dirty="0">
                  <a:solidFill>
                    <a:srgbClr val="FFFFFF"/>
                  </a:solidFill>
                  <a:latin typeface="+mj-lt"/>
                  <a:cs typeface="Calibri"/>
                </a:rPr>
                <a:t>ЛНИТЕЛЬНОЕ</a:t>
              </a:r>
              <a:endParaRPr sz="1400" dirty="0">
                <a:latin typeface="+mj-lt"/>
                <a:cs typeface="Calibri"/>
              </a:endParaRPr>
            </a:p>
          </p:txBody>
        </p:sp>
        <p:sp>
          <p:nvSpPr>
            <p:cNvPr id="114" name="object 89"/>
            <p:cNvSpPr txBox="1"/>
            <p:nvPr/>
          </p:nvSpPr>
          <p:spPr>
            <a:xfrm rot="1440000">
              <a:off x="6285424" y="2042539"/>
              <a:ext cx="858246" cy="12824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2022"/>
                </a:lnSpc>
              </a:pPr>
              <a:r>
                <a:rPr sz="1400" b="1" spc="48" dirty="0">
                  <a:solidFill>
                    <a:srgbClr val="FFFFFF"/>
                  </a:solidFill>
                  <a:latin typeface="+mj-lt"/>
                  <a:cs typeface="Calibri"/>
                </a:rPr>
                <a:t>ОБ</a:t>
              </a:r>
              <a:r>
                <a:rPr sz="1400" b="1" spc="-118" dirty="0">
                  <a:solidFill>
                    <a:srgbClr val="FFFFFF"/>
                  </a:solidFill>
                  <a:latin typeface="+mj-lt"/>
                  <a:cs typeface="Calibri"/>
                </a:rPr>
                <a:t>Р</a:t>
              </a:r>
              <a:r>
                <a:rPr sz="1400" b="1" spc="48" dirty="0">
                  <a:solidFill>
                    <a:srgbClr val="FFFFFF"/>
                  </a:solidFill>
                  <a:latin typeface="+mj-lt"/>
                  <a:cs typeface="Calibri"/>
                </a:rPr>
                <a:t>АЗОВАНИЕ</a:t>
              </a:r>
              <a:endParaRPr sz="1400" dirty="0">
                <a:latin typeface="+mj-lt"/>
                <a:cs typeface="Calibri"/>
              </a:endParaRPr>
            </a:p>
          </p:txBody>
        </p:sp>
        <p:sp>
          <p:nvSpPr>
            <p:cNvPr id="115" name="object 90"/>
            <p:cNvSpPr txBox="1"/>
            <p:nvPr/>
          </p:nvSpPr>
          <p:spPr>
            <a:xfrm rot="4020000">
              <a:off x="7152354" y="2845125"/>
              <a:ext cx="1137168" cy="12824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2010"/>
                </a:lnSpc>
              </a:pPr>
              <a:r>
                <a:rPr sz="1400" b="1" dirty="0">
                  <a:solidFill>
                    <a:srgbClr val="FFFFFF"/>
                  </a:solidFill>
                  <a:latin typeface="+mj-lt"/>
                  <a:cs typeface="Calibri"/>
                </a:rPr>
                <a:t>Г</a:t>
              </a:r>
              <a:r>
                <a:rPr sz="1400" b="1" spc="48" dirty="0">
                  <a:solidFill>
                    <a:srgbClr val="FFFFFF"/>
                  </a:solidFill>
                  <a:latin typeface="+mj-lt"/>
                  <a:cs typeface="Calibri"/>
                </a:rPr>
                <a:t>О</a:t>
              </a:r>
              <a:r>
                <a:rPr sz="1400" b="1" spc="-58" dirty="0">
                  <a:solidFill>
                    <a:srgbClr val="FFFFFF"/>
                  </a:solidFill>
                  <a:latin typeface="+mj-lt"/>
                  <a:cs typeface="Calibri"/>
                </a:rPr>
                <a:t>С</a:t>
              </a:r>
              <a:r>
                <a:rPr sz="1400" b="1" dirty="0">
                  <a:solidFill>
                    <a:srgbClr val="FFFFFF"/>
                  </a:solidFill>
                  <a:latin typeface="+mj-lt"/>
                  <a:cs typeface="Calibri"/>
                </a:rPr>
                <a:t>У</a:t>
              </a:r>
              <a:r>
                <a:rPr sz="1400" b="1" spc="58" dirty="0">
                  <a:solidFill>
                    <a:srgbClr val="FFFFFF"/>
                  </a:solidFill>
                  <a:latin typeface="+mj-lt"/>
                  <a:cs typeface="Calibri"/>
                </a:rPr>
                <a:t>ДА</a:t>
              </a:r>
              <a:r>
                <a:rPr sz="1400" b="1" spc="12" dirty="0">
                  <a:solidFill>
                    <a:srgbClr val="FFFFFF"/>
                  </a:solidFill>
                  <a:latin typeface="+mj-lt"/>
                  <a:cs typeface="Calibri"/>
                </a:rPr>
                <a:t>Р</a:t>
              </a:r>
              <a:r>
                <a:rPr sz="1400" b="1" spc="48" dirty="0">
                  <a:solidFill>
                    <a:srgbClr val="FFFFFF"/>
                  </a:solidFill>
                  <a:latin typeface="+mj-lt"/>
                  <a:cs typeface="Calibri"/>
                </a:rPr>
                <a:t>С</a:t>
              </a:r>
              <a:r>
                <a:rPr sz="1400" b="1" spc="70" dirty="0">
                  <a:solidFill>
                    <a:srgbClr val="FFFFFF"/>
                  </a:solidFill>
                  <a:latin typeface="+mj-lt"/>
                  <a:cs typeface="Calibri"/>
                </a:rPr>
                <a:t>ТВЕННАЯ</a:t>
              </a:r>
              <a:endParaRPr sz="1400" dirty="0">
                <a:latin typeface="+mj-lt"/>
                <a:cs typeface="Calibri"/>
              </a:endParaRPr>
            </a:p>
          </p:txBody>
        </p:sp>
        <p:sp>
          <p:nvSpPr>
            <p:cNvPr id="116" name="object 91"/>
            <p:cNvSpPr txBox="1"/>
            <p:nvPr/>
          </p:nvSpPr>
          <p:spPr>
            <a:xfrm rot="4020000">
              <a:off x="7236392" y="2909928"/>
              <a:ext cx="661945" cy="12824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2022"/>
                </a:lnSpc>
              </a:pPr>
              <a:r>
                <a:rPr sz="1400" b="1" spc="24" dirty="0">
                  <a:solidFill>
                    <a:srgbClr val="FFFFFF"/>
                  </a:solidFill>
                  <a:latin typeface="+mj-lt"/>
                  <a:cs typeface="Calibri"/>
                </a:rPr>
                <a:t>П</a:t>
              </a:r>
              <a:r>
                <a:rPr sz="1400" b="1" spc="-24" dirty="0">
                  <a:solidFill>
                    <a:srgbClr val="FFFFFF"/>
                  </a:solidFill>
                  <a:latin typeface="+mj-lt"/>
                  <a:cs typeface="Calibri"/>
                </a:rPr>
                <a:t>О</a:t>
              </a:r>
              <a:r>
                <a:rPr sz="1400" b="1" spc="82" dirty="0">
                  <a:solidFill>
                    <a:srgbClr val="FFFFFF"/>
                  </a:solidFill>
                  <a:latin typeface="+mj-lt"/>
                  <a:cs typeface="Calibri"/>
                </a:rPr>
                <a:t>ЛИТИ</a:t>
              </a:r>
              <a:r>
                <a:rPr sz="1400" b="1" spc="24" dirty="0">
                  <a:solidFill>
                    <a:srgbClr val="FFFFFF"/>
                  </a:solidFill>
                  <a:latin typeface="+mj-lt"/>
                  <a:cs typeface="Calibri"/>
                </a:rPr>
                <a:t>К</a:t>
              </a:r>
              <a:r>
                <a:rPr sz="1400" b="1" spc="12" dirty="0">
                  <a:solidFill>
                    <a:srgbClr val="FFFFFF"/>
                  </a:solidFill>
                  <a:latin typeface="+mj-lt"/>
                  <a:cs typeface="Calibri"/>
                </a:rPr>
                <a:t>А</a:t>
              </a:r>
              <a:endParaRPr sz="1400" dirty="0">
                <a:latin typeface="+mj-lt"/>
                <a:cs typeface="Calibri"/>
              </a:endParaRPr>
            </a:p>
          </p:txBody>
        </p:sp>
        <p:sp>
          <p:nvSpPr>
            <p:cNvPr id="117" name="object 92"/>
            <p:cNvSpPr txBox="1"/>
            <p:nvPr/>
          </p:nvSpPr>
          <p:spPr>
            <a:xfrm rot="17760000">
              <a:off x="7272604" y="4107080"/>
              <a:ext cx="538088" cy="12824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2034"/>
                </a:lnSpc>
              </a:pPr>
              <a:r>
                <a:rPr sz="1400" b="1" spc="70" dirty="0">
                  <a:solidFill>
                    <a:srgbClr val="FFFFFF"/>
                  </a:solidFill>
                  <a:latin typeface="+mj-lt"/>
                  <a:cs typeface="Calibri"/>
                </a:rPr>
                <a:t>СРЕДНЕЕ</a:t>
              </a:r>
              <a:endParaRPr sz="1400" dirty="0">
                <a:latin typeface="+mj-lt"/>
                <a:cs typeface="Calibri"/>
              </a:endParaRPr>
            </a:p>
          </p:txBody>
        </p:sp>
        <p:sp>
          <p:nvSpPr>
            <p:cNvPr id="118" name="object 93"/>
            <p:cNvSpPr txBox="1"/>
            <p:nvPr/>
          </p:nvSpPr>
          <p:spPr>
            <a:xfrm rot="17760000">
              <a:off x="7263189" y="4179510"/>
              <a:ext cx="858246" cy="12824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2034"/>
                </a:lnSpc>
              </a:pPr>
              <a:r>
                <a:rPr sz="1400" b="1" spc="48" dirty="0">
                  <a:solidFill>
                    <a:srgbClr val="FFFFFF"/>
                  </a:solidFill>
                  <a:latin typeface="+mj-lt"/>
                  <a:cs typeface="Calibri"/>
                </a:rPr>
                <a:t>ОБ</a:t>
              </a:r>
              <a:r>
                <a:rPr sz="1400" b="1" spc="-130" dirty="0">
                  <a:solidFill>
                    <a:srgbClr val="FFFFFF"/>
                  </a:solidFill>
                  <a:latin typeface="+mj-lt"/>
                  <a:cs typeface="Calibri"/>
                </a:rPr>
                <a:t>Р</a:t>
              </a:r>
              <a:r>
                <a:rPr sz="1400" b="1" spc="48" dirty="0">
                  <a:solidFill>
                    <a:srgbClr val="FFFFFF"/>
                  </a:solidFill>
                  <a:latin typeface="+mj-lt"/>
                  <a:cs typeface="Calibri"/>
                </a:rPr>
                <a:t>АЗОВАНИЕ</a:t>
              </a:r>
              <a:endParaRPr sz="1400" dirty="0">
                <a:latin typeface="+mj-lt"/>
                <a:cs typeface="Calibri"/>
              </a:endParaRPr>
            </a:p>
          </p:txBody>
        </p:sp>
        <p:sp>
          <p:nvSpPr>
            <p:cNvPr id="119" name="object 94"/>
            <p:cNvSpPr txBox="1"/>
            <p:nvPr/>
          </p:nvSpPr>
          <p:spPr>
            <a:xfrm rot="20220000">
              <a:off x="6452281" y="4959215"/>
              <a:ext cx="514938" cy="12824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2034"/>
                </a:lnSpc>
              </a:pPr>
              <a:r>
                <a:rPr sz="1400" b="1" spc="48" dirty="0">
                  <a:solidFill>
                    <a:srgbClr val="FFFFFF"/>
                  </a:solidFill>
                  <a:latin typeface="+mj-lt"/>
                  <a:cs typeface="Calibri"/>
                </a:rPr>
                <a:t>ВЫСШЕЕ</a:t>
              </a:r>
              <a:endParaRPr sz="1400" dirty="0">
                <a:latin typeface="+mj-lt"/>
                <a:cs typeface="Calibri"/>
              </a:endParaRPr>
            </a:p>
          </p:txBody>
        </p:sp>
        <p:sp>
          <p:nvSpPr>
            <p:cNvPr id="120" name="object 95"/>
            <p:cNvSpPr txBox="1"/>
            <p:nvPr/>
          </p:nvSpPr>
          <p:spPr>
            <a:xfrm rot="20220000">
              <a:off x="6346304" y="5112970"/>
              <a:ext cx="858984" cy="12824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2034"/>
                </a:lnSpc>
              </a:pPr>
              <a:r>
                <a:rPr sz="1400" b="1" spc="48" dirty="0">
                  <a:solidFill>
                    <a:srgbClr val="FFFFFF"/>
                  </a:solidFill>
                  <a:latin typeface="+mj-lt"/>
                  <a:cs typeface="Calibri"/>
                </a:rPr>
                <a:t>ОБ</a:t>
              </a:r>
              <a:r>
                <a:rPr sz="1400" b="1" spc="-130" dirty="0">
                  <a:solidFill>
                    <a:srgbClr val="FFFFFF"/>
                  </a:solidFill>
                  <a:latin typeface="+mj-lt"/>
                  <a:cs typeface="Calibri"/>
                </a:rPr>
                <a:t>Р</a:t>
              </a:r>
              <a:r>
                <a:rPr sz="1400" b="1" spc="48" dirty="0">
                  <a:solidFill>
                    <a:srgbClr val="FFFFFF"/>
                  </a:solidFill>
                  <a:latin typeface="+mj-lt"/>
                  <a:cs typeface="Calibri"/>
                </a:rPr>
                <a:t>АЗОВАНИЕ</a:t>
              </a:r>
              <a:endParaRPr sz="1400" dirty="0">
                <a:latin typeface="+mj-lt"/>
                <a:cs typeface="Calibri"/>
              </a:endParaRPr>
            </a:p>
          </p:txBody>
        </p:sp>
        <p:grpSp>
          <p:nvGrpSpPr>
            <p:cNvPr id="121" name="object 96"/>
            <p:cNvGrpSpPr/>
            <p:nvPr/>
          </p:nvGrpSpPr>
          <p:grpSpPr>
            <a:xfrm>
              <a:off x="5047671" y="2496138"/>
              <a:ext cx="2088741" cy="2086504"/>
              <a:chOff x="4289550" y="2124029"/>
              <a:chExt cx="1777364" cy="1775460"/>
            </a:xfrm>
          </p:grpSpPr>
          <p:pic>
            <p:nvPicPr>
              <p:cNvPr id="122" name="object 97"/>
              <p:cNvPicPr/>
              <p:nvPr/>
            </p:nvPicPr>
            <p:blipFill>
              <a:blip r:embed="rId45" cstate="print"/>
              <a:stretch>
                <a:fillRect/>
              </a:stretch>
            </p:blipFill>
            <p:spPr>
              <a:xfrm>
                <a:off x="4323041" y="2600891"/>
                <a:ext cx="149984" cy="227728"/>
              </a:xfrm>
              <a:prstGeom prst="rect">
                <a:avLst/>
              </a:prstGeom>
            </p:spPr>
          </p:pic>
          <p:pic>
            <p:nvPicPr>
              <p:cNvPr id="123" name="object 98"/>
              <p:cNvPicPr/>
              <p:nvPr/>
            </p:nvPicPr>
            <p:blipFill>
              <a:blip r:embed="rId46" cstate="print"/>
              <a:stretch>
                <a:fillRect/>
              </a:stretch>
            </p:blipFill>
            <p:spPr>
              <a:xfrm>
                <a:off x="4289550" y="3243366"/>
                <a:ext cx="169222" cy="202912"/>
              </a:xfrm>
              <a:prstGeom prst="rect">
                <a:avLst/>
              </a:prstGeom>
            </p:spPr>
          </p:pic>
          <p:pic>
            <p:nvPicPr>
              <p:cNvPr id="124" name="object 99"/>
              <p:cNvPicPr/>
              <p:nvPr/>
            </p:nvPicPr>
            <p:blipFill>
              <a:blip r:embed="rId47" cstate="print"/>
              <a:stretch>
                <a:fillRect/>
              </a:stretch>
            </p:blipFill>
            <p:spPr>
              <a:xfrm>
                <a:off x="5427122" y="3682835"/>
                <a:ext cx="159313" cy="214538"/>
              </a:xfrm>
              <a:prstGeom prst="rect">
                <a:avLst/>
              </a:prstGeom>
            </p:spPr>
          </p:pic>
          <p:pic>
            <p:nvPicPr>
              <p:cNvPr id="125" name="object 100"/>
              <p:cNvPicPr/>
              <p:nvPr/>
            </p:nvPicPr>
            <p:blipFill>
              <a:blip r:embed="rId48" cstate="print"/>
              <a:stretch>
                <a:fillRect/>
              </a:stretch>
            </p:blipFill>
            <p:spPr>
              <a:xfrm>
                <a:off x="4762122" y="3714152"/>
                <a:ext cx="130860" cy="185331"/>
              </a:xfrm>
              <a:prstGeom prst="rect">
                <a:avLst/>
              </a:prstGeom>
            </p:spPr>
          </p:pic>
          <p:pic>
            <p:nvPicPr>
              <p:cNvPr id="126" name="object 101"/>
              <p:cNvPicPr/>
              <p:nvPr/>
            </p:nvPicPr>
            <p:blipFill>
              <a:blip r:embed="rId49" cstate="print"/>
              <a:stretch>
                <a:fillRect/>
              </a:stretch>
            </p:blipFill>
            <p:spPr>
              <a:xfrm>
                <a:off x="5881752" y="2608710"/>
                <a:ext cx="184912" cy="216302"/>
              </a:xfrm>
              <a:prstGeom prst="rect">
                <a:avLst/>
              </a:prstGeom>
            </p:spPr>
          </p:pic>
          <p:pic>
            <p:nvPicPr>
              <p:cNvPr id="127" name="object 102"/>
              <p:cNvPicPr/>
              <p:nvPr/>
            </p:nvPicPr>
            <p:blipFill>
              <a:blip r:embed="rId50" cstate="print"/>
              <a:stretch>
                <a:fillRect/>
              </a:stretch>
            </p:blipFill>
            <p:spPr>
              <a:xfrm>
                <a:off x="5891202" y="3271344"/>
                <a:ext cx="133883" cy="214675"/>
              </a:xfrm>
              <a:prstGeom prst="rect">
                <a:avLst/>
              </a:prstGeom>
            </p:spPr>
          </p:pic>
          <p:pic>
            <p:nvPicPr>
              <p:cNvPr id="128" name="object 103"/>
              <p:cNvPicPr/>
              <p:nvPr/>
            </p:nvPicPr>
            <p:blipFill>
              <a:blip r:embed="rId51" cstate="print"/>
              <a:stretch>
                <a:fillRect/>
              </a:stretch>
            </p:blipFill>
            <p:spPr>
              <a:xfrm>
                <a:off x="5367527" y="2124029"/>
                <a:ext cx="211738" cy="211693"/>
              </a:xfrm>
              <a:prstGeom prst="rect">
                <a:avLst/>
              </a:prstGeom>
            </p:spPr>
          </p:pic>
        </p:grpSp>
      </p:grpSp>
      <p:sp>
        <p:nvSpPr>
          <p:cNvPr id="131" name="object 125"/>
          <p:cNvSpPr txBox="1"/>
          <p:nvPr/>
        </p:nvSpPr>
        <p:spPr>
          <a:xfrm>
            <a:off x="658516" y="7216936"/>
            <a:ext cx="6551767" cy="5025353"/>
          </a:xfrm>
          <a:prstGeom prst="rect">
            <a:avLst/>
          </a:prstGeom>
        </p:spPr>
        <p:txBody>
          <a:bodyPr vert="horz" wrap="square" lIns="0" tIns="29848" rIns="0" bIns="0" rtlCol="0">
            <a:spAutoFit/>
          </a:bodyPr>
          <a:lstStyle/>
          <a:p>
            <a:pPr marL="29849" marR="1584961">
              <a:lnSpc>
                <a:spcPct val="80000"/>
              </a:lnSpc>
              <a:spcBef>
                <a:spcPts val="1800"/>
              </a:spcBef>
            </a:pPr>
            <a:r>
              <a:rPr lang="ru-RU" sz="3200" b="1" dirty="0">
                <a:latin typeface="+mj-lt"/>
              </a:rPr>
              <a:t>Самореализация детей,  выявление и развитие  талантов</a:t>
            </a:r>
          </a:p>
          <a:p>
            <a:pPr marL="393644" marR="631298" indent="-342900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популяризация научных знаний</a:t>
            </a:r>
          </a:p>
          <a:p>
            <a:pPr marL="393644" marR="631298" indent="-342900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приобщение к научно-техническому  творчеству и технологиям</a:t>
            </a:r>
          </a:p>
          <a:p>
            <a:pPr marL="393644" marR="631298" indent="-342900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профессиональное и личностное  самоопределение</a:t>
            </a:r>
          </a:p>
          <a:p>
            <a:pPr marL="393644" marR="631298" indent="-342900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обновление системы дополнительного  образования</a:t>
            </a:r>
          </a:p>
          <a:p>
            <a:pPr marL="393644" marR="631298" indent="-342900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выявление и развитие одаренных детей</a:t>
            </a:r>
          </a:p>
        </p:txBody>
      </p:sp>
      <p:sp>
        <p:nvSpPr>
          <p:cNvPr id="132" name="object 126"/>
          <p:cNvSpPr txBox="1"/>
          <p:nvPr/>
        </p:nvSpPr>
        <p:spPr>
          <a:xfrm>
            <a:off x="17882379" y="2033351"/>
            <a:ext cx="6347856" cy="6655992"/>
          </a:xfrm>
          <a:prstGeom prst="rect">
            <a:avLst/>
          </a:prstGeom>
        </p:spPr>
        <p:txBody>
          <a:bodyPr vert="horz" wrap="square" lIns="0" tIns="29848" rIns="0" bIns="0" rtlCol="0">
            <a:spAutoFit/>
          </a:bodyPr>
          <a:lstStyle/>
          <a:p>
            <a:pPr marL="29849" marR="1074548">
              <a:lnSpc>
                <a:spcPct val="80000"/>
              </a:lnSpc>
              <a:spcBef>
                <a:spcPts val="236"/>
              </a:spcBef>
            </a:pPr>
            <a:r>
              <a:rPr lang="ru-RU" sz="3200" b="1" dirty="0">
                <a:latin typeface="+mj-lt"/>
              </a:rPr>
              <a:t>Формирование  культуры безопасной  жизнедеятельности</a:t>
            </a:r>
            <a:br>
              <a:rPr lang="ru-RU" sz="3200" b="1" dirty="0">
                <a:latin typeface="+mj-lt"/>
              </a:rPr>
            </a:br>
            <a:r>
              <a:rPr lang="ru-RU" sz="3200" b="1" dirty="0">
                <a:latin typeface="+mj-lt"/>
              </a:rPr>
              <a:t>и здорового образа жизни</a:t>
            </a:r>
          </a:p>
          <a:p>
            <a:pPr marL="389166" marR="146259" indent="-342900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профилактика детского и  семейного неблагополучия</a:t>
            </a:r>
          </a:p>
          <a:p>
            <a:pPr marL="389166" marR="146259" indent="-342900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соблюдение прав ребенка</a:t>
            </a:r>
          </a:p>
          <a:p>
            <a:pPr marL="389166" marR="146259" indent="-342900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обеспечение физической и  психологической безопасности, в  </a:t>
            </a:r>
            <a:r>
              <a:rPr lang="ru-RU" sz="2400" dirty="0" err="1"/>
              <a:t>т.ч</a:t>
            </a:r>
            <a:r>
              <a:rPr lang="ru-RU" sz="2400" dirty="0"/>
              <a:t>. формирование готовности к  действиям в экстремальных  условиях</a:t>
            </a:r>
          </a:p>
          <a:p>
            <a:pPr marL="389166" marR="486532" indent="-342900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формирование ориентации на  здоровый образ жизни</a:t>
            </a:r>
          </a:p>
          <a:p>
            <a:pPr marL="389166" marR="486532" indent="-342900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обеспечение защищенности от  любых видов насилия</a:t>
            </a:r>
          </a:p>
        </p:txBody>
      </p:sp>
      <p:sp>
        <p:nvSpPr>
          <p:cNvPr id="133" name="object 127"/>
          <p:cNvSpPr txBox="1"/>
          <p:nvPr/>
        </p:nvSpPr>
        <p:spPr>
          <a:xfrm>
            <a:off x="17884446" y="9617388"/>
            <a:ext cx="6345789" cy="2465614"/>
          </a:xfrm>
          <a:prstGeom prst="rect">
            <a:avLst/>
          </a:prstGeom>
        </p:spPr>
        <p:txBody>
          <a:bodyPr vert="horz" wrap="square" lIns="0" tIns="29848" rIns="0" bIns="0" rtlCol="0">
            <a:spAutoFit/>
          </a:bodyPr>
          <a:lstStyle/>
          <a:p>
            <a:pPr marL="29849" marR="11939">
              <a:lnSpc>
                <a:spcPct val="80000"/>
              </a:lnSpc>
              <a:spcBef>
                <a:spcPts val="236"/>
              </a:spcBef>
            </a:pPr>
            <a:r>
              <a:rPr lang="ru-RU" sz="3200" b="1" dirty="0">
                <a:latin typeface="+mj-lt"/>
              </a:rPr>
              <a:t>Воспитание в условиях  развития цифровой среды</a:t>
            </a:r>
          </a:p>
          <a:p>
            <a:pPr marL="404087" marR="1581975" indent="-342900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400" dirty="0" err="1"/>
              <a:t>медиабезопасность</a:t>
            </a:r>
            <a:endParaRPr lang="ru-RU" sz="2400" dirty="0"/>
          </a:p>
          <a:p>
            <a:pPr marL="404087" marR="1581975" indent="-342900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цифровое поведение</a:t>
            </a:r>
          </a:p>
          <a:p>
            <a:pPr marL="404087" marR="1581975" indent="-342900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цифровая грамотность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C24DA97C-23DF-4DBE-ABFC-EC55A8052045}"/>
              </a:ext>
            </a:extLst>
          </p:cNvPr>
          <p:cNvSpPr txBox="1"/>
          <p:nvPr/>
        </p:nvSpPr>
        <p:spPr>
          <a:xfrm>
            <a:off x="586429" y="2190356"/>
            <a:ext cx="7752583" cy="516970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9849">
              <a:lnSpc>
                <a:spcPct val="80000"/>
              </a:lnSpc>
              <a:spcBef>
                <a:spcPts val="1800"/>
              </a:spcBef>
            </a:pPr>
            <a:r>
              <a:rPr lang="ru-RU" sz="3200" b="1" dirty="0">
                <a:latin typeface="+mj-lt"/>
              </a:rPr>
              <a:t>Гражданственность и патриотизм</a:t>
            </a:r>
          </a:p>
          <a:p>
            <a:pPr marL="433938" marR="2702789" indent="-342900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ea typeface="PT Sans" panose="020B0604020202020204" charset="-52"/>
              </a:rPr>
              <a:t>гражданско-правовое воспитание</a:t>
            </a:r>
            <a:r>
              <a:rPr lang="en-US" sz="2400" dirty="0">
                <a:ea typeface="PT Sans" panose="020B0604020202020204" charset="-52"/>
              </a:rPr>
              <a:t> </a:t>
            </a:r>
            <a:r>
              <a:rPr lang="ru-RU" sz="2400" dirty="0">
                <a:ea typeface="PT Sans" panose="020B0604020202020204" charset="-52"/>
              </a:rPr>
              <a:t>социальная</a:t>
            </a:r>
            <a:r>
              <a:rPr lang="en-US" sz="2400" dirty="0">
                <a:ea typeface="PT Sans" panose="020B0604020202020204" charset="-52"/>
              </a:rPr>
              <a:t> </a:t>
            </a:r>
            <a:r>
              <a:rPr lang="ru-RU" sz="2400" dirty="0">
                <a:ea typeface="PT Sans" panose="020B0604020202020204" charset="-52"/>
              </a:rPr>
              <a:t>активность</a:t>
            </a:r>
          </a:p>
          <a:p>
            <a:pPr marL="433938" marR="1925234" indent="-342900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ea typeface="PT Sans" panose="020B0604020202020204" charset="-52"/>
              </a:rPr>
              <a:t>этнокультурное образование  и диалог культур</a:t>
            </a:r>
          </a:p>
          <a:p>
            <a:pPr marL="433938" marR="1925234" indent="-342900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ea typeface="PT Sans" panose="020B0604020202020204" charset="-52"/>
              </a:rPr>
              <a:t>приобщение детей к  культурному наследию</a:t>
            </a:r>
          </a:p>
          <a:p>
            <a:pPr marL="433938" marR="1925234" indent="-342900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ea typeface="PT Sans" panose="020B0604020202020204" charset="-52"/>
              </a:rPr>
              <a:t>детский образовательный  туризм</a:t>
            </a:r>
          </a:p>
        </p:txBody>
      </p:sp>
    </p:spTree>
    <p:extLst>
      <p:ext uri="{BB962C8B-B14F-4D97-AF65-F5344CB8AC3E}">
        <p14:creationId xmlns:p14="http://schemas.microsoft.com/office/powerpoint/2010/main" val="331880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МИНИСТЕРСТВО ОБРАЗОВАНИЯ И НАУКИ</a:t>
            </a:r>
            <a:br>
              <a:rPr lang="ru-RU" dirty="0"/>
            </a:br>
            <a:r>
              <a:rPr lang="ru-RU" dirty="0"/>
              <a:t>ПЕРМСКОГО </a:t>
            </a:r>
            <a:r>
              <a:rPr lang="ru-RU" dirty="0" smtClean="0"/>
              <a:t>КРАЯ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Региональная программа воспитания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Механизмы реализации региональной системы воспитания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229036" y="2091694"/>
            <a:ext cx="46966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+mj-lt"/>
              </a:rPr>
              <a:t>Региональные эксперты:</a:t>
            </a:r>
            <a:endParaRPr lang="ru-RU" sz="2600" dirty="0">
              <a:latin typeface="+mj-lt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9095221" y="2091694"/>
            <a:ext cx="46966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+mj-lt"/>
              </a:rPr>
              <a:t>Федеральные эксперты:</a:t>
            </a:r>
            <a:endParaRPr lang="ru-RU" sz="26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0" r="22903"/>
          <a:stretch/>
        </p:blipFill>
        <p:spPr>
          <a:xfrm>
            <a:off x="670677" y="2901113"/>
            <a:ext cx="1514164" cy="2223358"/>
          </a:xfrm>
          <a:prstGeom prst="rect">
            <a:avLst/>
          </a:prstGeom>
        </p:spPr>
      </p:pic>
      <p:sp>
        <p:nvSpPr>
          <p:cNvPr id="137" name="TextBox 136"/>
          <p:cNvSpPr txBox="1"/>
          <p:nvPr/>
        </p:nvSpPr>
        <p:spPr>
          <a:xfrm>
            <a:off x="2616617" y="3133610"/>
            <a:ext cx="46966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+mj-lt"/>
              </a:rPr>
              <a:t>Копысова</a:t>
            </a:r>
            <a:r>
              <a:rPr lang="ru-RU" sz="2000" b="1" dirty="0" smtClean="0">
                <a:latin typeface="+mj-lt"/>
              </a:rPr>
              <a:t> Элеонора Степановна</a:t>
            </a:r>
            <a:r>
              <a:rPr lang="ru-RU" sz="2000" dirty="0" smtClean="0">
                <a:latin typeface="+mj-lt"/>
              </a:rPr>
              <a:t>, начальник </a:t>
            </a:r>
            <a:r>
              <a:rPr lang="ru-RU" sz="2000" dirty="0">
                <a:latin typeface="+mj-lt"/>
              </a:rPr>
              <a:t>отдела воспитания и социализации </a:t>
            </a:r>
            <a:r>
              <a:rPr lang="ru-RU" sz="2000" dirty="0" smtClean="0">
                <a:latin typeface="+mj-lt"/>
              </a:rPr>
              <a:t>Института развития образования Пермского края</a:t>
            </a:r>
            <a:endParaRPr lang="ru-RU" sz="20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6617" y="5768263"/>
            <a:ext cx="46966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latin typeface="+mj-lt"/>
              </a:rPr>
              <a:t>Ратт</a:t>
            </a:r>
            <a:r>
              <a:rPr lang="ru-RU" sz="2000" b="1" dirty="0">
                <a:latin typeface="+mj-lt"/>
              </a:rPr>
              <a:t> Татьяна Андреевна</a:t>
            </a:r>
            <a:r>
              <a:rPr lang="ru-RU" sz="2000" dirty="0">
                <a:latin typeface="+mj-lt"/>
              </a:rPr>
              <a:t>, </a:t>
            </a:r>
            <a:r>
              <a:rPr lang="ru-RU" sz="2000" dirty="0" smtClean="0">
                <a:latin typeface="+mj-lt"/>
              </a:rPr>
              <a:t/>
            </a:r>
            <a:br>
              <a:rPr lang="ru-RU" sz="2000" dirty="0" smtClean="0">
                <a:latin typeface="+mj-lt"/>
              </a:rPr>
            </a:br>
            <a:r>
              <a:rPr lang="ru-RU" sz="2000" dirty="0" smtClean="0">
                <a:latin typeface="+mj-lt"/>
              </a:rPr>
              <a:t>доцент</a:t>
            </a:r>
            <a:r>
              <a:rPr lang="ru-RU" sz="2000" dirty="0">
                <a:latin typeface="+mj-lt"/>
              </a:rPr>
              <a:t>, начальник отдела развития университетского округа НИУ ВШЭ – Пермь, кандидат педагогических наук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53683" y="2901113"/>
            <a:ext cx="4696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+mj-lt"/>
              </a:rPr>
              <a:t>Теплова Анна Борисовна</a:t>
            </a:r>
            <a:r>
              <a:rPr lang="ru-RU" sz="2000" dirty="0">
                <a:latin typeface="+mj-lt"/>
              </a:rPr>
              <a:t>,  ведущий научный сотрудник </a:t>
            </a:r>
            <a:r>
              <a:rPr lang="ru-RU" sz="2000" dirty="0" smtClean="0">
                <a:latin typeface="+mj-lt"/>
              </a:rPr>
              <a:t>Института </a:t>
            </a:r>
            <a:r>
              <a:rPr lang="ru-RU" sz="2000" dirty="0">
                <a:latin typeface="+mj-lt"/>
              </a:rPr>
              <a:t>изучения детства, семьи и воспитания Российской Академии </a:t>
            </a:r>
            <a:r>
              <a:rPr lang="ru-RU" sz="2000" dirty="0" smtClean="0">
                <a:latin typeface="+mj-lt"/>
              </a:rPr>
              <a:t>наук </a:t>
            </a:r>
            <a:r>
              <a:rPr lang="ru-RU" sz="2000" dirty="0">
                <a:latin typeface="+mj-lt"/>
              </a:rPr>
              <a:t>г. </a:t>
            </a:r>
            <a:r>
              <a:rPr lang="ru-RU" sz="2000" dirty="0" smtClean="0">
                <a:latin typeface="+mj-lt"/>
              </a:rPr>
              <a:t>Москвы,   </a:t>
            </a:r>
            <a:r>
              <a:rPr lang="ru-RU" sz="2000" dirty="0">
                <a:latin typeface="+mj-lt"/>
              </a:rPr>
              <a:t>кандидат педагогических наук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6" r="16145"/>
          <a:stretch/>
        </p:blipFill>
        <p:spPr>
          <a:xfrm>
            <a:off x="654036" y="5541820"/>
            <a:ext cx="1547446" cy="22233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" t="16074" r="8372" b="467"/>
          <a:stretch/>
        </p:blipFill>
        <p:spPr>
          <a:xfrm>
            <a:off x="8839199" y="2826799"/>
            <a:ext cx="1524000" cy="22448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839200" y="5768263"/>
            <a:ext cx="1416147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/>
              <a:t>Задачами Региональной программы воспитания является:</a:t>
            </a:r>
          </a:p>
          <a:p>
            <a:r>
              <a:rPr lang="ru-RU" sz="2400" dirty="0"/>
              <a:t>Создание воспитывающей образовательной среды </a:t>
            </a:r>
            <a:r>
              <a:rPr lang="ru-RU" sz="2400" dirty="0" smtClean="0"/>
              <a:t>и </a:t>
            </a:r>
            <a:r>
              <a:rPr lang="ru-RU" sz="2400" dirty="0"/>
              <a:t>развития личности ребёнка на основе взаимодействия социальных институтов семьи, образовательных организаций, государственных и общественных </a:t>
            </a:r>
            <a:r>
              <a:rPr lang="ru-RU" sz="2400" dirty="0" smtClean="0"/>
              <a:t>структур</a:t>
            </a:r>
          </a:p>
          <a:p>
            <a:endParaRPr lang="ru-RU" sz="2400" dirty="0"/>
          </a:p>
          <a:p>
            <a:r>
              <a:rPr lang="ru-RU" sz="2400" dirty="0"/>
              <a:t>Формирование системы успешной социализации детей и молодежи, </a:t>
            </a:r>
            <a:r>
              <a:rPr lang="ru-RU" sz="2400" dirty="0" smtClean="0"/>
              <a:t>их </a:t>
            </a:r>
            <a:r>
              <a:rPr lang="ru-RU" sz="2400" dirty="0"/>
              <a:t>профессионального самоопределения, личностного развития </a:t>
            </a:r>
            <a:r>
              <a:rPr lang="ru-RU" sz="2400" dirty="0" smtClean="0"/>
              <a:t>и самореализации</a:t>
            </a:r>
            <a:endParaRPr lang="ru-RU" sz="2400" dirty="0"/>
          </a:p>
          <a:p>
            <a:endParaRPr lang="ru-RU" sz="2400" dirty="0"/>
          </a:p>
          <a:p>
            <a:r>
              <a:rPr lang="ru-RU" sz="2400" dirty="0" smtClean="0"/>
              <a:t>Развитие </a:t>
            </a:r>
            <a:r>
              <a:rPr lang="ru-RU" sz="2400" dirty="0"/>
              <a:t>взаимодействия образовательных организаций с семьями, осуществление целостного воспитательного процесса, полноправными субъектами которого будут </a:t>
            </a:r>
            <a:r>
              <a:rPr lang="ru-RU" sz="2400" dirty="0" smtClean="0"/>
              <a:t>родители</a:t>
            </a:r>
            <a:endParaRPr lang="ru-RU" sz="2400" dirty="0"/>
          </a:p>
          <a:p>
            <a:endParaRPr lang="ru-RU" sz="2400" dirty="0" smtClean="0"/>
          </a:p>
          <a:p>
            <a:r>
              <a:rPr lang="ru-RU" sz="2400" dirty="0" smtClean="0"/>
              <a:t>Целенаправленное </a:t>
            </a:r>
            <a:r>
              <a:rPr lang="ru-RU" sz="2400" dirty="0"/>
              <a:t>и эффективное использование воспитательного потенциала цифровой </a:t>
            </a:r>
            <a:r>
              <a:rPr lang="ru-RU" sz="2400" dirty="0" smtClean="0"/>
              <a:t>среды</a:t>
            </a:r>
            <a:endParaRPr lang="ru-RU" sz="2400" dirty="0"/>
          </a:p>
          <a:p>
            <a:endParaRPr lang="ru-RU" sz="2400" dirty="0" smtClean="0"/>
          </a:p>
          <a:p>
            <a:r>
              <a:rPr lang="ru-RU" sz="2400" dirty="0" smtClean="0"/>
              <a:t>Создание </a:t>
            </a:r>
            <a:r>
              <a:rPr lang="ru-RU" sz="2400" dirty="0"/>
              <a:t>условий для безопасной образовательной, информационной, социокультурной </a:t>
            </a:r>
            <a:r>
              <a:rPr lang="ru-RU" sz="2400" dirty="0" smtClean="0"/>
              <a:t>среды</a:t>
            </a:r>
            <a:endParaRPr lang="ru-RU" sz="2400" dirty="0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06CE75B6-1EFF-4CEA-BDAE-AD5747EE9AFA}"/>
              </a:ext>
            </a:extLst>
          </p:cNvPr>
          <p:cNvCxnSpPr>
            <a:cxnSpLocks/>
          </p:cNvCxnSpPr>
          <p:nvPr/>
        </p:nvCxnSpPr>
        <p:spPr>
          <a:xfrm flipH="1">
            <a:off x="8510954" y="5768263"/>
            <a:ext cx="13279" cy="6063198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47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МИНИСТЕРСТВО ОБРАЗОВАНИЯ И НАУКИ</a:t>
            </a:r>
            <a:br>
              <a:rPr lang="ru-RU" dirty="0"/>
            </a:br>
            <a:r>
              <a:rPr lang="ru-RU" dirty="0"/>
              <a:t>ПЕРМСКОГО </a:t>
            </a:r>
            <a:r>
              <a:rPr lang="ru-RU" dirty="0" smtClean="0"/>
              <a:t>КРАЯ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Уровневый подход и условия реализации </a:t>
            </a:r>
            <a:r>
              <a:rPr lang="ru-RU" dirty="0" smtClean="0"/>
              <a:t>Программы воспитания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Механизмы реализации региональной системы воспитания</a:t>
            </a:r>
          </a:p>
        </p:txBody>
      </p:sp>
      <p:sp>
        <p:nvSpPr>
          <p:cNvPr id="141" name="object 3"/>
          <p:cNvSpPr/>
          <p:nvPr/>
        </p:nvSpPr>
        <p:spPr>
          <a:xfrm>
            <a:off x="15351230" y="2291677"/>
            <a:ext cx="8245019" cy="1038704"/>
          </a:xfrm>
          <a:custGeom>
            <a:avLst/>
            <a:gdLst/>
            <a:ahLst/>
            <a:cxnLst/>
            <a:rect l="l" t="t" r="r" b="b"/>
            <a:pathLst>
              <a:path w="2828925" h="441960">
                <a:moveTo>
                  <a:pt x="2644260" y="0"/>
                </a:moveTo>
                <a:lnTo>
                  <a:pt x="0" y="0"/>
                </a:lnTo>
                <a:lnTo>
                  <a:pt x="182681" y="232415"/>
                </a:lnTo>
                <a:lnTo>
                  <a:pt x="0" y="441961"/>
                </a:lnTo>
                <a:lnTo>
                  <a:pt x="2644260" y="441961"/>
                </a:lnTo>
                <a:lnTo>
                  <a:pt x="2828488" y="220978"/>
                </a:lnTo>
                <a:lnTo>
                  <a:pt x="264426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423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2" name="object 2"/>
          <p:cNvSpPr/>
          <p:nvPr/>
        </p:nvSpPr>
        <p:spPr>
          <a:xfrm>
            <a:off x="786163" y="2322511"/>
            <a:ext cx="6953067" cy="1038704"/>
          </a:xfrm>
          <a:custGeom>
            <a:avLst/>
            <a:gdLst/>
            <a:ahLst/>
            <a:cxnLst/>
            <a:rect l="l" t="t" r="r" b="b"/>
            <a:pathLst>
              <a:path w="2958465" h="441960">
                <a:moveTo>
                  <a:pt x="2765245" y="0"/>
                </a:moveTo>
                <a:lnTo>
                  <a:pt x="0" y="0"/>
                </a:lnTo>
                <a:lnTo>
                  <a:pt x="0" y="441961"/>
                </a:lnTo>
                <a:lnTo>
                  <a:pt x="2765245" y="441961"/>
                </a:lnTo>
                <a:lnTo>
                  <a:pt x="2957903" y="220978"/>
                </a:lnTo>
                <a:lnTo>
                  <a:pt x="2765245" y="0"/>
                </a:lnTo>
                <a:close/>
              </a:path>
            </a:pathLst>
          </a:custGeom>
          <a:solidFill>
            <a:srgbClr val="F15B4E"/>
          </a:solidFill>
        </p:spPr>
        <p:txBody>
          <a:bodyPr wrap="square" lIns="0" tIns="0" rIns="0" bIns="0" rtlCol="0"/>
          <a:lstStyle/>
          <a:p>
            <a:endParaRPr sz="4230" dirty="0">
              <a:latin typeface="+mj-lt"/>
            </a:endParaRPr>
          </a:p>
        </p:txBody>
      </p:sp>
      <p:sp>
        <p:nvSpPr>
          <p:cNvPr id="143" name="object 3"/>
          <p:cNvSpPr/>
          <p:nvPr/>
        </p:nvSpPr>
        <p:spPr>
          <a:xfrm>
            <a:off x="8157421" y="2322511"/>
            <a:ext cx="6648619" cy="1038704"/>
          </a:xfrm>
          <a:custGeom>
            <a:avLst/>
            <a:gdLst/>
            <a:ahLst/>
            <a:cxnLst/>
            <a:rect l="l" t="t" r="r" b="b"/>
            <a:pathLst>
              <a:path w="2828925" h="441960">
                <a:moveTo>
                  <a:pt x="2644260" y="0"/>
                </a:moveTo>
                <a:lnTo>
                  <a:pt x="0" y="0"/>
                </a:lnTo>
                <a:lnTo>
                  <a:pt x="182681" y="232415"/>
                </a:lnTo>
                <a:lnTo>
                  <a:pt x="0" y="441961"/>
                </a:lnTo>
                <a:lnTo>
                  <a:pt x="2644260" y="441961"/>
                </a:lnTo>
                <a:lnTo>
                  <a:pt x="2828488" y="220978"/>
                </a:lnTo>
                <a:lnTo>
                  <a:pt x="2644260" y="0"/>
                </a:lnTo>
                <a:close/>
              </a:path>
            </a:pathLst>
          </a:custGeom>
          <a:solidFill>
            <a:srgbClr val="0A7BB6"/>
          </a:solidFill>
        </p:spPr>
        <p:txBody>
          <a:bodyPr wrap="square" lIns="0" tIns="0" rIns="0" bIns="0" rtlCol="0"/>
          <a:lstStyle/>
          <a:p>
            <a:endParaRPr sz="4230" dirty="0">
              <a:latin typeface="+mj-lt"/>
            </a:endParaRPr>
          </a:p>
        </p:txBody>
      </p:sp>
      <p:sp>
        <p:nvSpPr>
          <p:cNvPr id="144" name="object 9"/>
          <p:cNvSpPr txBox="1"/>
          <p:nvPr/>
        </p:nvSpPr>
        <p:spPr>
          <a:xfrm>
            <a:off x="1217337" y="2612870"/>
            <a:ext cx="5637047" cy="458012"/>
          </a:xfrm>
          <a:prstGeom prst="rect">
            <a:avLst/>
          </a:prstGeom>
        </p:spPr>
        <p:txBody>
          <a:bodyPr vert="horz" wrap="square" lIns="0" tIns="26862" rIns="0" bIns="0" rtlCol="0">
            <a:spAutoFit/>
          </a:bodyPr>
          <a:lstStyle/>
          <a:p>
            <a:pPr marL="29849">
              <a:spcBef>
                <a:spcPts val="212"/>
              </a:spcBef>
            </a:pPr>
            <a:r>
              <a:rPr sz="2800" b="1" spc="12" dirty="0">
                <a:solidFill>
                  <a:srgbClr val="FFFFFF"/>
                </a:solidFill>
                <a:latin typeface="+mj-lt"/>
                <a:cs typeface="Calibri"/>
              </a:rPr>
              <a:t>РЕГИОНАЛЬНЫЙ</a:t>
            </a:r>
            <a:r>
              <a:rPr sz="2800" b="1" spc="-58" dirty="0">
                <a:solidFill>
                  <a:srgbClr val="FFFFFF"/>
                </a:solidFill>
                <a:latin typeface="+mj-lt"/>
                <a:cs typeface="Calibri"/>
              </a:rPr>
              <a:t> </a:t>
            </a:r>
            <a:r>
              <a:rPr sz="2800" b="1" spc="36" dirty="0">
                <a:solidFill>
                  <a:srgbClr val="FFFFFF"/>
                </a:solidFill>
                <a:latin typeface="+mj-lt"/>
                <a:cs typeface="Calibri"/>
              </a:rPr>
              <a:t>УРОВЕНЬ</a:t>
            </a:r>
            <a:endParaRPr sz="2800" dirty="0">
              <a:latin typeface="+mj-lt"/>
              <a:cs typeface="Calibri"/>
            </a:endParaRPr>
          </a:p>
        </p:txBody>
      </p:sp>
      <p:sp>
        <p:nvSpPr>
          <p:cNvPr id="145" name="object 10"/>
          <p:cNvSpPr txBox="1"/>
          <p:nvPr/>
        </p:nvSpPr>
        <p:spPr>
          <a:xfrm>
            <a:off x="8675966" y="2582036"/>
            <a:ext cx="5935416" cy="458012"/>
          </a:xfrm>
          <a:prstGeom prst="rect">
            <a:avLst/>
          </a:prstGeom>
        </p:spPr>
        <p:txBody>
          <a:bodyPr vert="horz" wrap="square" lIns="0" tIns="26862" rIns="0" bIns="0" rtlCol="0">
            <a:spAutoFit/>
          </a:bodyPr>
          <a:lstStyle/>
          <a:p>
            <a:pPr marL="29849">
              <a:spcBef>
                <a:spcPts val="212"/>
              </a:spcBef>
            </a:pPr>
            <a:r>
              <a:rPr sz="2800" b="1" spc="-12" dirty="0">
                <a:solidFill>
                  <a:srgbClr val="FFFFFF"/>
                </a:solidFill>
                <a:latin typeface="+mj-lt"/>
                <a:cs typeface="Calibri"/>
              </a:rPr>
              <a:t>МУНИЦИПАЛЬНЫЙ</a:t>
            </a:r>
            <a:r>
              <a:rPr sz="2800" b="1" spc="-70" dirty="0">
                <a:solidFill>
                  <a:srgbClr val="FFFFFF"/>
                </a:solidFill>
                <a:latin typeface="+mj-lt"/>
                <a:cs typeface="Calibri"/>
              </a:rPr>
              <a:t> </a:t>
            </a:r>
            <a:r>
              <a:rPr sz="2800" b="1" spc="36" dirty="0">
                <a:solidFill>
                  <a:srgbClr val="FFFFFF"/>
                </a:solidFill>
                <a:latin typeface="+mj-lt"/>
                <a:cs typeface="Calibri"/>
              </a:rPr>
              <a:t>УРОВЕНЬ</a:t>
            </a:r>
            <a:endParaRPr sz="2800" dirty="0">
              <a:latin typeface="+mj-lt"/>
              <a:cs typeface="Calibri"/>
            </a:endParaRPr>
          </a:p>
        </p:txBody>
      </p:sp>
      <p:sp>
        <p:nvSpPr>
          <p:cNvPr id="146" name="object 11"/>
          <p:cNvSpPr txBox="1"/>
          <p:nvPr/>
        </p:nvSpPr>
        <p:spPr>
          <a:xfrm>
            <a:off x="15998116" y="2582035"/>
            <a:ext cx="6951247" cy="458012"/>
          </a:xfrm>
          <a:prstGeom prst="rect">
            <a:avLst/>
          </a:prstGeom>
        </p:spPr>
        <p:txBody>
          <a:bodyPr vert="horz" wrap="square" lIns="0" tIns="26862" rIns="0" bIns="0" rtlCol="0">
            <a:spAutoFit/>
          </a:bodyPr>
          <a:lstStyle/>
          <a:p>
            <a:pPr marL="29849">
              <a:spcBef>
                <a:spcPts val="212"/>
              </a:spcBef>
            </a:pPr>
            <a:r>
              <a:rPr sz="2800" b="1" spc="36" dirty="0">
                <a:solidFill>
                  <a:srgbClr val="FFFFFF"/>
                </a:solidFill>
                <a:latin typeface="+mj-lt"/>
                <a:cs typeface="Calibri"/>
              </a:rPr>
              <a:t>ИНСТИТУЦИОНАЛЬНЫЙ</a:t>
            </a:r>
            <a:r>
              <a:rPr sz="2800" b="1" spc="-70" dirty="0">
                <a:solidFill>
                  <a:srgbClr val="FFFFFF"/>
                </a:solidFill>
                <a:latin typeface="+mj-lt"/>
                <a:cs typeface="Calibri"/>
              </a:rPr>
              <a:t> </a:t>
            </a:r>
            <a:r>
              <a:rPr sz="2800" b="1" spc="36" dirty="0">
                <a:solidFill>
                  <a:srgbClr val="FFFFFF"/>
                </a:solidFill>
                <a:latin typeface="+mj-lt"/>
                <a:cs typeface="Calibri"/>
              </a:rPr>
              <a:t>УРОВЕНЬ</a:t>
            </a:r>
            <a:endParaRPr sz="2800" dirty="0">
              <a:latin typeface="+mj-lt"/>
              <a:cs typeface="Calibri"/>
            </a:endParaRPr>
          </a:p>
        </p:txBody>
      </p:sp>
      <p:sp>
        <p:nvSpPr>
          <p:cNvPr id="147" name="object 12"/>
          <p:cNvSpPr txBox="1"/>
          <p:nvPr/>
        </p:nvSpPr>
        <p:spPr>
          <a:xfrm>
            <a:off x="786163" y="3807867"/>
            <a:ext cx="7145829" cy="7176711"/>
          </a:xfrm>
          <a:prstGeom prst="rect">
            <a:avLst/>
          </a:prstGeom>
        </p:spPr>
        <p:txBody>
          <a:bodyPr vert="horz" wrap="square" lIns="0" tIns="29848" rIns="0" bIns="0" rtlCol="0">
            <a:spAutoFit/>
          </a:bodyPr>
          <a:lstStyle/>
          <a:p>
            <a:pPr marL="601320" marR="19401" indent="-571471">
              <a:lnSpc>
                <a:spcPct val="8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600" dirty="0"/>
              <a:t>Создание региональных сетевых сообществ  педагогических работников</a:t>
            </a:r>
          </a:p>
          <a:p>
            <a:pPr marL="601320" marR="11939" indent="-571471">
              <a:lnSpc>
                <a:spcPct val="8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600" dirty="0"/>
              <a:t>Поддержка и распространение лучших  практик воспитательной работы</a:t>
            </a:r>
          </a:p>
          <a:p>
            <a:pPr marL="601320" marR="19401" indent="-571471">
              <a:lnSpc>
                <a:spcPct val="8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600" dirty="0"/>
              <a:t>Создание и научно-методическое сопровождение деятельности </a:t>
            </a:r>
            <a:r>
              <a:rPr lang="ru-RU" sz="2600" dirty="0" err="1"/>
              <a:t>стажировочных</a:t>
            </a:r>
            <a:r>
              <a:rPr lang="ru-RU" sz="2600" dirty="0"/>
              <a:t> площадок</a:t>
            </a:r>
          </a:p>
          <a:p>
            <a:pPr marL="601320" marR="20895" indent="-571471">
              <a:lnSpc>
                <a:spcPct val="8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600" dirty="0"/>
              <a:t>Координация взаимодействия субъектов  воспитания на территории Пермского края</a:t>
            </a:r>
          </a:p>
          <a:p>
            <a:pPr marL="601320" marR="19401" indent="-571471">
              <a:lnSpc>
                <a:spcPct val="8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600" dirty="0"/>
              <a:t>Поддержка развития региональных цифровых сервисов и наполнения их качественным  контентом в сфере воспитания</a:t>
            </a:r>
          </a:p>
          <a:p>
            <a:pPr marL="601320" marR="20895" indent="-571471">
              <a:lnSpc>
                <a:spcPct val="8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600" dirty="0"/>
              <a:t>Функционирование региональных ресурсных центров</a:t>
            </a:r>
          </a:p>
          <a:p>
            <a:pPr marL="601320" marR="11939" indent="-571471">
              <a:lnSpc>
                <a:spcPct val="8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600" dirty="0"/>
              <a:t>Региональный календарь воспитательных  событий</a:t>
            </a:r>
          </a:p>
        </p:txBody>
      </p:sp>
      <p:sp>
        <p:nvSpPr>
          <p:cNvPr id="148" name="object 13"/>
          <p:cNvSpPr txBox="1"/>
          <p:nvPr/>
        </p:nvSpPr>
        <p:spPr>
          <a:xfrm>
            <a:off x="8205400" y="3807866"/>
            <a:ext cx="6805023" cy="6305704"/>
          </a:xfrm>
          <a:prstGeom prst="rect">
            <a:avLst/>
          </a:prstGeom>
        </p:spPr>
        <p:txBody>
          <a:bodyPr vert="horz" wrap="square" lIns="0" tIns="29848" rIns="0" bIns="0" rtlCol="0">
            <a:spAutoFit/>
          </a:bodyPr>
          <a:lstStyle/>
          <a:p>
            <a:pPr marL="601320" marR="26865" indent="-571471">
              <a:lnSpc>
                <a:spcPct val="8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600" dirty="0"/>
              <a:t>Разработка и реализация муниципальных  программ воспитания и каникулярного  отдыха.</a:t>
            </a:r>
          </a:p>
          <a:p>
            <a:pPr marL="601320" indent="-571471">
              <a:lnSpc>
                <a:spcPct val="8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600" dirty="0"/>
              <a:t>Создание методических площадок</a:t>
            </a:r>
          </a:p>
          <a:p>
            <a:pPr marL="601320" marR="37310" indent="-571471">
              <a:lnSpc>
                <a:spcPct val="8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600" dirty="0"/>
              <a:t>Обеспечение объективного мониторинга  качества реализации программ воспитания</a:t>
            </a:r>
          </a:p>
          <a:p>
            <a:pPr marL="601320" marR="11939" indent="-571471">
              <a:lnSpc>
                <a:spcPct val="8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600" dirty="0"/>
              <a:t>Организация и проведение конкурсов,  слетов, фестивалей и мероприятий, имеющих  воспитательный потенциал</a:t>
            </a:r>
          </a:p>
          <a:p>
            <a:pPr marL="601320" marR="37310" indent="-571471">
              <a:lnSpc>
                <a:spcPct val="8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600" dirty="0"/>
              <a:t>Координация взаимодействия субъектов  воспитания на территории муниципалитета</a:t>
            </a:r>
          </a:p>
          <a:p>
            <a:pPr marL="601320" marR="28357" indent="-571471">
              <a:lnSpc>
                <a:spcPct val="8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600" dirty="0"/>
              <a:t>Мониторинг профилактики безнадзорности  и правонарушений несовершеннолетних  обучающихся</a:t>
            </a:r>
          </a:p>
        </p:txBody>
      </p:sp>
      <p:sp>
        <p:nvSpPr>
          <p:cNvPr id="149" name="object 14"/>
          <p:cNvSpPr txBox="1"/>
          <p:nvPr/>
        </p:nvSpPr>
        <p:spPr>
          <a:xfrm>
            <a:off x="15487413" y="3807867"/>
            <a:ext cx="7461950" cy="6305704"/>
          </a:xfrm>
          <a:prstGeom prst="rect">
            <a:avLst/>
          </a:prstGeom>
        </p:spPr>
        <p:txBody>
          <a:bodyPr vert="horz" wrap="square" lIns="0" tIns="29848" rIns="0" bIns="0" rtlCol="0">
            <a:spAutoFit/>
          </a:bodyPr>
          <a:lstStyle/>
          <a:p>
            <a:pPr marL="601320" marR="19401" indent="-571471">
              <a:lnSpc>
                <a:spcPct val="8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600" dirty="0"/>
              <a:t>Разработка и реализация рабочих программ  воспитания</a:t>
            </a:r>
          </a:p>
          <a:p>
            <a:pPr marL="601320" marR="19401" indent="-571471">
              <a:lnSpc>
                <a:spcPct val="8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600" dirty="0"/>
              <a:t>Вовлечение семей/ родителей обучающихся  в реализацию рабочей программы воспитания</a:t>
            </a:r>
          </a:p>
          <a:p>
            <a:pPr marL="601320" marR="11939" indent="-571471">
              <a:lnSpc>
                <a:spcPct val="8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600" dirty="0"/>
              <a:t>Поддержка организаций (клубов, сообществ)  детских и молодежных общественных  объединений, имеющих воспитательный  потенциал</a:t>
            </a:r>
          </a:p>
          <a:p>
            <a:pPr marL="601320" marR="20895" indent="-571471">
              <a:lnSpc>
                <a:spcPct val="8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600" dirty="0"/>
              <a:t>Использование возможностей дополнительного образования и внеурочной деятельности</a:t>
            </a:r>
          </a:p>
          <a:p>
            <a:pPr marL="601320" marR="20895" indent="-571471">
              <a:lnSpc>
                <a:spcPct val="8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600" dirty="0"/>
              <a:t>Внедрение современных моделей ученического самоуправления</a:t>
            </a:r>
          </a:p>
          <a:p>
            <a:pPr marL="601320" marR="20895" indent="-571471">
              <a:lnSpc>
                <a:spcPct val="8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600" dirty="0"/>
              <a:t>Оценка качества эффективности воспитательной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82096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!_ПРЕЗЕНТАЦИЯ стиль ПК FHD светлая тема 26-12-2021.potx" id="{CDF3D143-9343-4470-B8C1-37477C5E527A}" vid="{5C12A783-CCC4-497A-8F7A-7DF3416850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5239</TotalTime>
  <Words>1169</Words>
  <Application>Microsoft Office PowerPoint</Application>
  <PresentationFormat>Произвольный</PresentationFormat>
  <Paragraphs>237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PT Sans</vt:lpstr>
      <vt:lpstr>PermianSerifTypeface</vt:lpstr>
      <vt:lpstr>Calibri</vt:lpstr>
      <vt:lpstr>PermianSansTypeface</vt:lpstr>
      <vt:lpstr>PermianSlabSerifTypeface</vt:lpstr>
      <vt:lpstr>Wingdings</vt:lpstr>
      <vt:lpstr>Arial</vt:lpstr>
      <vt:lpstr>Слайд презентации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Мякишева Виктория Сергеевна</dc:creator>
  <cp:keywords>презентация;шаблон</cp:keywords>
  <cp:lastModifiedBy>Мякишева Виктория Сергеевна</cp:lastModifiedBy>
  <cp:revision>71</cp:revision>
  <cp:lastPrinted>2022-02-15T10:17:05Z</cp:lastPrinted>
  <dcterms:created xsi:type="dcterms:W3CDTF">2022-01-25T09:44:18Z</dcterms:created>
  <dcterms:modified xsi:type="dcterms:W3CDTF">2022-02-15T11:18:03Z</dcterms:modified>
</cp:coreProperties>
</file>