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67" r:id="rId4"/>
    <p:sldId id="268" r:id="rId5"/>
    <p:sldId id="258" r:id="rId6"/>
    <p:sldId id="266" r:id="rId7"/>
    <p:sldId id="281" r:id="rId8"/>
    <p:sldId id="277" r:id="rId9"/>
    <p:sldId id="279" r:id="rId10"/>
    <p:sldId id="280" r:id="rId11"/>
    <p:sldId id="263" r:id="rId12"/>
    <p:sldId id="265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6" autoAdjust="0"/>
    <p:restoredTop sz="94660"/>
  </p:normalViewPr>
  <p:slideViewPr>
    <p:cSldViewPr snapToGrid="0">
      <p:cViewPr varScale="1">
        <p:scale>
          <a:sx n="62" d="100"/>
          <a:sy n="62" d="100"/>
        </p:scale>
        <p:origin x="54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DFC8E-6A96-4132-9C73-D28061CE24AA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DCE3-698B-4297-B964-7CA022F30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046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DFC8E-6A96-4132-9C73-D28061CE24AA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DCE3-698B-4297-B964-7CA022F30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482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DFC8E-6A96-4132-9C73-D28061CE24AA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DCE3-698B-4297-B964-7CA022F30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986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DFC8E-6A96-4132-9C73-D28061CE24AA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DCE3-698B-4297-B964-7CA022F30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401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DFC8E-6A96-4132-9C73-D28061CE24AA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DCE3-698B-4297-B964-7CA022F30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894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DFC8E-6A96-4132-9C73-D28061CE24AA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DCE3-698B-4297-B964-7CA022F30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909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DFC8E-6A96-4132-9C73-D28061CE24AA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DCE3-698B-4297-B964-7CA022F30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472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DFC8E-6A96-4132-9C73-D28061CE24AA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DCE3-698B-4297-B964-7CA022F30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309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DFC8E-6A96-4132-9C73-D28061CE24AA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DCE3-698B-4297-B964-7CA022F30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299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DFC8E-6A96-4132-9C73-D28061CE24AA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DCE3-698B-4297-B964-7CA022F30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36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DFC8E-6A96-4132-9C73-D28061CE24AA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DCE3-698B-4297-B964-7CA022F30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164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DFC8E-6A96-4132-9C73-D28061CE24AA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50DCE3-698B-4297-B964-7CA022F307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54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15968" y="373380"/>
            <a:ext cx="8961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Мастерская семейного счастья</a:t>
            </a:r>
            <a:endParaRPr lang="ru-RU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4140" y="1204377"/>
            <a:ext cx="6659880" cy="40539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15968" y="5442971"/>
            <a:ext cx="8853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 МАОУ «Култаевская средняя школа» </a:t>
            </a:r>
          </a:p>
          <a:p>
            <a:pPr algn="ctr"/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Меньшакова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 Юрьевна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7859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56960" y="243512"/>
            <a:ext cx="577596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Авторитетность</a:t>
            </a:r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lvl="0"/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влиятельность, основанная на доверии к вам.</a:t>
            </a:r>
          </a:p>
          <a:p>
            <a:pPr lvl="0"/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Авторитетная личность оказывает влияние, выстроенное на доверии и добровольном признании другими людьми ее опыта, знаний и пользы.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" y="865429"/>
            <a:ext cx="5638800" cy="4925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439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9882" y="246761"/>
            <a:ext cx="115274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примером для своих детей! </a:t>
            </a:r>
          </a:p>
          <a:p>
            <a:pPr lvl="0" algn="ctr"/>
            <a:r>
              <a:rPr lang="ru-RU" sz="4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счастливой семье растут счастливые дети</a:t>
            </a:r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1570200"/>
            <a:ext cx="7513320" cy="50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93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799" y="582552"/>
            <a:ext cx="4385125" cy="42221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2751" y="582552"/>
            <a:ext cx="4222177" cy="42221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6303" y="5200372"/>
            <a:ext cx="1101833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вы можете найти ответы на вопросы о воспитании.</a:t>
            </a:r>
          </a:p>
          <a:p>
            <a:pPr algn="ctr"/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5165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39139" y="586621"/>
            <a:ext cx="107137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Какими мы хотим видеть в будущем</a:t>
            </a:r>
          </a:p>
          <a:p>
            <a:pPr algn="ctr"/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своих детей?</a:t>
            </a:r>
            <a:endParaRPr lang="ru-RU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r="2792"/>
          <a:stretch/>
        </p:blipFill>
        <p:spPr>
          <a:xfrm>
            <a:off x="371663" y="2392180"/>
            <a:ext cx="5715000" cy="38943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20036" t="4589" r="-3893" b="-492"/>
          <a:stretch/>
        </p:blipFill>
        <p:spPr>
          <a:xfrm>
            <a:off x="6538489" y="2392180"/>
            <a:ext cx="5202213" cy="392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098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9842" y="359763"/>
            <a:ext cx="118149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Единство семьи и школы в вопросах воспитания подрастающего поколения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1719" y="1929423"/>
            <a:ext cx="7098371" cy="4734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967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4088" y="1698986"/>
            <a:ext cx="7114221" cy="483966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74320" y="609600"/>
            <a:ext cx="1149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Еще не взрослый, но уже не ребенок….</a:t>
            </a:r>
            <a:endParaRPr lang="ru-RU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730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79489" y="502920"/>
            <a:ext cx="10957809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4400" b="1" i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задачи, которые необходимо нам научить решать наших детей без посторонней помощи</a:t>
            </a:r>
            <a:r>
              <a:rPr lang="ru-RU" sz="44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600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4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buFontTx/>
              <a:buChar char="-"/>
            </a:pPr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Учиться </a:t>
            </a:r>
            <a:r>
              <a:rPr lang="ru-RU" sz="4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(добывать знания).</a:t>
            </a:r>
            <a:endParaRPr lang="ru-RU" sz="4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Tx/>
              <a:buChar char="-"/>
            </a:pPr>
            <a:r>
              <a:rPr lang="ru-RU" sz="4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Строить взаимоотношения.</a:t>
            </a:r>
          </a:p>
          <a:p>
            <a:pPr marL="571500" indent="-571500" algn="just">
              <a:buFontTx/>
              <a:buChar char="-"/>
            </a:pPr>
            <a:r>
              <a:rPr lang="ru-RU" sz="4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Управлять своим </a:t>
            </a:r>
            <a:r>
              <a:rPr lang="ru-RU" sz="4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состоянием. </a:t>
            </a:r>
            <a:endParaRPr lang="ru-RU" sz="4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4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91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0039" y="457200"/>
            <a:ext cx="1155192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успешных взаимоотношений:</a:t>
            </a:r>
          </a:p>
          <a:p>
            <a:pPr algn="ctr"/>
            <a:endParaRPr lang="ru-RU" sz="6000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ctr">
              <a:buFontTx/>
              <a:buChar char="-"/>
            </a:pPr>
            <a:r>
              <a:rPr lang="ru-RU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Уважение</a:t>
            </a:r>
          </a:p>
          <a:p>
            <a:pPr marL="571500" indent="-571500" algn="ctr">
              <a:buFontTx/>
              <a:buChar char="-"/>
            </a:pPr>
            <a:r>
              <a:rPr lang="ru-RU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Договоренности</a:t>
            </a:r>
          </a:p>
          <a:p>
            <a:pPr marL="571500" indent="-571500" algn="ctr">
              <a:buFontTx/>
              <a:buChar char="-"/>
            </a:pPr>
            <a:r>
              <a:rPr lang="ru-RU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</a:t>
            </a:r>
            <a:endParaRPr lang="ru-RU" sz="6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040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" y="254833"/>
            <a:ext cx="11750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Почему необходимо соблюдать нормы и правила?</a:t>
            </a:r>
            <a:endParaRPr lang="ru-RU" sz="4000" b="1" i="1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7879" y="1434434"/>
            <a:ext cx="8028617" cy="501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85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6720" y="655320"/>
            <a:ext cx="1056132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8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Авторитарность </a:t>
            </a:r>
            <a:endParaRPr lang="ru-RU" sz="8000" b="1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60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ru-RU" sz="80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80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авторитетность </a:t>
            </a:r>
            <a:r>
              <a:rPr lang="ru-RU" sz="8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6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воспитании???</a:t>
            </a:r>
          </a:p>
        </p:txBody>
      </p:sp>
    </p:spTree>
    <p:extLst>
      <p:ext uri="{BB962C8B-B14F-4D97-AF65-F5344CB8AC3E}">
        <p14:creationId xmlns:p14="http://schemas.microsoft.com/office/powerpoint/2010/main" val="1110627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6720" y="655320"/>
            <a:ext cx="513588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8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Авторитарность</a:t>
            </a:r>
            <a:r>
              <a:rPr lang="ru-RU" sz="40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lvl="0"/>
            <a:r>
              <a:rPr lang="ru-RU" sz="36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насилие, давление, основанное на страхе перед вами.</a:t>
            </a:r>
          </a:p>
          <a:p>
            <a:pPr lvl="0"/>
            <a:r>
              <a:rPr lang="ru-RU" sz="36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требуют от ребенка подчинения их воле и авторитету, требовательны к четкости выполнения приказов.</a:t>
            </a:r>
            <a:endParaRPr lang="ru-RU" sz="3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1691" y="509447"/>
            <a:ext cx="6011177" cy="6108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6694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2031</TotalTime>
  <Words>174</Words>
  <Application>Microsoft Office PowerPoint</Application>
  <PresentationFormat>Широкоэкранный</PresentationFormat>
  <Paragraphs>31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54</cp:revision>
  <dcterms:created xsi:type="dcterms:W3CDTF">2022-01-14T12:08:07Z</dcterms:created>
  <dcterms:modified xsi:type="dcterms:W3CDTF">2024-01-15T14:21:48Z</dcterms:modified>
</cp:coreProperties>
</file>