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5" r:id="rId5"/>
    <p:sldId id="269" r:id="rId6"/>
    <p:sldId id="261" r:id="rId7"/>
    <p:sldId id="271" r:id="rId8"/>
    <p:sldId id="270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96" d="100"/>
          <a:sy n="96" d="100"/>
        </p:scale>
        <p:origin x="-204" y="-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AC454-7B7D-421C-A96D-10B3948489C8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EF2FB-7928-4F70-B76E-2643F2427DD3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0950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AC454-7B7D-421C-A96D-10B3948489C8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EF2FB-7928-4F70-B76E-2643F2427D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459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AC454-7B7D-421C-A96D-10B3948489C8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EF2FB-7928-4F70-B76E-2643F2427D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6550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AC454-7B7D-421C-A96D-10B3948489C8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EF2FB-7928-4F70-B76E-2643F2427DD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757937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AC454-7B7D-421C-A96D-10B3948489C8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EF2FB-7928-4F70-B76E-2643F2427D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7200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AC454-7B7D-421C-A96D-10B3948489C8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EF2FB-7928-4F70-B76E-2643F2427DD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218317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AC454-7B7D-421C-A96D-10B3948489C8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EF2FB-7928-4F70-B76E-2643F2427D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2755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AC454-7B7D-421C-A96D-10B3948489C8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EF2FB-7928-4F70-B76E-2643F2427D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4164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AC454-7B7D-421C-A96D-10B3948489C8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EF2FB-7928-4F70-B76E-2643F2427D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599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AC454-7B7D-421C-A96D-10B3948489C8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EF2FB-7928-4F70-B76E-2643F2427D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553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AC454-7B7D-421C-A96D-10B3948489C8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EF2FB-7928-4F70-B76E-2643F2427D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373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AC454-7B7D-421C-A96D-10B3948489C8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EF2FB-7928-4F70-B76E-2643F2427D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060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AC454-7B7D-421C-A96D-10B3948489C8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EF2FB-7928-4F70-B76E-2643F2427D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248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AC454-7B7D-421C-A96D-10B3948489C8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EF2FB-7928-4F70-B76E-2643F2427D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480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AC454-7B7D-421C-A96D-10B3948489C8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EF2FB-7928-4F70-B76E-2643F2427D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388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AC454-7B7D-421C-A96D-10B3948489C8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EF2FB-7928-4F70-B76E-2643F2427D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312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AC454-7B7D-421C-A96D-10B3948489C8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EF2FB-7928-4F70-B76E-2643F2427D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333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2EAC454-7B7D-421C-A96D-10B3948489C8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4DEF2FB-7928-4F70-B76E-2643F2427D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6887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357447"/>
            <a:ext cx="9144000" cy="1080655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МАОУ «</a:t>
            </a:r>
            <a:r>
              <a:rPr lang="ru-RU" sz="2400" dirty="0" err="1" smtClean="0">
                <a:solidFill>
                  <a:srgbClr val="FFFF00"/>
                </a:solidFill>
              </a:rPr>
              <a:t>Гамовская</a:t>
            </a:r>
            <a:r>
              <a:rPr lang="ru-RU" sz="2400" dirty="0" smtClean="0">
                <a:solidFill>
                  <a:srgbClr val="FFFF00"/>
                </a:solidFill>
              </a:rPr>
              <a:t> средняя школа»</a:t>
            </a:r>
            <a:br>
              <a:rPr lang="ru-RU" sz="2400" dirty="0" smtClean="0">
                <a:solidFill>
                  <a:srgbClr val="FFFF00"/>
                </a:solidFill>
              </a:rPr>
            </a:b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74865" y="2443941"/>
            <a:ext cx="9144000" cy="2917767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Работа с родителями детей ОВЗ и </a:t>
            </a:r>
            <a:r>
              <a:rPr lang="ru-RU" sz="4800" b="1" dirty="0" smtClean="0"/>
              <a:t>группы </a:t>
            </a:r>
            <a:r>
              <a:rPr lang="ru-RU" sz="4800" b="1" dirty="0" smtClean="0"/>
              <a:t>риска</a:t>
            </a:r>
            <a:endParaRPr lang="en-US" sz="4800" b="1" dirty="0" smtClean="0"/>
          </a:p>
          <a:p>
            <a:pPr algn="r"/>
            <a:endParaRPr lang="en-US" sz="2400" cap="all" dirty="0" smtClean="0">
              <a:ln w="3175" cmpd="sng">
                <a:noFill/>
              </a:ln>
              <a:solidFill>
                <a:prstClr val="white"/>
              </a:solidFill>
              <a:ea typeface="+mj-ea"/>
              <a:cs typeface="+mj-cs"/>
            </a:endParaRPr>
          </a:p>
          <a:p>
            <a:pPr algn="r"/>
            <a:r>
              <a:rPr lang="ru-RU" sz="2400" b="1" cap="all" dirty="0" smtClean="0">
                <a:ln w="3175" cmpd="sng">
                  <a:noFill/>
                </a:ln>
                <a:solidFill>
                  <a:srgbClr val="FFFF00"/>
                </a:solidFill>
                <a:ea typeface="+mj-ea"/>
                <a:cs typeface="+mj-cs"/>
              </a:rPr>
              <a:t>Лушникова </a:t>
            </a:r>
            <a:r>
              <a:rPr lang="ru-RU" sz="2400" b="1" cap="all" dirty="0">
                <a:ln w="3175" cmpd="sng">
                  <a:noFill/>
                </a:ln>
                <a:solidFill>
                  <a:srgbClr val="FFFF00"/>
                </a:solidFill>
                <a:ea typeface="+mj-ea"/>
                <a:cs typeface="+mj-cs"/>
              </a:rPr>
              <a:t>Татьяна Фёдоровна</a:t>
            </a:r>
            <a:endParaRPr lang="ru-RU" sz="4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57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3025834"/>
            <a:ext cx="8534400" cy="296856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228600"/>
            <a:ext cx="8534400" cy="1994749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endParaRPr lang="en-US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Воспитание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–великое дело. </a:t>
            </a:r>
            <a:endParaRPr lang="en-US" sz="40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 решается участь человека"</a:t>
            </a:r>
            <a:endParaRPr lang="ru-RU" sz="4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endParaRPr lang="en-US" sz="40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b="1" dirty="0"/>
          </a:p>
        </p:txBody>
      </p:sp>
      <p:pic>
        <p:nvPicPr>
          <p:cNvPr id="1026" name="Picture 2" descr="https://fsd.multiurok.ru/html/2021/01/14/s_5fffb9dea45ec/1612386_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053" y="1638945"/>
            <a:ext cx="6410717" cy="4783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550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139" y="565265"/>
            <a:ext cx="10856422" cy="5429135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31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1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Формы работы с родителями</a:t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1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индивидуальные беседы (диагностика, анкетирование, профильные беседы</a:t>
            </a:r>
            <a:r>
              <a:rPr lang="ru-RU" sz="31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ru-RU" sz="3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1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деловые игры с </a:t>
            </a:r>
            <a:r>
              <a:rPr lang="ru-RU" sz="3100" dirty="0" smtClean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родителями</a:t>
            </a:r>
            <a:r>
              <a:rPr lang="ru-RU" sz="3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внеклассные мероприятия (детско-взрослые);</a:t>
            </a:r>
            <a:r>
              <a:rPr lang="ru-RU" sz="3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100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мастерские, праздники, соревнования, походы</a:t>
            </a:r>
            <a:r>
              <a:rPr lang="ru-RU" sz="31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3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круглый стол (для решения проблем)</a:t>
            </a:r>
            <a:r>
              <a:rPr lang="ru-RU" sz="3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100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дни открытых дверей</a:t>
            </a:r>
            <a:r>
              <a:rPr lang="ru-RU" sz="3100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дни </a:t>
            </a:r>
            <a:r>
              <a:rPr lang="ru-RU" sz="31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творчества </a:t>
            </a:r>
            <a:r>
              <a:rPr lang="ru-RU" sz="31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детей и их родителей;</a:t>
            </a:r>
            <a:r>
              <a:rPr lang="ru-RU" sz="3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открытые уроки</a:t>
            </a:r>
            <a:r>
              <a:rPr lang="ru-RU" sz="27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64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6270" y="1130531"/>
            <a:ext cx="9665133" cy="527858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tabLst>
                <a:tab pos="90170" algn="l"/>
              </a:tabLst>
            </a:pPr>
            <a:r>
              <a:rPr lang="ru-RU" sz="2200" b="1" dirty="0" smtClean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Собрание </a:t>
            </a:r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беседа;</a:t>
            </a:r>
            <a: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Собрание дискуссия;</a:t>
            </a:r>
            <a:r>
              <a:rPr lang="ru-RU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«Круглый стол»;</a:t>
            </a:r>
            <a: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Собрание – конференция;</a:t>
            </a:r>
            <a: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Семинар – практикум</a:t>
            </a:r>
            <a: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Собрание – тренинг;</a:t>
            </a:r>
            <a: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Собрание организационно-</a:t>
            </a:r>
            <a:r>
              <a:rPr lang="ru-RU" sz="2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деятельностная</a:t>
            </a: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игра</a:t>
            </a: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Собрание – конкурс;</a:t>
            </a:r>
            <a: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Вечер вопросов и ответов;</a:t>
            </a:r>
            <a: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Родительский ринг;</a:t>
            </a:r>
            <a: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Ток-шоу;</a:t>
            </a:r>
            <a: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«Гостиная»;</a:t>
            </a:r>
            <a: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Педагогическая мастерская;</a:t>
            </a:r>
            <a: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Собрание в письменной форме.</a:t>
            </a:r>
            <a:r>
              <a:rPr lang="ru-RU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149629"/>
            <a:ext cx="8534400" cy="106402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/>
              <a:t>Формы родительских собраний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97917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" y="219582"/>
            <a:ext cx="5093013" cy="3817939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935" t="5658" r="60505" b="42462"/>
          <a:stretch/>
        </p:blipFill>
        <p:spPr>
          <a:xfrm>
            <a:off x="6159731" y="1686064"/>
            <a:ext cx="5469774" cy="475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7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4152" y="6126479"/>
            <a:ext cx="8237913" cy="61684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76515" y="3091871"/>
            <a:ext cx="4074940" cy="3227967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70" r="12847"/>
          <a:stretch/>
        </p:blipFill>
        <p:spPr>
          <a:xfrm rot="10800000">
            <a:off x="7412181" y="0"/>
            <a:ext cx="4779819" cy="4351338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244275" y="-116379"/>
            <a:ext cx="5813833" cy="3265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1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type="title"/>
          </p:nvPr>
        </p:nvSpPr>
        <p:spPr>
          <a:xfrm>
            <a:off x="684213" y="557213"/>
            <a:ext cx="8534400" cy="5437187"/>
          </a:xfrm>
        </p:spPr>
        <p:txBody>
          <a:bodyPr>
            <a:noAutofit/>
          </a:bodyPr>
          <a:lstStyle/>
          <a:p>
            <a:r>
              <a:rPr lang="ru-RU" sz="4400" b="1" dirty="0">
                <a:solidFill>
                  <a:srgbClr val="FFFF00"/>
                </a:solidFill>
              </a:rPr>
              <a:t>Счастье только там,</a:t>
            </a:r>
            <a:r>
              <a:rPr lang="ru-RU" sz="4400" dirty="0">
                <a:solidFill>
                  <a:srgbClr val="FFFF00"/>
                </a:solidFill>
              </a:rPr>
              <a:t> </a:t>
            </a:r>
            <a:r>
              <a:rPr lang="ru-RU" sz="4400" b="1" dirty="0">
                <a:solidFill>
                  <a:srgbClr val="FFFF00"/>
                </a:solidFill>
              </a:rPr>
              <a:t>      </a:t>
            </a:r>
            <a:r>
              <a:rPr lang="ru-RU" sz="4400" dirty="0">
                <a:solidFill>
                  <a:srgbClr val="FFFF00"/>
                </a:solidFill>
              </a:rPr>
              <a:t/>
            </a:r>
            <a:br>
              <a:rPr lang="ru-RU" sz="4400" dirty="0">
                <a:solidFill>
                  <a:srgbClr val="FFFF00"/>
                </a:solidFill>
              </a:rPr>
            </a:br>
            <a:r>
              <a:rPr lang="ru-RU" sz="4400" b="1" dirty="0">
                <a:solidFill>
                  <a:srgbClr val="FFFF00"/>
                </a:solidFill>
              </a:rPr>
              <a:t>Где любят нас, </a:t>
            </a:r>
            <a:r>
              <a:rPr lang="ru-RU" sz="4400" dirty="0">
                <a:solidFill>
                  <a:srgbClr val="FFFF00"/>
                </a:solidFill>
              </a:rPr>
              <a:t/>
            </a:r>
            <a:br>
              <a:rPr lang="ru-RU" sz="4400" dirty="0">
                <a:solidFill>
                  <a:srgbClr val="FFFF00"/>
                </a:solidFill>
              </a:rPr>
            </a:br>
            <a:r>
              <a:rPr lang="ru-RU" sz="4400" b="1" dirty="0">
                <a:solidFill>
                  <a:srgbClr val="FFFF00"/>
                </a:solidFill>
              </a:rPr>
              <a:t>Где верят нам</a:t>
            </a:r>
            <a:r>
              <a:rPr lang="ru-RU" sz="4400" b="1" dirty="0" smtClean="0">
                <a:solidFill>
                  <a:srgbClr val="FFFF00"/>
                </a:solidFill>
              </a:rPr>
              <a:t>!</a:t>
            </a:r>
            <a:br>
              <a:rPr lang="ru-RU" sz="4400" b="1" dirty="0" smtClean="0">
                <a:solidFill>
                  <a:srgbClr val="FFFF00"/>
                </a:solidFill>
              </a:rPr>
            </a:br>
            <a:r>
              <a:rPr lang="ru-RU" sz="4400" b="1" dirty="0" smtClean="0">
                <a:solidFill>
                  <a:schemeClr val="bg1"/>
                </a:solidFill>
              </a:rPr>
              <a:t> </a:t>
            </a:r>
            <a:r>
              <a:rPr lang="ru-RU" sz="4400" dirty="0" smtClean="0">
                <a:solidFill>
                  <a:schemeClr val="bg1"/>
                </a:solidFill>
              </a:rPr>
              <a:t> </a:t>
            </a:r>
            <a:r>
              <a:rPr lang="ru-RU" sz="4400" dirty="0">
                <a:solidFill>
                  <a:schemeClr val="bg1"/>
                </a:solidFill>
              </a:rPr>
              <a:t>     </a:t>
            </a:r>
            <a:r>
              <a:rPr lang="ru-RU" dirty="0">
                <a:solidFill>
                  <a:schemeClr val="bg1"/>
                </a:solidFill>
              </a:rPr>
              <a:t>                              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                          М</a:t>
            </a:r>
            <a:r>
              <a:rPr lang="ru-RU" dirty="0">
                <a:solidFill>
                  <a:schemeClr val="bg1"/>
                </a:solidFill>
              </a:rPr>
              <a:t>. Лермонтов </a:t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3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dirty="0" smtClean="0"/>
              <a:t>Спасибо за внимание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19069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118</TotalTime>
  <Words>48</Words>
  <Application>Microsoft Office PowerPoint</Application>
  <PresentationFormat>Произвольный</PresentationFormat>
  <Paragraphs>12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Сектор</vt:lpstr>
      <vt:lpstr>МАОУ «Гамовская средняя школа» </vt:lpstr>
      <vt:lpstr>Презентация PowerPoint</vt:lpstr>
      <vt:lpstr>   Формы работы с родителями  - индивидуальные беседы (диагностика, анкетирование, профильные беседы); - деловые игры с родителями - внеклассные мероприятия (детско-взрослые); - мастерские, праздники, соревнования, походы; - круглый стол (для решения проблем) - дни открытых дверей - дни творчества детей и их родителей; - открытые уроки </vt:lpstr>
      <vt:lpstr>     Собрание – беседа; Собрание дискуссия; «Круглый стол»; Собрание – конференция; Семинар – практикум Собрание – тренинг; Собрание организационно-деятельностная  игра; Собрание – конкурс; Вечер вопросов и ответов; Родительский ринг; Ток-шоу; «Гостиная»; Педагогическая мастерская; Собрание в письменной форме. </vt:lpstr>
      <vt:lpstr>Презентация PowerPoint</vt:lpstr>
      <vt:lpstr>Презентация PowerPoint</vt:lpstr>
      <vt:lpstr>Счастье только там,        Где любят нас,  Где верят нам!                                                                           М. Лермонтов  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МАОУ «Гамовская средняя школа» Лушникова Татьяна Фёдоровна</dc:title>
  <dc:creator>teacher</dc:creator>
  <cp:lastModifiedBy>Виноградов</cp:lastModifiedBy>
  <cp:revision>16</cp:revision>
  <dcterms:created xsi:type="dcterms:W3CDTF">2021-11-23T09:13:02Z</dcterms:created>
  <dcterms:modified xsi:type="dcterms:W3CDTF">2021-12-08T12:18:10Z</dcterms:modified>
</cp:coreProperties>
</file>