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2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5F9B27-EB49-4266-94C1-DD2509AC8B85}" type="doc">
      <dgm:prSet loTypeId="urn:microsoft.com/office/officeart/2005/8/layout/hierarchy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C629AF-DEAF-44BD-AD89-BB9E8CF133A7}">
      <dgm:prSet phldrT="[Текст]"/>
      <dgm:spPr/>
      <dgm:t>
        <a:bodyPr/>
        <a:lstStyle/>
        <a:p>
          <a:r>
            <a:rPr lang="ru-RU" dirty="0" smtClean="0"/>
            <a:t>Школа семейного уклада</a:t>
          </a:r>
          <a:endParaRPr lang="ru-RU" dirty="0"/>
        </a:p>
      </dgm:t>
    </dgm:pt>
    <dgm:pt modelId="{A6A51756-9E47-4461-80C9-C6412ACB3E57}" type="parTrans" cxnId="{B439072D-7CB2-4DD8-BF7A-963B25B2CDCD}">
      <dgm:prSet/>
      <dgm:spPr/>
      <dgm:t>
        <a:bodyPr/>
        <a:lstStyle/>
        <a:p>
          <a:endParaRPr lang="ru-RU"/>
        </a:p>
      </dgm:t>
    </dgm:pt>
    <dgm:pt modelId="{8645E06B-4DEB-44B8-A83D-CE2C00685C10}" type="sibTrans" cxnId="{B439072D-7CB2-4DD8-BF7A-963B25B2CDCD}">
      <dgm:prSet/>
      <dgm:spPr/>
      <dgm:t>
        <a:bodyPr/>
        <a:lstStyle/>
        <a:p>
          <a:endParaRPr lang="ru-RU"/>
        </a:p>
      </dgm:t>
    </dgm:pt>
    <dgm:pt modelId="{38245568-7F68-4860-9F3E-FE3D9371F0E1}">
      <dgm:prSet phldrT="[Текст]"/>
      <dgm:spPr/>
      <dgm:t>
        <a:bodyPr/>
        <a:lstStyle/>
        <a:p>
          <a:r>
            <a:rPr lang="ru-RU" dirty="0" smtClean="0"/>
            <a:t>Школа родительского актива</a:t>
          </a:r>
          <a:endParaRPr lang="ru-RU" dirty="0"/>
        </a:p>
      </dgm:t>
    </dgm:pt>
    <dgm:pt modelId="{6FAD9033-C827-4F57-B162-1ECA1E5DF5CA}" type="parTrans" cxnId="{59BAE183-22D3-495F-B64E-C86F42778E49}">
      <dgm:prSet/>
      <dgm:spPr/>
      <dgm:t>
        <a:bodyPr/>
        <a:lstStyle/>
        <a:p>
          <a:endParaRPr lang="ru-RU"/>
        </a:p>
      </dgm:t>
    </dgm:pt>
    <dgm:pt modelId="{FF617572-7735-4833-9BE4-3A81763BC6E5}" type="sibTrans" cxnId="{59BAE183-22D3-495F-B64E-C86F42778E49}">
      <dgm:prSet/>
      <dgm:spPr/>
      <dgm:t>
        <a:bodyPr/>
        <a:lstStyle/>
        <a:p>
          <a:endParaRPr lang="ru-RU"/>
        </a:p>
      </dgm:t>
    </dgm:pt>
    <dgm:pt modelId="{CE3A34BA-BC38-42A9-9F60-7BE4A4EAE8B0}">
      <dgm:prSet phldrT="[Текст]"/>
      <dgm:spPr/>
      <dgm:t>
        <a:bodyPr/>
        <a:lstStyle/>
        <a:p>
          <a:r>
            <a:rPr lang="ru-RU" dirty="0" smtClean="0"/>
            <a:t>Школа любящих родителей</a:t>
          </a:r>
          <a:endParaRPr lang="ru-RU" dirty="0"/>
        </a:p>
      </dgm:t>
    </dgm:pt>
    <dgm:pt modelId="{87162586-90CA-4165-BAEC-C8CFCF66C51B}" type="parTrans" cxnId="{E8FDBD40-5335-4C95-88AA-DC031CBD9796}">
      <dgm:prSet/>
      <dgm:spPr/>
      <dgm:t>
        <a:bodyPr/>
        <a:lstStyle/>
        <a:p>
          <a:endParaRPr lang="ru-RU"/>
        </a:p>
      </dgm:t>
    </dgm:pt>
    <dgm:pt modelId="{EEC26FC0-ADBC-4294-B238-5BC9815214FA}" type="sibTrans" cxnId="{E8FDBD40-5335-4C95-88AA-DC031CBD9796}">
      <dgm:prSet/>
      <dgm:spPr/>
      <dgm:t>
        <a:bodyPr/>
        <a:lstStyle/>
        <a:p>
          <a:endParaRPr lang="ru-RU"/>
        </a:p>
      </dgm:t>
    </dgm:pt>
    <dgm:pt modelId="{6430CF57-A5FC-4E22-91DC-5902923042BE}">
      <dgm:prSet/>
      <dgm:spPr/>
      <dgm:t>
        <a:bodyPr/>
        <a:lstStyle/>
        <a:p>
          <a:r>
            <a:rPr lang="ru-RU" dirty="0" smtClean="0"/>
            <a:t>Учащиеся 1 – 11 классов</a:t>
          </a:r>
          <a:endParaRPr lang="ru-RU" dirty="0"/>
        </a:p>
      </dgm:t>
    </dgm:pt>
    <dgm:pt modelId="{A32341C5-6600-4055-A40B-E2370D290FFC}" type="parTrans" cxnId="{DAF5FC3A-EAB8-4590-BB64-3E32F0EE1292}">
      <dgm:prSet/>
      <dgm:spPr/>
      <dgm:t>
        <a:bodyPr/>
        <a:lstStyle/>
        <a:p>
          <a:endParaRPr lang="ru-RU"/>
        </a:p>
      </dgm:t>
    </dgm:pt>
    <dgm:pt modelId="{AED573EE-BDF6-4519-A0E6-724AFE4E53AD}" type="sibTrans" cxnId="{DAF5FC3A-EAB8-4590-BB64-3E32F0EE1292}">
      <dgm:prSet/>
      <dgm:spPr/>
      <dgm:t>
        <a:bodyPr/>
        <a:lstStyle/>
        <a:p>
          <a:endParaRPr lang="ru-RU"/>
        </a:p>
      </dgm:t>
    </dgm:pt>
    <dgm:pt modelId="{4F8B9F95-4399-4D98-9495-982AED729E74}">
      <dgm:prSet/>
      <dgm:spPr/>
      <dgm:t>
        <a:bodyPr/>
        <a:lstStyle/>
        <a:p>
          <a:r>
            <a:rPr lang="ru-RU" dirty="0" smtClean="0"/>
            <a:t>Председатели родительских комитетов классов</a:t>
          </a:r>
          <a:endParaRPr lang="ru-RU" dirty="0"/>
        </a:p>
      </dgm:t>
    </dgm:pt>
    <dgm:pt modelId="{F8EBBBDA-91F4-4D86-83C6-7FC21B9C76FB}" type="parTrans" cxnId="{36B9CBF3-FE21-40EE-A498-50E5DDEE6F1A}">
      <dgm:prSet/>
      <dgm:spPr/>
      <dgm:t>
        <a:bodyPr/>
        <a:lstStyle/>
        <a:p>
          <a:endParaRPr lang="ru-RU"/>
        </a:p>
      </dgm:t>
    </dgm:pt>
    <dgm:pt modelId="{BB01F54C-506D-4478-9C31-FFF14A0E69AB}" type="sibTrans" cxnId="{36B9CBF3-FE21-40EE-A498-50E5DDEE6F1A}">
      <dgm:prSet/>
      <dgm:spPr/>
      <dgm:t>
        <a:bodyPr/>
        <a:lstStyle/>
        <a:p>
          <a:endParaRPr lang="ru-RU"/>
        </a:p>
      </dgm:t>
    </dgm:pt>
    <dgm:pt modelId="{6B8B6CF6-8854-4BFC-BC0F-D188D45AE5D4}">
      <dgm:prSet/>
      <dgm:spPr/>
      <dgm:t>
        <a:bodyPr/>
        <a:lstStyle/>
        <a:p>
          <a:r>
            <a:rPr lang="ru-RU" dirty="0" smtClean="0"/>
            <a:t>Родители </a:t>
          </a:r>
          <a:endParaRPr lang="ru-RU" dirty="0"/>
        </a:p>
      </dgm:t>
    </dgm:pt>
    <dgm:pt modelId="{43D8D23E-2FFC-40D9-9BF7-4E54757FD83F}" type="parTrans" cxnId="{2C70FA43-D101-43A1-8EE9-56E8864DED0E}">
      <dgm:prSet/>
      <dgm:spPr/>
      <dgm:t>
        <a:bodyPr/>
        <a:lstStyle/>
        <a:p>
          <a:endParaRPr lang="ru-RU"/>
        </a:p>
      </dgm:t>
    </dgm:pt>
    <dgm:pt modelId="{90341E6E-3DCC-4EF3-B2D1-7E5A87B878B3}" type="sibTrans" cxnId="{2C70FA43-D101-43A1-8EE9-56E8864DED0E}">
      <dgm:prSet/>
      <dgm:spPr/>
      <dgm:t>
        <a:bodyPr/>
        <a:lstStyle/>
        <a:p>
          <a:endParaRPr lang="ru-RU"/>
        </a:p>
      </dgm:t>
    </dgm:pt>
    <dgm:pt modelId="{5924B6C3-AE04-4B6E-A049-74E39B6F55EA}">
      <dgm:prSet/>
      <dgm:spPr/>
      <dgm:t>
        <a:bodyPr/>
        <a:lstStyle/>
        <a:p>
          <a:r>
            <a:rPr lang="ru-RU" smtClean="0"/>
            <a:t>формирование навыков будущего семьянина</a:t>
          </a:r>
          <a:endParaRPr lang="ru-RU"/>
        </a:p>
      </dgm:t>
    </dgm:pt>
    <dgm:pt modelId="{08BA3FEE-13AE-40DE-B199-61C21DF03AAC}" type="parTrans" cxnId="{6D058196-E0DA-478A-AC5A-CFBD0482845B}">
      <dgm:prSet/>
      <dgm:spPr/>
      <dgm:t>
        <a:bodyPr/>
        <a:lstStyle/>
        <a:p>
          <a:endParaRPr lang="ru-RU"/>
        </a:p>
      </dgm:t>
    </dgm:pt>
    <dgm:pt modelId="{7F8CE56C-4C3A-41CE-9BED-031A34424E88}" type="sibTrans" cxnId="{6D058196-E0DA-478A-AC5A-CFBD0482845B}">
      <dgm:prSet/>
      <dgm:spPr/>
      <dgm:t>
        <a:bodyPr/>
        <a:lstStyle/>
        <a:p>
          <a:endParaRPr lang="ru-RU"/>
        </a:p>
      </dgm:t>
    </dgm:pt>
    <dgm:pt modelId="{1838571E-A7DF-433B-9B58-94C397FBB276}">
      <dgm:prSet/>
      <dgm:spPr/>
      <dgm:t>
        <a:bodyPr/>
        <a:lstStyle/>
        <a:p>
          <a:r>
            <a:rPr lang="ru-RU" dirty="0" smtClean="0"/>
            <a:t>обучение по организации досуга в классах совместно с другими родителями</a:t>
          </a:r>
          <a:endParaRPr lang="ru-RU" dirty="0"/>
        </a:p>
      </dgm:t>
    </dgm:pt>
    <dgm:pt modelId="{45C135E1-A586-44AE-8673-6B53DA6BD531}" type="parTrans" cxnId="{05B099C6-3B29-4D52-8005-86E401945CC7}">
      <dgm:prSet/>
      <dgm:spPr/>
      <dgm:t>
        <a:bodyPr/>
        <a:lstStyle/>
        <a:p>
          <a:endParaRPr lang="ru-RU"/>
        </a:p>
      </dgm:t>
    </dgm:pt>
    <dgm:pt modelId="{61E5F966-8FE2-4852-9888-DB384E2C493A}" type="sibTrans" cxnId="{05B099C6-3B29-4D52-8005-86E401945CC7}">
      <dgm:prSet/>
      <dgm:spPr/>
      <dgm:t>
        <a:bodyPr/>
        <a:lstStyle/>
        <a:p>
          <a:endParaRPr lang="ru-RU"/>
        </a:p>
      </dgm:t>
    </dgm:pt>
    <dgm:pt modelId="{5F3A94C9-AA78-41C1-B32A-D0EF3DF059BC}">
      <dgm:prSet/>
      <dgm:spPr/>
      <dgm:t>
        <a:bodyPr/>
        <a:lstStyle/>
        <a:p>
          <a:r>
            <a:rPr lang="ru-RU" smtClean="0"/>
            <a:t>формирование основ родительской культуры</a:t>
          </a:r>
          <a:endParaRPr lang="ru-RU"/>
        </a:p>
      </dgm:t>
    </dgm:pt>
    <dgm:pt modelId="{188EC084-215B-4F1B-A158-2732E5D611DA}" type="parTrans" cxnId="{51D90C7C-D657-4F2F-A251-1B2123849C2F}">
      <dgm:prSet/>
      <dgm:spPr/>
      <dgm:t>
        <a:bodyPr/>
        <a:lstStyle/>
        <a:p>
          <a:endParaRPr lang="ru-RU"/>
        </a:p>
      </dgm:t>
    </dgm:pt>
    <dgm:pt modelId="{283565CF-CAC1-4FAA-ABD4-776E18248C41}" type="sibTrans" cxnId="{51D90C7C-D657-4F2F-A251-1B2123849C2F}">
      <dgm:prSet/>
      <dgm:spPr/>
      <dgm:t>
        <a:bodyPr/>
        <a:lstStyle/>
        <a:p>
          <a:endParaRPr lang="ru-RU"/>
        </a:p>
      </dgm:t>
    </dgm:pt>
    <dgm:pt modelId="{475A12FA-9618-41D9-8D9B-9359B9B9EBC6}" type="pres">
      <dgm:prSet presAssocID="{4F5F9B27-EB49-4266-94C1-DD2509AC8B8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8A779F-806F-4DAC-94B8-1258F66F1700}" type="pres">
      <dgm:prSet presAssocID="{96C629AF-DEAF-44BD-AD89-BB9E8CF133A7}" presName="root" presStyleCnt="0"/>
      <dgm:spPr/>
    </dgm:pt>
    <dgm:pt modelId="{1EEA33D9-A443-4F42-868D-1F9A923E8137}" type="pres">
      <dgm:prSet presAssocID="{96C629AF-DEAF-44BD-AD89-BB9E8CF133A7}" presName="rootComposite" presStyleCnt="0"/>
      <dgm:spPr/>
    </dgm:pt>
    <dgm:pt modelId="{427AB88B-4A67-4FDB-97B1-A566F6A423A4}" type="pres">
      <dgm:prSet presAssocID="{96C629AF-DEAF-44BD-AD89-BB9E8CF133A7}" presName="rootText" presStyleLbl="node1" presStyleIdx="0" presStyleCnt="3"/>
      <dgm:spPr/>
      <dgm:t>
        <a:bodyPr/>
        <a:lstStyle/>
        <a:p>
          <a:endParaRPr lang="ru-RU"/>
        </a:p>
      </dgm:t>
    </dgm:pt>
    <dgm:pt modelId="{CC6A44CA-2175-4EBE-AF99-D97A424DDD1A}" type="pres">
      <dgm:prSet presAssocID="{96C629AF-DEAF-44BD-AD89-BB9E8CF133A7}" presName="rootConnector" presStyleLbl="node1" presStyleIdx="0" presStyleCnt="3"/>
      <dgm:spPr/>
      <dgm:t>
        <a:bodyPr/>
        <a:lstStyle/>
        <a:p>
          <a:endParaRPr lang="ru-RU"/>
        </a:p>
      </dgm:t>
    </dgm:pt>
    <dgm:pt modelId="{E5D944E2-2BAA-43CA-BBE2-118F65DEBE58}" type="pres">
      <dgm:prSet presAssocID="{96C629AF-DEAF-44BD-AD89-BB9E8CF133A7}" presName="childShape" presStyleCnt="0"/>
      <dgm:spPr/>
    </dgm:pt>
    <dgm:pt modelId="{1E727BA4-3515-4152-A671-395867F89ACD}" type="pres">
      <dgm:prSet presAssocID="{A32341C5-6600-4055-A40B-E2370D290FFC}" presName="Name13" presStyleLbl="parChTrans1D2" presStyleIdx="0" presStyleCnt="6"/>
      <dgm:spPr/>
      <dgm:t>
        <a:bodyPr/>
        <a:lstStyle/>
        <a:p>
          <a:endParaRPr lang="ru-RU"/>
        </a:p>
      </dgm:t>
    </dgm:pt>
    <dgm:pt modelId="{A8754CC6-8BDD-4259-A2FB-E0FEF1DCA80A}" type="pres">
      <dgm:prSet presAssocID="{6430CF57-A5FC-4E22-91DC-5902923042BE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7AEB7-6BBC-48E9-832D-67B859F5AD6D}" type="pres">
      <dgm:prSet presAssocID="{08BA3FEE-13AE-40DE-B199-61C21DF03AAC}" presName="Name13" presStyleLbl="parChTrans1D2" presStyleIdx="1" presStyleCnt="6"/>
      <dgm:spPr/>
      <dgm:t>
        <a:bodyPr/>
        <a:lstStyle/>
        <a:p>
          <a:endParaRPr lang="ru-RU"/>
        </a:p>
      </dgm:t>
    </dgm:pt>
    <dgm:pt modelId="{0F1F41C8-13D3-46BE-80CD-3927A60CE747}" type="pres">
      <dgm:prSet presAssocID="{5924B6C3-AE04-4B6E-A049-74E39B6F55EA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139E1-B38E-4C9D-8164-DBF66BD223E8}" type="pres">
      <dgm:prSet presAssocID="{38245568-7F68-4860-9F3E-FE3D9371F0E1}" presName="root" presStyleCnt="0"/>
      <dgm:spPr/>
    </dgm:pt>
    <dgm:pt modelId="{CF191740-96FC-421B-8E38-9B3DC61069C5}" type="pres">
      <dgm:prSet presAssocID="{38245568-7F68-4860-9F3E-FE3D9371F0E1}" presName="rootComposite" presStyleCnt="0"/>
      <dgm:spPr/>
    </dgm:pt>
    <dgm:pt modelId="{4C6CA8CE-A5EA-4592-9E65-004242CB24AF}" type="pres">
      <dgm:prSet presAssocID="{38245568-7F68-4860-9F3E-FE3D9371F0E1}" presName="rootText" presStyleLbl="node1" presStyleIdx="1" presStyleCnt="3"/>
      <dgm:spPr/>
      <dgm:t>
        <a:bodyPr/>
        <a:lstStyle/>
        <a:p>
          <a:endParaRPr lang="ru-RU"/>
        </a:p>
      </dgm:t>
    </dgm:pt>
    <dgm:pt modelId="{2037DD99-2AD5-4476-A6F7-FAB296B2E7FD}" type="pres">
      <dgm:prSet presAssocID="{38245568-7F68-4860-9F3E-FE3D9371F0E1}" presName="rootConnector" presStyleLbl="node1" presStyleIdx="1" presStyleCnt="3"/>
      <dgm:spPr/>
      <dgm:t>
        <a:bodyPr/>
        <a:lstStyle/>
        <a:p>
          <a:endParaRPr lang="ru-RU"/>
        </a:p>
      </dgm:t>
    </dgm:pt>
    <dgm:pt modelId="{87B76CF1-8B05-46BC-9772-672224620CD0}" type="pres">
      <dgm:prSet presAssocID="{38245568-7F68-4860-9F3E-FE3D9371F0E1}" presName="childShape" presStyleCnt="0"/>
      <dgm:spPr/>
    </dgm:pt>
    <dgm:pt modelId="{9AA8AAE7-C24D-4882-B7AB-769995D88828}" type="pres">
      <dgm:prSet presAssocID="{F8EBBBDA-91F4-4D86-83C6-7FC21B9C76FB}" presName="Name13" presStyleLbl="parChTrans1D2" presStyleIdx="2" presStyleCnt="6"/>
      <dgm:spPr/>
      <dgm:t>
        <a:bodyPr/>
        <a:lstStyle/>
        <a:p>
          <a:endParaRPr lang="ru-RU"/>
        </a:p>
      </dgm:t>
    </dgm:pt>
    <dgm:pt modelId="{07B93CC1-671D-45F2-BF9E-E1EFF63A94C9}" type="pres">
      <dgm:prSet presAssocID="{4F8B9F95-4399-4D98-9495-982AED729E74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9B3876-507B-4827-B83B-00F66B9F0F8E}" type="pres">
      <dgm:prSet presAssocID="{45C135E1-A586-44AE-8673-6B53DA6BD531}" presName="Name13" presStyleLbl="parChTrans1D2" presStyleIdx="3" presStyleCnt="6"/>
      <dgm:spPr/>
      <dgm:t>
        <a:bodyPr/>
        <a:lstStyle/>
        <a:p>
          <a:endParaRPr lang="ru-RU"/>
        </a:p>
      </dgm:t>
    </dgm:pt>
    <dgm:pt modelId="{37FDF874-253C-42CB-9B1A-433B4E97F05B}" type="pres">
      <dgm:prSet presAssocID="{1838571E-A7DF-433B-9B58-94C397FBB276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28E992-AFD0-4FBF-9BE9-F26127A7BC3F}" type="pres">
      <dgm:prSet presAssocID="{CE3A34BA-BC38-42A9-9F60-7BE4A4EAE8B0}" presName="root" presStyleCnt="0"/>
      <dgm:spPr/>
    </dgm:pt>
    <dgm:pt modelId="{BD5AEE7C-D82B-4C8C-953A-46B5EC4FEC69}" type="pres">
      <dgm:prSet presAssocID="{CE3A34BA-BC38-42A9-9F60-7BE4A4EAE8B0}" presName="rootComposite" presStyleCnt="0"/>
      <dgm:spPr/>
    </dgm:pt>
    <dgm:pt modelId="{AA7D3D36-76E3-4763-9850-9643549B9E0A}" type="pres">
      <dgm:prSet presAssocID="{CE3A34BA-BC38-42A9-9F60-7BE4A4EAE8B0}" presName="rootText" presStyleLbl="node1" presStyleIdx="2" presStyleCnt="3"/>
      <dgm:spPr/>
      <dgm:t>
        <a:bodyPr/>
        <a:lstStyle/>
        <a:p>
          <a:endParaRPr lang="ru-RU"/>
        </a:p>
      </dgm:t>
    </dgm:pt>
    <dgm:pt modelId="{7C8F9E51-29CC-404A-ACB4-AEEE629FAD43}" type="pres">
      <dgm:prSet presAssocID="{CE3A34BA-BC38-42A9-9F60-7BE4A4EAE8B0}" presName="rootConnector" presStyleLbl="node1" presStyleIdx="2" presStyleCnt="3"/>
      <dgm:spPr/>
      <dgm:t>
        <a:bodyPr/>
        <a:lstStyle/>
        <a:p>
          <a:endParaRPr lang="ru-RU"/>
        </a:p>
      </dgm:t>
    </dgm:pt>
    <dgm:pt modelId="{6BEC77D7-A862-4D0A-8780-1403A794F32C}" type="pres">
      <dgm:prSet presAssocID="{CE3A34BA-BC38-42A9-9F60-7BE4A4EAE8B0}" presName="childShape" presStyleCnt="0"/>
      <dgm:spPr/>
    </dgm:pt>
    <dgm:pt modelId="{096D9FD5-0EA8-4137-80D2-A428EBE495F5}" type="pres">
      <dgm:prSet presAssocID="{43D8D23E-2FFC-40D9-9BF7-4E54757FD83F}" presName="Name13" presStyleLbl="parChTrans1D2" presStyleIdx="4" presStyleCnt="6"/>
      <dgm:spPr/>
      <dgm:t>
        <a:bodyPr/>
        <a:lstStyle/>
        <a:p>
          <a:endParaRPr lang="ru-RU"/>
        </a:p>
      </dgm:t>
    </dgm:pt>
    <dgm:pt modelId="{3863E176-1C1E-490A-AAAC-8F8BCFABC263}" type="pres">
      <dgm:prSet presAssocID="{6B8B6CF6-8854-4BFC-BC0F-D188D45AE5D4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47F96-A0A0-4161-9010-E2E41CE05732}" type="pres">
      <dgm:prSet presAssocID="{188EC084-215B-4F1B-A158-2732E5D611DA}" presName="Name13" presStyleLbl="parChTrans1D2" presStyleIdx="5" presStyleCnt="6"/>
      <dgm:spPr/>
      <dgm:t>
        <a:bodyPr/>
        <a:lstStyle/>
        <a:p>
          <a:endParaRPr lang="ru-RU"/>
        </a:p>
      </dgm:t>
    </dgm:pt>
    <dgm:pt modelId="{175CC7A6-9A71-4C56-A42F-BADA9ACC6270}" type="pres">
      <dgm:prSet presAssocID="{5F3A94C9-AA78-41C1-B32A-D0EF3DF059BC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DAE758-A23F-4E88-91F9-8F62A7367526}" type="presOf" srcId="{188EC084-215B-4F1B-A158-2732E5D611DA}" destId="{10B47F96-A0A0-4161-9010-E2E41CE05732}" srcOrd="0" destOrd="0" presId="urn:microsoft.com/office/officeart/2005/8/layout/hierarchy3"/>
    <dgm:cxn modelId="{CFA2F07A-E786-4EF8-AFAB-C45A299D64C5}" type="presOf" srcId="{96C629AF-DEAF-44BD-AD89-BB9E8CF133A7}" destId="{427AB88B-4A67-4FDB-97B1-A566F6A423A4}" srcOrd="0" destOrd="0" presId="urn:microsoft.com/office/officeart/2005/8/layout/hierarchy3"/>
    <dgm:cxn modelId="{2C70FA43-D101-43A1-8EE9-56E8864DED0E}" srcId="{CE3A34BA-BC38-42A9-9F60-7BE4A4EAE8B0}" destId="{6B8B6CF6-8854-4BFC-BC0F-D188D45AE5D4}" srcOrd="0" destOrd="0" parTransId="{43D8D23E-2FFC-40D9-9BF7-4E54757FD83F}" sibTransId="{90341E6E-3DCC-4EF3-B2D1-7E5A87B878B3}"/>
    <dgm:cxn modelId="{3B0B0069-370E-481F-B4F1-44D65920BB3B}" type="presOf" srcId="{08BA3FEE-13AE-40DE-B199-61C21DF03AAC}" destId="{64E7AEB7-6BBC-48E9-832D-67B859F5AD6D}" srcOrd="0" destOrd="0" presId="urn:microsoft.com/office/officeart/2005/8/layout/hierarchy3"/>
    <dgm:cxn modelId="{3F2422B9-8C1F-448B-8402-7E5121DDA126}" type="presOf" srcId="{38245568-7F68-4860-9F3E-FE3D9371F0E1}" destId="{4C6CA8CE-A5EA-4592-9E65-004242CB24AF}" srcOrd="0" destOrd="0" presId="urn:microsoft.com/office/officeart/2005/8/layout/hierarchy3"/>
    <dgm:cxn modelId="{E600E7AE-B0C3-4196-B52D-1963FBBC3FDF}" type="presOf" srcId="{45C135E1-A586-44AE-8673-6B53DA6BD531}" destId="{289B3876-507B-4827-B83B-00F66B9F0F8E}" srcOrd="0" destOrd="0" presId="urn:microsoft.com/office/officeart/2005/8/layout/hierarchy3"/>
    <dgm:cxn modelId="{E1560082-711E-4AF2-AA6A-65B9BF7E2555}" type="presOf" srcId="{38245568-7F68-4860-9F3E-FE3D9371F0E1}" destId="{2037DD99-2AD5-4476-A6F7-FAB296B2E7FD}" srcOrd="1" destOrd="0" presId="urn:microsoft.com/office/officeart/2005/8/layout/hierarchy3"/>
    <dgm:cxn modelId="{36B9CBF3-FE21-40EE-A498-50E5DDEE6F1A}" srcId="{38245568-7F68-4860-9F3E-FE3D9371F0E1}" destId="{4F8B9F95-4399-4D98-9495-982AED729E74}" srcOrd="0" destOrd="0" parTransId="{F8EBBBDA-91F4-4D86-83C6-7FC21B9C76FB}" sibTransId="{BB01F54C-506D-4478-9C31-FFF14A0E69AB}"/>
    <dgm:cxn modelId="{B439072D-7CB2-4DD8-BF7A-963B25B2CDCD}" srcId="{4F5F9B27-EB49-4266-94C1-DD2509AC8B85}" destId="{96C629AF-DEAF-44BD-AD89-BB9E8CF133A7}" srcOrd="0" destOrd="0" parTransId="{A6A51756-9E47-4461-80C9-C6412ACB3E57}" sibTransId="{8645E06B-4DEB-44B8-A83D-CE2C00685C10}"/>
    <dgm:cxn modelId="{F0A58EA4-7677-4137-8106-AF89F62AE9F4}" type="presOf" srcId="{CE3A34BA-BC38-42A9-9F60-7BE4A4EAE8B0}" destId="{7C8F9E51-29CC-404A-ACB4-AEEE629FAD43}" srcOrd="1" destOrd="0" presId="urn:microsoft.com/office/officeart/2005/8/layout/hierarchy3"/>
    <dgm:cxn modelId="{8D7D159A-0A81-42B9-AE8C-D3A7ED170524}" type="presOf" srcId="{4F8B9F95-4399-4D98-9495-982AED729E74}" destId="{07B93CC1-671D-45F2-BF9E-E1EFF63A94C9}" srcOrd="0" destOrd="0" presId="urn:microsoft.com/office/officeart/2005/8/layout/hierarchy3"/>
    <dgm:cxn modelId="{51D90C7C-D657-4F2F-A251-1B2123849C2F}" srcId="{CE3A34BA-BC38-42A9-9F60-7BE4A4EAE8B0}" destId="{5F3A94C9-AA78-41C1-B32A-D0EF3DF059BC}" srcOrd="1" destOrd="0" parTransId="{188EC084-215B-4F1B-A158-2732E5D611DA}" sibTransId="{283565CF-CAC1-4FAA-ABD4-776E18248C41}"/>
    <dgm:cxn modelId="{9B3E373C-94AF-40C7-A30C-A41EC61E94F5}" type="presOf" srcId="{CE3A34BA-BC38-42A9-9F60-7BE4A4EAE8B0}" destId="{AA7D3D36-76E3-4763-9850-9643549B9E0A}" srcOrd="0" destOrd="0" presId="urn:microsoft.com/office/officeart/2005/8/layout/hierarchy3"/>
    <dgm:cxn modelId="{91C024D9-6DE3-4D76-94EC-D8A8E507994D}" type="presOf" srcId="{96C629AF-DEAF-44BD-AD89-BB9E8CF133A7}" destId="{CC6A44CA-2175-4EBE-AF99-D97A424DDD1A}" srcOrd="1" destOrd="0" presId="urn:microsoft.com/office/officeart/2005/8/layout/hierarchy3"/>
    <dgm:cxn modelId="{6BD80393-4D5E-4524-B42A-9C5BE9F8D1DC}" type="presOf" srcId="{5924B6C3-AE04-4B6E-A049-74E39B6F55EA}" destId="{0F1F41C8-13D3-46BE-80CD-3927A60CE747}" srcOrd="0" destOrd="0" presId="urn:microsoft.com/office/officeart/2005/8/layout/hierarchy3"/>
    <dgm:cxn modelId="{19113BFE-D214-4EAD-A592-90060E5FFEF0}" type="presOf" srcId="{F8EBBBDA-91F4-4D86-83C6-7FC21B9C76FB}" destId="{9AA8AAE7-C24D-4882-B7AB-769995D88828}" srcOrd="0" destOrd="0" presId="urn:microsoft.com/office/officeart/2005/8/layout/hierarchy3"/>
    <dgm:cxn modelId="{6D058196-E0DA-478A-AC5A-CFBD0482845B}" srcId="{96C629AF-DEAF-44BD-AD89-BB9E8CF133A7}" destId="{5924B6C3-AE04-4B6E-A049-74E39B6F55EA}" srcOrd="1" destOrd="0" parTransId="{08BA3FEE-13AE-40DE-B199-61C21DF03AAC}" sibTransId="{7F8CE56C-4C3A-41CE-9BED-031A34424E88}"/>
    <dgm:cxn modelId="{6F3299DB-AECC-4B83-B68A-68F44B95105B}" type="presOf" srcId="{6B8B6CF6-8854-4BFC-BC0F-D188D45AE5D4}" destId="{3863E176-1C1E-490A-AAAC-8F8BCFABC263}" srcOrd="0" destOrd="0" presId="urn:microsoft.com/office/officeart/2005/8/layout/hierarchy3"/>
    <dgm:cxn modelId="{E8FDBD40-5335-4C95-88AA-DC031CBD9796}" srcId="{4F5F9B27-EB49-4266-94C1-DD2509AC8B85}" destId="{CE3A34BA-BC38-42A9-9F60-7BE4A4EAE8B0}" srcOrd="2" destOrd="0" parTransId="{87162586-90CA-4165-BAEC-C8CFCF66C51B}" sibTransId="{EEC26FC0-ADBC-4294-B238-5BC9815214FA}"/>
    <dgm:cxn modelId="{A3B7AB99-D6F6-4F4E-87A8-FE79A9F7513F}" type="presOf" srcId="{6430CF57-A5FC-4E22-91DC-5902923042BE}" destId="{A8754CC6-8BDD-4259-A2FB-E0FEF1DCA80A}" srcOrd="0" destOrd="0" presId="urn:microsoft.com/office/officeart/2005/8/layout/hierarchy3"/>
    <dgm:cxn modelId="{59BAE183-22D3-495F-B64E-C86F42778E49}" srcId="{4F5F9B27-EB49-4266-94C1-DD2509AC8B85}" destId="{38245568-7F68-4860-9F3E-FE3D9371F0E1}" srcOrd="1" destOrd="0" parTransId="{6FAD9033-C827-4F57-B162-1ECA1E5DF5CA}" sibTransId="{FF617572-7735-4833-9BE4-3A81763BC6E5}"/>
    <dgm:cxn modelId="{085462A0-4FFD-460F-860A-B48D5170A077}" type="presOf" srcId="{4F5F9B27-EB49-4266-94C1-DD2509AC8B85}" destId="{475A12FA-9618-41D9-8D9B-9359B9B9EBC6}" srcOrd="0" destOrd="0" presId="urn:microsoft.com/office/officeart/2005/8/layout/hierarchy3"/>
    <dgm:cxn modelId="{3FDEF261-CBAA-474E-948C-052B77B83D3B}" type="presOf" srcId="{A32341C5-6600-4055-A40B-E2370D290FFC}" destId="{1E727BA4-3515-4152-A671-395867F89ACD}" srcOrd="0" destOrd="0" presId="urn:microsoft.com/office/officeart/2005/8/layout/hierarchy3"/>
    <dgm:cxn modelId="{AD533C2C-1A09-49C2-9F3A-33C52CD3900E}" type="presOf" srcId="{43D8D23E-2FFC-40D9-9BF7-4E54757FD83F}" destId="{096D9FD5-0EA8-4137-80D2-A428EBE495F5}" srcOrd="0" destOrd="0" presId="urn:microsoft.com/office/officeart/2005/8/layout/hierarchy3"/>
    <dgm:cxn modelId="{DAF5FC3A-EAB8-4590-BB64-3E32F0EE1292}" srcId="{96C629AF-DEAF-44BD-AD89-BB9E8CF133A7}" destId="{6430CF57-A5FC-4E22-91DC-5902923042BE}" srcOrd="0" destOrd="0" parTransId="{A32341C5-6600-4055-A40B-E2370D290FFC}" sibTransId="{AED573EE-BDF6-4519-A0E6-724AFE4E53AD}"/>
    <dgm:cxn modelId="{F47C0DAF-B168-4218-86A3-21EA18F8B244}" type="presOf" srcId="{5F3A94C9-AA78-41C1-B32A-D0EF3DF059BC}" destId="{175CC7A6-9A71-4C56-A42F-BADA9ACC6270}" srcOrd="0" destOrd="0" presId="urn:microsoft.com/office/officeart/2005/8/layout/hierarchy3"/>
    <dgm:cxn modelId="{5611C414-B9EC-4E89-AEC0-243E8388CA22}" type="presOf" srcId="{1838571E-A7DF-433B-9B58-94C397FBB276}" destId="{37FDF874-253C-42CB-9B1A-433B4E97F05B}" srcOrd="0" destOrd="0" presId="urn:microsoft.com/office/officeart/2005/8/layout/hierarchy3"/>
    <dgm:cxn modelId="{05B099C6-3B29-4D52-8005-86E401945CC7}" srcId="{38245568-7F68-4860-9F3E-FE3D9371F0E1}" destId="{1838571E-A7DF-433B-9B58-94C397FBB276}" srcOrd="1" destOrd="0" parTransId="{45C135E1-A586-44AE-8673-6B53DA6BD531}" sibTransId="{61E5F966-8FE2-4852-9888-DB384E2C493A}"/>
    <dgm:cxn modelId="{8C083F70-14EF-4769-B53F-6C6D82762410}" type="presParOf" srcId="{475A12FA-9618-41D9-8D9B-9359B9B9EBC6}" destId="{698A779F-806F-4DAC-94B8-1258F66F1700}" srcOrd="0" destOrd="0" presId="urn:microsoft.com/office/officeart/2005/8/layout/hierarchy3"/>
    <dgm:cxn modelId="{FDE00963-5586-4CF8-BF0B-8D28B4EDE0E3}" type="presParOf" srcId="{698A779F-806F-4DAC-94B8-1258F66F1700}" destId="{1EEA33D9-A443-4F42-868D-1F9A923E8137}" srcOrd="0" destOrd="0" presId="urn:microsoft.com/office/officeart/2005/8/layout/hierarchy3"/>
    <dgm:cxn modelId="{74628D95-8F25-49E6-960F-A2A6EC44B040}" type="presParOf" srcId="{1EEA33D9-A443-4F42-868D-1F9A923E8137}" destId="{427AB88B-4A67-4FDB-97B1-A566F6A423A4}" srcOrd="0" destOrd="0" presId="urn:microsoft.com/office/officeart/2005/8/layout/hierarchy3"/>
    <dgm:cxn modelId="{9490AB82-D51B-4F7A-AD8C-C040A0B071A4}" type="presParOf" srcId="{1EEA33D9-A443-4F42-868D-1F9A923E8137}" destId="{CC6A44CA-2175-4EBE-AF99-D97A424DDD1A}" srcOrd="1" destOrd="0" presId="urn:microsoft.com/office/officeart/2005/8/layout/hierarchy3"/>
    <dgm:cxn modelId="{CE64F90D-DAAD-4BB9-9002-00FC8D2D3D72}" type="presParOf" srcId="{698A779F-806F-4DAC-94B8-1258F66F1700}" destId="{E5D944E2-2BAA-43CA-BBE2-118F65DEBE58}" srcOrd="1" destOrd="0" presId="urn:microsoft.com/office/officeart/2005/8/layout/hierarchy3"/>
    <dgm:cxn modelId="{24FEFDFC-5E45-45BB-8E76-28B3716BF0E2}" type="presParOf" srcId="{E5D944E2-2BAA-43CA-BBE2-118F65DEBE58}" destId="{1E727BA4-3515-4152-A671-395867F89ACD}" srcOrd="0" destOrd="0" presId="urn:microsoft.com/office/officeart/2005/8/layout/hierarchy3"/>
    <dgm:cxn modelId="{7A5B2401-E945-428F-B771-4618F0563300}" type="presParOf" srcId="{E5D944E2-2BAA-43CA-BBE2-118F65DEBE58}" destId="{A8754CC6-8BDD-4259-A2FB-E0FEF1DCA80A}" srcOrd="1" destOrd="0" presId="urn:microsoft.com/office/officeart/2005/8/layout/hierarchy3"/>
    <dgm:cxn modelId="{B621981D-5797-42E1-A06B-DF6AC8AD52B4}" type="presParOf" srcId="{E5D944E2-2BAA-43CA-BBE2-118F65DEBE58}" destId="{64E7AEB7-6BBC-48E9-832D-67B859F5AD6D}" srcOrd="2" destOrd="0" presId="urn:microsoft.com/office/officeart/2005/8/layout/hierarchy3"/>
    <dgm:cxn modelId="{72FE2172-01CC-4F4A-8481-B26C069F4652}" type="presParOf" srcId="{E5D944E2-2BAA-43CA-BBE2-118F65DEBE58}" destId="{0F1F41C8-13D3-46BE-80CD-3927A60CE747}" srcOrd="3" destOrd="0" presId="urn:microsoft.com/office/officeart/2005/8/layout/hierarchy3"/>
    <dgm:cxn modelId="{E01E61B4-FD5E-49E3-8356-5AA7AF64967A}" type="presParOf" srcId="{475A12FA-9618-41D9-8D9B-9359B9B9EBC6}" destId="{5F6139E1-B38E-4C9D-8164-DBF66BD223E8}" srcOrd="1" destOrd="0" presId="urn:microsoft.com/office/officeart/2005/8/layout/hierarchy3"/>
    <dgm:cxn modelId="{2F01FA49-3C87-43E2-AB31-AF56B2B298DB}" type="presParOf" srcId="{5F6139E1-B38E-4C9D-8164-DBF66BD223E8}" destId="{CF191740-96FC-421B-8E38-9B3DC61069C5}" srcOrd="0" destOrd="0" presId="urn:microsoft.com/office/officeart/2005/8/layout/hierarchy3"/>
    <dgm:cxn modelId="{76FB3137-BAC2-40C0-B296-4CB37E460313}" type="presParOf" srcId="{CF191740-96FC-421B-8E38-9B3DC61069C5}" destId="{4C6CA8CE-A5EA-4592-9E65-004242CB24AF}" srcOrd="0" destOrd="0" presId="urn:microsoft.com/office/officeart/2005/8/layout/hierarchy3"/>
    <dgm:cxn modelId="{6805D2F6-1ED1-4C68-BE6E-4499783596A6}" type="presParOf" srcId="{CF191740-96FC-421B-8E38-9B3DC61069C5}" destId="{2037DD99-2AD5-4476-A6F7-FAB296B2E7FD}" srcOrd="1" destOrd="0" presId="urn:microsoft.com/office/officeart/2005/8/layout/hierarchy3"/>
    <dgm:cxn modelId="{C1BC6483-2217-4226-A858-2A7D5888EBB7}" type="presParOf" srcId="{5F6139E1-B38E-4C9D-8164-DBF66BD223E8}" destId="{87B76CF1-8B05-46BC-9772-672224620CD0}" srcOrd="1" destOrd="0" presId="urn:microsoft.com/office/officeart/2005/8/layout/hierarchy3"/>
    <dgm:cxn modelId="{6093517A-D695-4874-BAE7-1D71D8C0ED18}" type="presParOf" srcId="{87B76CF1-8B05-46BC-9772-672224620CD0}" destId="{9AA8AAE7-C24D-4882-B7AB-769995D88828}" srcOrd="0" destOrd="0" presId="urn:microsoft.com/office/officeart/2005/8/layout/hierarchy3"/>
    <dgm:cxn modelId="{B6C7C452-895A-4D2D-9160-8A660F5C480A}" type="presParOf" srcId="{87B76CF1-8B05-46BC-9772-672224620CD0}" destId="{07B93CC1-671D-45F2-BF9E-E1EFF63A94C9}" srcOrd="1" destOrd="0" presId="urn:microsoft.com/office/officeart/2005/8/layout/hierarchy3"/>
    <dgm:cxn modelId="{CABA749F-FE3C-4EFB-B1E7-8CD8152AB698}" type="presParOf" srcId="{87B76CF1-8B05-46BC-9772-672224620CD0}" destId="{289B3876-507B-4827-B83B-00F66B9F0F8E}" srcOrd="2" destOrd="0" presId="urn:microsoft.com/office/officeart/2005/8/layout/hierarchy3"/>
    <dgm:cxn modelId="{37547459-70C5-4085-84D8-FDE5A45E11CF}" type="presParOf" srcId="{87B76CF1-8B05-46BC-9772-672224620CD0}" destId="{37FDF874-253C-42CB-9B1A-433B4E97F05B}" srcOrd="3" destOrd="0" presId="urn:microsoft.com/office/officeart/2005/8/layout/hierarchy3"/>
    <dgm:cxn modelId="{70BEF499-E1AE-4F53-9A7B-C8DC97FF8C78}" type="presParOf" srcId="{475A12FA-9618-41D9-8D9B-9359B9B9EBC6}" destId="{0628E992-AFD0-4FBF-9BE9-F26127A7BC3F}" srcOrd="2" destOrd="0" presId="urn:microsoft.com/office/officeart/2005/8/layout/hierarchy3"/>
    <dgm:cxn modelId="{D49A88CE-CD00-41DD-A3B0-B63389DAB13A}" type="presParOf" srcId="{0628E992-AFD0-4FBF-9BE9-F26127A7BC3F}" destId="{BD5AEE7C-D82B-4C8C-953A-46B5EC4FEC69}" srcOrd="0" destOrd="0" presId="urn:microsoft.com/office/officeart/2005/8/layout/hierarchy3"/>
    <dgm:cxn modelId="{89ADA464-AEF9-4778-BC6C-0AF64C942BAF}" type="presParOf" srcId="{BD5AEE7C-D82B-4C8C-953A-46B5EC4FEC69}" destId="{AA7D3D36-76E3-4763-9850-9643549B9E0A}" srcOrd="0" destOrd="0" presId="urn:microsoft.com/office/officeart/2005/8/layout/hierarchy3"/>
    <dgm:cxn modelId="{6FF96157-840B-4F25-9800-F6E1ADDD2D68}" type="presParOf" srcId="{BD5AEE7C-D82B-4C8C-953A-46B5EC4FEC69}" destId="{7C8F9E51-29CC-404A-ACB4-AEEE629FAD43}" srcOrd="1" destOrd="0" presId="urn:microsoft.com/office/officeart/2005/8/layout/hierarchy3"/>
    <dgm:cxn modelId="{91506F75-781B-4468-9E22-EC10D2179D68}" type="presParOf" srcId="{0628E992-AFD0-4FBF-9BE9-F26127A7BC3F}" destId="{6BEC77D7-A862-4D0A-8780-1403A794F32C}" srcOrd="1" destOrd="0" presId="urn:microsoft.com/office/officeart/2005/8/layout/hierarchy3"/>
    <dgm:cxn modelId="{F01584DD-4F07-41D1-9208-8BE696FAE652}" type="presParOf" srcId="{6BEC77D7-A862-4D0A-8780-1403A794F32C}" destId="{096D9FD5-0EA8-4137-80D2-A428EBE495F5}" srcOrd="0" destOrd="0" presId="urn:microsoft.com/office/officeart/2005/8/layout/hierarchy3"/>
    <dgm:cxn modelId="{CE2A9637-2FFD-4373-96EF-946B4D4B3622}" type="presParOf" srcId="{6BEC77D7-A862-4D0A-8780-1403A794F32C}" destId="{3863E176-1C1E-490A-AAAC-8F8BCFABC263}" srcOrd="1" destOrd="0" presId="urn:microsoft.com/office/officeart/2005/8/layout/hierarchy3"/>
    <dgm:cxn modelId="{9AC965F7-01F9-419E-9521-598CF3BD4A61}" type="presParOf" srcId="{6BEC77D7-A862-4D0A-8780-1403A794F32C}" destId="{10B47F96-A0A0-4161-9010-E2E41CE05732}" srcOrd="2" destOrd="0" presId="urn:microsoft.com/office/officeart/2005/8/layout/hierarchy3"/>
    <dgm:cxn modelId="{A91A17E2-11CA-4016-943B-B9223C7137FC}" type="presParOf" srcId="{6BEC77D7-A862-4D0A-8780-1403A794F32C}" destId="{175CC7A6-9A71-4C56-A42F-BADA9ACC627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AD7DCB-70DC-48A3-8A9F-D7CBB9C8E9D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3AF33D-0B52-4421-B791-7E82F0522398}">
      <dgm:prSet phldrT="[Текст]"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Компьютерная </a:t>
          </a:r>
          <a:r>
            <a:rPr lang="ru-RU" sz="2000" i="0" dirty="0" err="1" smtClean="0">
              <a:latin typeface="Cambria" panose="02040503050406030204" pitchFamily="18" charset="0"/>
              <a:ea typeface="Cambria" panose="02040503050406030204" pitchFamily="18" charset="0"/>
            </a:rPr>
            <a:t>граммотность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A3599C4-4AE9-4E9D-A6C4-EF2098FA3413}" type="parTrans" cxnId="{F7D37B6A-4F11-4632-A10D-4CFFACC8AA52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DEBA3B9-D9ED-47FF-992E-E0F8444CAEB7}" type="sibTrans" cxnId="{F7D37B6A-4F11-4632-A10D-4CFFACC8AA52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F1EFF7D-BC58-46FF-AC96-587F187F7FCE}">
      <dgm:prSet phldrT="[Текст]"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Интеллектуальный 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905F0AE-4DBF-48C4-B100-154BC9CCD859}" type="parTrans" cxnId="{CD3CBBA2-E0E2-4065-9DC0-095108847C5B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DCE01E2-89AE-46F7-B654-DF082E13CCC8}" type="sibTrans" cxnId="{CD3CBBA2-E0E2-4065-9DC0-095108847C5B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A075B7A-46E0-47E4-A2CC-B229EADD92DE}">
      <dgm:prSet phldrT="[Текст]"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Музыкальный 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D4F3725-315A-44CC-A4E3-375BF0552308}" type="parTrans" cxnId="{DB3FDE13-377F-4497-8350-597E04169852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A857D4-6C44-4556-9195-E3702609140A}" type="sibTrans" cxnId="{DB3FDE13-377F-4497-8350-597E04169852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4B884D9-FE64-4512-8360-861FADD4FAF7}">
      <dgm:prSet phldrT="[Текст]"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Туризм и спорт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B651F-7497-4001-AFD8-A7124497859F}" type="parTrans" cxnId="{896312DB-47DA-4527-BB47-32FD11929CC9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F6E4FB3-846C-4B04-B64F-3C0ECEB0E143}" type="sibTrans" cxnId="{896312DB-47DA-4527-BB47-32FD11929CC9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B3E2359-6F50-45CF-8ABA-133EE5D52A85}">
      <dgm:prSet phldrT="[Текст]"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Изучение родословной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BCE7E-0FBF-4DA0-BE4E-211A7077FF89}" type="parTrans" cxnId="{C5935391-7187-4F54-AC5B-1EC9A368648A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45E09C5-5637-4DB6-9F0B-438BBE6AE958}" type="sibTrans" cxnId="{C5935391-7187-4F54-AC5B-1EC9A368648A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53752B7-9B77-4AD2-AD45-7530392F7CCE}">
      <dgm:prSet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Папин 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730009-9EC6-44A7-BB17-B39D9386CDBA}" type="parTrans" cxnId="{34A9DCDB-F228-42E5-A385-D8A5788CA00E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0351E46-671B-4CD7-90E2-E97094F95C66}" type="sibTrans" cxnId="{34A9DCDB-F228-42E5-A385-D8A5788CA00E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EA93103-22DD-4622-8D53-EFFD389E0ED6}">
      <dgm:prSet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Творческий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A8F2EDA-58B1-4300-B290-6FD6A50A1697}" type="parTrans" cxnId="{4BB75B84-90D6-4F2F-A173-C48D3C07F5B2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997994F-BC38-44C3-82E2-0557E5631295}" type="sibTrans" cxnId="{4BB75B84-90D6-4F2F-A173-C48D3C07F5B2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19C7C83-E29D-440E-90B3-D519790CF474}">
      <dgm:prSet custT="1"/>
      <dgm:spPr/>
      <dgm:t>
        <a:bodyPr/>
        <a:lstStyle/>
        <a:p>
          <a:r>
            <a:rPr lang="ru-RU" sz="2000" i="0" dirty="0" smtClean="0">
              <a:latin typeface="Cambria" panose="02040503050406030204" pitchFamily="18" charset="0"/>
              <a:ea typeface="Cambria" panose="02040503050406030204" pitchFamily="18" charset="0"/>
            </a:rPr>
            <a:t>Уроки семейной любви</a:t>
          </a:r>
          <a:endParaRPr lang="ru-RU" sz="2000" i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39B3F82-B7AA-4017-B008-12279B1BCCC4}" type="parTrans" cxnId="{70FF0A21-A773-4F61-9CD5-87B0CC7E7444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1A1D8E6-7AC3-4640-92C0-CFEE682396BE}" type="sibTrans" cxnId="{70FF0A21-A773-4F61-9CD5-87B0CC7E7444}">
      <dgm:prSet/>
      <dgm:spPr/>
      <dgm:t>
        <a:bodyPr/>
        <a:lstStyle/>
        <a:p>
          <a:endParaRPr lang="ru-RU" sz="1800" i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1A8F9BD-94E8-4372-94AD-6E18678E1DF1}" type="pres">
      <dgm:prSet presAssocID="{77AD7DCB-70DC-48A3-8A9F-D7CBB9C8E9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2E2B37-605D-4248-A330-E09EE959DC0A}" type="pres">
      <dgm:prSet presAssocID="{9E3AF33D-0B52-4421-B791-7E82F052239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7774B-3827-42CC-9C56-3DF586727008}" type="pres">
      <dgm:prSet presAssocID="{FDEBA3B9-D9ED-47FF-992E-E0F8444CAEB7}" presName="sibTrans" presStyleCnt="0"/>
      <dgm:spPr/>
    </dgm:pt>
    <dgm:pt modelId="{AEDF3E10-108C-477C-83FC-7C9B47D3E81E}" type="pres">
      <dgm:prSet presAssocID="{0F1EFF7D-BC58-46FF-AC96-587F187F7FC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3D93E-3932-405D-8884-0E2E1E52658C}" type="pres">
      <dgm:prSet presAssocID="{BDCE01E2-89AE-46F7-B654-DF082E13CCC8}" presName="sibTrans" presStyleCnt="0"/>
      <dgm:spPr/>
    </dgm:pt>
    <dgm:pt modelId="{59B408A1-4197-49D3-BBF2-C8F8479723B2}" type="pres">
      <dgm:prSet presAssocID="{CA075B7A-46E0-47E4-A2CC-B229EADD92DE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D4706-D2A8-4227-8315-F755D30846B5}" type="pres">
      <dgm:prSet presAssocID="{75A857D4-6C44-4556-9195-E3702609140A}" presName="sibTrans" presStyleCnt="0"/>
      <dgm:spPr/>
    </dgm:pt>
    <dgm:pt modelId="{D33042E6-6C64-4DD7-9230-456DCB15D072}" type="pres">
      <dgm:prSet presAssocID="{14B884D9-FE64-4512-8360-861FADD4FAF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6E686-C1CE-43C6-BF4C-C1465D23E03F}" type="pres">
      <dgm:prSet presAssocID="{DF6E4FB3-846C-4B04-B64F-3C0ECEB0E143}" presName="sibTrans" presStyleCnt="0"/>
      <dgm:spPr/>
    </dgm:pt>
    <dgm:pt modelId="{50C6C629-1A68-4BE9-B5EA-316C7ABC6998}" type="pres">
      <dgm:prSet presAssocID="{EB3E2359-6F50-45CF-8ABA-133EE5D52A85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4F6A9-E1EE-4A23-9B08-49AC820AE786}" type="pres">
      <dgm:prSet presAssocID="{045E09C5-5637-4DB6-9F0B-438BBE6AE958}" presName="sibTrans" presStyleCnt="0"/>
      <dgm:spPr/>
    </dgm:pt>
    <dgm:pt modelId="{F681FB10-59F2-465F-92F0-5B0187585CA0}" type="pres">
      <dgm:prSet presAssocID="{653752B7-9B77-4AD2-AD45-7530392F7CC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A0DDE-0248-4849-8CDF-2E6E41D4E4F5}" type="pres">
      <dgm:prSet presAssocID="{20351E46-671B-4CD7-90E2-E97094F95C66}" presName="sibTrans" presStyleCnt="0"/>
      <dgm:spPr/>
    </dgm:pt>
    <dgm:pt modelId="{BF9B301B-8AA9-469B-B5B5-9358BD6907D3}" type="pres">
      <dgm:prSet presAssocID="{6EA93103-22DD-4622-8D53-EFFD389E0ED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181DA-F1DD-4D44-9F8A-B586C372C386}" type="pres">
      <dgm:prSet presAssocID="{6997994F-BC38-44C3-82E2-0557E5631295}" presName="sibTrans" presStyleCnt="0"/>
      <dgm:spPr/>
    </dgm:pt>
    <dgm:pt modelId="{156F67B9-8021-4FA8-9205-FEC919404D69}" type="pres">
      <dgm:prSet presAssocID="{B19C7C83-E29D-440E-90B3-D519790CF474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88F1D8-CBA5-4C2F-AB2C-63B9298F666A}" type="presOf" srcId="{77AD7DCB-70DC-48A3-8A9F-D7CBB9C8E9DE}" destId="{81A8F9BD-94E8-4372-94AD-6E18678E1DF1}" srcOrd="0" destOrd="0" presId="urn:microsoft.com/office/officeart/2005/8/layout/default"/>
    <dgm:cxn modelId="{54DDCFA3-EE0A-4F68-A072-622A35473506}" type="presOf" srcId="{EB3E2359-6F50-45CF-8ABA-133EE5D52A85}" destId="{50C6C629-1A68-4BE9-B5EA-316C7ABC6998}" srcOrd="0" destOrd="0" presId="urn:microsoft.com/office/officeart/2005/8/layout/default"/>
    <dgm:cxn modelId="{70FF0A21-A773-4F61-9CD5-87B0CC7E7444}" srcId="{77AD7DCB-70DC-48A3-8A9F-D7CBB9C8E9DE}" destId="{B19C7C83-E29D-440E-90B3-D519790CF474}" srcOrd="7" destOrd="0" parTransId="{339B3F82-B7AA-4017-B008-12279B1BCCC4}" sibTransId="{81A1D8E6-7AC3-4640-92C0-CFEE682396BE}"/>
    <dgm:cxn modelId="{03FAA100-083E-4ECD-8D2C-7BF21CC690E3}" type="presOf" srcId="{6EA93103-22DD-4622-8D53-EFFD389E0ED6}" destId="{BF9B301B-8AA9-469B-B5B5-9358BD6907D3}" srcOrd="0" destOrd="0" presId="urn:microsoft.com/office/officeart/2005/8/layout/default"/>
    <dgm:cxn modelId="{DB3FDE13-377F-4497-8350-597E04169852}" srcId="{77AD7DCB-70DC-48A3-8A9F-D7CBB9C8E9DE}" destId="{CA075B7A-46E0-47E4-A2CC-B229EADD92DE}" srcOrd="2" destOrd="0" parTransId="{1D4F3725-315A-44CC-A4E3-375BF0552308}" sibTransId="{75A857D4-6C44-4556-9195-E3702609140A}"/>
    <dgm:cxn modelId="{04C1DCE5-53D0-46FC-A330-5C4083C2A0AC}" type="presOf" srcId="{9E3AF33D-0B52-4421-B791-7E82F0522398}" destId="{732E2B37-605D-4248-A330-E09EE959DC0A}" srcOrd="0" destOrd="0" presId="urn:microsoft.com/office/officeart/2005/8/layout/default"/>
    <dgm:cxn modelId="{F7D37B6A-4F11-4632-A10D-4CFFACC8AA52}" srcId="{77AD7DCB-70DC-48A3-8A9F-D7CBB9C8E9DE}" destId="{9E3AF33D-0B52-4421-B791-7E82F0522398}" srcOrd="0" destOrd="0" parTransId="{2A3599C4-4AE9-4E9D-A6C4-EF2098FA3413}" sibTransId="{FDEBA3B9-D9ED-47FF-992E-E0F8444CAEB7}"/>
    <dgm:cxn modelId="{CD3CBBA2-E0E2-4065-9DC0-095108847C5B}" srcId="{77AD7DCB-70DC-48A3-8A9F-D7CBB9C8E9DE}" destId="{0F1EFF7D-BC58-46FF-AC96-587F187F7FCE}" srcOrd="1" destOrd="0" parTransId="{B905F0AE-4DBF-48C4-B100-154BC9CCD859}" sibTransId="{BDCE01E2-89AE-46F7-B654-DF082E13CCC8}"/>
    <dgm:cxn modelId="{C5935391-7187-4F54-AC5B-1EC9A368648A}" srcId="{77AD7DCB-70DC-48A3-8A9F-D7CBB9C8E9DE}" destId="{EB3E2359-6F50-45CF-8ABA-133EE5D52A85}" srcOrd="4" destOrd="0" parTransId="{304BCE7E-0FBF-4DA0-BE4E-211A7077FF89}" sibTransId="{045E09C5-5637-4DB6-9F0B-438BBE6AE958}"/>
    <dgm:cxn modelId="{93B0FB33-CAE8-49FA-91D1-FE27B90C61BD}" type="presOf" srcId="{B19C7C83-E29D-440E-90B3-D519790CF474}" destId="{156F67B9-8021-4FA8-9205-FEC919404D69}" srcOrd="0" destOrd="0" presId="urn:microsoft.com/office/officeart/2005/8/layout/default"/>
    <dgm:cxn modelId="{151AFA26-5B78-424A-9A7D-C8FD3D5AB658}" type="presOf" srcId="{CA075B7A-46E0-47E4-A2CC-B229EADD92DE}" destId="{59B408A1-4197-49D3-BBF2-C8F8479723B2}" srcOrd="0" destOrd="0" presId="urn:microsoft.com/office/officeart/2005/8/layout/default"/>
    <dgm:cxn modelId="{7CA54574-F6F9-4BDE-9147-018A03CEECC2}" type="presOf" srcId="{14B884D9-FE64-4512-8360-861FADD4FAF7}" destId="{D33042E6-6C64-4DD7-9230-456DCB15D072}" srcOrd="0" destOrd="0" presId="urn:microsoft.com/office/officeart/2005/8/layout/default"/>
    <dgm:cxn modelId="{F9223945-64EE-4FFD-A052-D078B347C535}" type="presOf" srcId="{0F1EFF7D-BC58-46FF-AC96-587F187F7FCE}" destId="{AEDF3E10-108C-477C-83FC-7C9B47D3E81E}" srcOrd="0" destOrd="0" presId="urn:microsoft.com/office/officeart/2005/8/layout/default"/>
    <dgm:cxn modelId="{3786BDBC-AA20-4518-A6C2-8D987DFD9B56}" type="presOf" srcId="{653752B7-9B77-4AD2-AD45-7530392F7CCE}" destId="{F681FB10-59F2-465F-92F0-5B0187585CA0}" srcOrd="0" destOrd="0" presId="urn:microsoft.com/office/officeart/2005/8/layout/default"/>
    <dgm:cxn modelId="{34A9DCDB-F228-42E5-A385-D8A5788CA00E}" srcId="{77AD7DCB-70DC-48A3-8A9F-D7CBB9C8E9DE}" destId="{653752B7-9B77-4AD2-AD45-7530392F7CCE}" srcOrd="5" destOrd="0" parTransId="{E3730009-9EC6-44A7-BB17-B39D9386CDBA}" sibTransId="{20351E46-671B-4CD7-90E2-E97094F95C66}"/>
    <dgm:cxn modelId="{4BB75B84-90D6-4F2F-A173-C48D3C07F5B2}" srcId="{77AD7DCB-70DC-48A3-8A9F-D7CBB9C8E9DE}" destId="{6EA93103-22DD-4622-8D53-EFFD389E0ED6}" srcOrd="6" destOrd="0" parTransId="{FA8F2EDA-58B1-4300-B290-6FD6A50A1697}" sibTransId="{6997994F-BC38-44C3-82E2-0557E5631295}"/>
    <dgm:cxn modelId="{896312DB-47DA-4527-BB47-32FD11929CC9}" srcId="{77AD7DCB-70DC-48A3-8A9F-D7CBB9C8E9DE}" destId="{14B884D9-FE64-4512-8360-861FADD4FAF7}" srcOrd="3" destOrd="0" parTransId="{304B651F-7497-4001-AFD8-A7124497859F}" sibTransId="{DF6E4FB3-846C-4B04-B64F-3C0ECEB0E143}"/>
    <dgm:cxn modelId="{EC01AC63-70BB-4F1F-A0F4-D84A850BFB56}" type="presParOf" srcId="{81A8F9BD-94E8-4372-94AD-6E18678E1DF1}" destId="{732E2B37-605D-4248-A330-E09EE959DC0A}" srcOrd="0" destOrd="0" presId="urn:microsoft.com/office/officeart/2005/8/layout/default"/>
    <dgm:cxn modelId="{A5AE8164-1425-4451-8DC3-574069F43F8B}" type="presParOf" srcId="{81A8F9BD-94E8-4372-94AD-6E18678E1DF1}" destId="{64A7774B-3827-42CC-9C56-3DF586727008}" srcOrd="1" destOrd="0" presId="urn:microsoft.com/office/officeart/2005/8/layout/default"/>
    <dgm:cxn modelId="{29867692-C692-40FE-BEEB-71F228DE0C95}" type="presParOf" srcId="{81A8F9BD-94E8-4372-94AD-6E18678E1DF1}" destId="{AEDF3E10-108C-477C-83FC-7C9B47D3E81E}" srcOrd="2" destOrd="0" presId="urn:microsoft.com/office/officeart/2005/8/layout/default"/>
    <dgm:cxn modelId="{E062DB5B-688C-4F6F-B02E-50E4EB930CAC}" type="presParOf" srcId="{81A8F9BD-94E8-4372-94AD-6E18678E1DF1}" destId="{4DD3D93E-3932-405D-8884-0E2E1E52658C}" srcOrd="3" destOrd="0" presId="urn:microsoft.com/office/officeart/2005/8/layout/default"/>
    <dgm:cxn modelId="{D35F47B1-92ED-4413-8900-2C7E099FC5C1}" type="presParOf" srcId="{81A8F9BD-94E8-4372-94AD-6E18678E1DF1}" destId="{59B408A1-4197-49D3-BBF2-C8F8479723B2}" srcOrd="4" destOrd="0" presId="urn:microsoft.com/office/officeart/2005/8/layout/default"/>
    <dgm:cxn modelId="{FB924FAB-E55A-4596-9E63-294182FE4341}" type="presParOf" srcId="{81A8F9BD-94E8-4372-94AD-6E18678E1DF1}" destId="{998D4706-D2A8-4227-8315-F755D30846B5}" srcOrd="5" destOrd="0" presId="urn:microsoft.com/office/officeart/2005/8/layout/default"/>
    <dgm:cxn modelId="{D023907C-8C76-42F2-ADC1-6ED1AEE74C81}" type="presParOf" srcId="{81A8F9BD-94E8-4372-94AD-6E18678E1DF1}" destId="{D33042E6-6C64-4DD7-9230-456DCB15D072}" srcOrd="6" destOrd="0" presId="urn:microsoft.com/office/officeart/2005/8/layout/default"/>
    <dgm:cxn modelId="{F6B39331-C6C0-41E6-93F7-88911DB64C69}" type="presParOf" srcId="{81A8F9BD-94E8-4372-94AD-6E18678E1DF1}" destId="{5E36E686-C1CE-43C6-BF4C-C1465D23E03F}" srcOrd="7" destOrd="0" presId="urn:microsoft.com/office/officeart/2005/8/layout/default"/>
    <dgm:cxn modelId="{59BDC0FF-5CCF-44DF-A4E1-BA5B7E1A48B5}" type="presParOf" srcId="{81A8F9BD-94E8-4372-94AD-6E18678E1DF1}" destId="{50C6C629-1A68-4BE9-B5EA-316C7ABC6998}" srcOrd="8" destOrd="0" presId="urn:microsoft.com/office/officeart/2005/8/layout/default"/>
    <dgm:cxn modelId="{31F2B090-B06C-4545-927E-94F38AF7FF4D}" type="presParOf" srcId="{81A8F9BD-94E8-4372-94AD-6E18678E1DF1}" destId="{2084F6A9-E1EE-4A23-9B08-49AC820AE786}" srcOrd="9" destOrd="0" presId="urn:microsoft.com/office/officeart/2005/8/layout/default"/>
    <dgm:cxn modelId="{DAFC8FCB-67F7-44B9-A9E6-5654A3015E6C}" type="presParOf" srcId="{81A8F9BD-94E8-4372-94AD-6E18678E1DF1}" destId="{F681FB10-59F2-465F-92F0-5B0187585CA0}" srcOrd="10" destOrd="0" presId="urn:microsoft.com/office/officeart/2005/8/layout/default"/>
    <dgm:cxn modelId="{5F64F48A-4F9E-421A-B127-63719B39FF3B}" type="presParOf" srcId="{81A8F9BD-94E8-4372-94AD-6E18678E1DF1}" destId="{964A0DDE-0248-4849-8CDF-2E6E41D4E4F5}" srcOrd="11" destOrd="0" presId="urn:microsoft.com/office/officeart/2005/8/layout/default"/>
    <dgm:cxn modelId="{40B4F005-3CA2-4BA7-A38C-96AA3513AE6D}" type="presParOf" srcId="{81A8F9BD-94E8-4372-94AD-6E18678E1DF1}" destId="{BF9B301B-8AA9-469B-B5B5-9358BD6907D3}" srcOrd="12" destOrd="0" presId="urn:microsoft.com/office/officeart/2005/8/layout/default"/>
    <dgm:cxn modelId="{9FBF8797-3472-44B3-8585-89AE170E4208}" type="presParOf" srcId="{81A8F9BD-94E8-4372-94AD-6E18678E1DF1}" destId="{0EB181DA-F1DD-4D44-9F8A-B586C372C386}" srcOrd="13" destOrd="0" presId="urn:microsoft.com/office/officeart/2005/8/layout/default"/>
    <dgm:cxn modelId="{2ABA878C-FC6D-450A-A9AF-64C89B88A9F5}" type="presParOf" srcId="{81A8F9BD-94E8-4372-94AD-6E18678E1DF1}" destId="{156F67B9-8021-4FA8-9205-FEC919404D69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02F11E-3BF8-43E7-AB16-A2678278D29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772FA8-8477-4710-9F4C-4CCD3C84E1A4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  <a:ea typeface="Cambria" panose="02040503050406030204" pitchFamily="18" charset="0"/>
            </a:rPr>
            <a:t>Семейные игры</a:t>
          </a:r>
          <a:endParaRPr lang="ru-RU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48AE199-8B16-4A5D-84BE-A20B9E346719}" type="parTrans" cxnId="{AE60A036-4F32-4542-889E-DE3667572221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EF32848-C5BC-47BD-8561-2B9CD62EA300}" type="sibTrans" cxnId="{AE60A036-4F32-4542-889E-DE3667572221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100AAA1-5932-4985-AD80-0FCBB86505D1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  <a:ea typeface="Cambria" panose="02040503050406030204" pitchFamily="18" charset="0"/>
            </a:rPr>
            <a:t>Конкурс-выставка семейных стенгазет</a:t>
          </a:r>
          <a:endParaRPr lang="ru-RU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F70803C-927A-42B3-B196-B07007E843C4}" type="parTrans" cxnId="{09F726F1-95CF-498E-BA9E-BDD623C9F941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1ABD4B8-55D6-4E43-B9B2-83307BCEAC02}" type="sibTrans" cxnId="{09F726F1-95CF-498E-BA9E-BDD623C9F941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30F9C7-F1DC-41E6-AB24-78974910C6BC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  <a:ea typeface="Cambria" panose="02040503050406030204" pitchFamily="18" charset="0"/>
            </a:rPr>
            <a:t>Конкурс поделок</a:t>
          </a:r>
          <a:endParaRPr lang="ru-RU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B792756-E868-4351-A6B8-CEE002EF6D3A}" type="parTrans" cxnId="{2846AF67-C34C-4619-B3B2-0C6DFB716AF6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1688D53-5A50-4C7A-9650-FF7C505D2E18}" type="sibTrans" cxnId="{2846AF67-C34C-4619-B3B2-0C6DFB716AF6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422D2D-CA0D-4453-BBCB-2E7417DBCCA3}">
      <dgm:prSet/>
      <dgm:spPr/>
      <dgm:t>
        <a:bodyPr/>
        <a:lstStyle/>
        <a:p>
          <a:r>
            <a:rPr lang="ru-RU" dirty="0" smtClean="0">
              <a:latin typeface="Cambria" panose="02040503050406030204" pitchFamily="18" charset="0"/>
              <a:ea typeface="Cambria" panose="02040503050406030204" pitchFamily="18" charset="0"/>
            </a:rPr>
            <a:t>Читающая семья, Музыкальная семья, Интеллектуальная семья, а также проводятся конкурсы: Экологическая семья, Математическая семья, Спортивная семья, Шахматная семья. </a:t>
          </a:r>
          <a:endParaRPr lang="ru-RU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7E7B3FA-C88F-41B8-8554-A3B6EA290889}" type="parTrans" cxnId="{9D5A5DD3-7B99-4B17-B94C-0EC18B8B292F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B3F240D-4BD9-48FF-8D5E-3559EE0937C5}" type="sibTrans" cxnId="{9D5A5DD3-7B99-4B17-B94C-0EC18B8B292F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05B46E6-8B3D-4E57-9208-700BBEDE988E}">
      <dgm:prSet/>
      <dgm:spPr/>
      <dgm:t>
        <a:bodyPr/>
        <a:lstStyle/>
        <a:p>
          <a:r>
            <a:rPr lang="ru-RU" dirty="0" smtClean="0">
              <a:latin typeface="Cambria" panose="02040503050406030204" pitchFamily="18" charset="0"/>
              <a:ea typeface="Cambria" panose="02040503050406030204" pitchFamily="18" charset="0"/>
            </a:rPr>
            <a:t>«Мы читаем», «Наша семья в ВОВ», «Профессии нашей семьи»</a:t>
          </a:r>
          <a:endParaRPr lang="ru-RU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552F4AB-531D-45D5-911F-8C2476019139}" type="parTrans" cxnId="{73A77176-1983-4FFB-8E16-FBF084E9D12B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A228296-E24F-4E13-B811-229453F5DF86}" type="sibTrans" cxnId="{73A77176-1983-4FFB-8E16-FBF084E9D12B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A3F69B1-B3F7-487F-815B-EFF6A1172AE1}">
      <dgm:prSet/>
      <dgm:spPr/>
      <dgm:t>
        <a:bodyPr/>
        <a:lstStyle/>
        <a:p>
          <a:r>
            <a:rPr lang="ru-RU" dirty="0" smtClean="0">
              <a:latin typeface="Cambria" panose="02040503050406030204" pitchFamily="18" charset="0"/>
              <a:ea typeface="Cambria" panose="02040503050406030204" pitchFamily="18" charset="0"/>
            </a:rPr>
            <a:t>«Семейный оберег», «Символ нового года», «Наш семейный питомец»</a:t>
          </a:r>
          <a:endParaRPr lang="ru-RU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27F874-50E7-4E68-B915-A1DE78AB3FD4}" type="parTrans" cxnId="{571EE398-C505-4FCB-AB1C-E9969F0BCCF0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88CA1C1-4C0F-4CF0-8751-673A20E9C7B5}" type="sibTrans" cxnId="{571EE398-C505-4FCB-AB1C-E9969F0BCCF0}">
      <dgm:prSet/>
      <dgm:spPr/>
      <dgm:t>
        <a:bodyPr/>
        <a:lstStyle/>
        <a:p>
          <a:endParaRPr lang="ru-RU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0DCEE12-A412-4591-9352-9BA03257EE79}" type="pres">
      <dgm:prSet presAssocID="{EE02F11E-3BF8-43E7-AB16-A2678278D2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64A68E-25DC-469F-8495-9D538301FF02}" type="pres">
      <dgm:prSet presAssocID="{E5772FA8-8477-4710-9F4C-4CCD3C84E1A4}" presName="parentLin" presStyleCnt="0"/>
      <dgm:spPr/>
    </dgm:pt>
    <dgm:pt modelId="{01F35DEC-F04C-495C-86EA-9E6BC77752BA}" type="pres">
      <dgm:prSet presAssocID="{E5772FA8-8477-4710-9F4C-4CCD3C84E1A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375EE13-783C-4ADA-8034-680F057B49FF}" type="pres">
      <dgm:prSet presAssocID="{E5772FA8-8477-4710-9F4C-4CCD3C84E1A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4F018-6FBD-4F67-9B33-0E58D5522FCA}" type="pres">
      <dgm:prSet presAssocID="{E5772FA8-8477-4710-9F4C-4CCD3C84E1A4}" presName="negativeSpace" presStyleCnt="0"/>
      <dgm:spPr/>
    </dgm:pt>
    <dgm:pt modelId="{B223EFD4-96A6-4A53-AF34-8E611CB0E441}" type="pres">
      <dgm:prSet presAssocID="{E5772FA8-8477-4710-9F4C-4CCD3C84E1A4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7CAF6-FF3D-4377-AF21-8E584504C2B6}" type="pres">
      <dgm:prSet presAssocID="{5EF32848-C5BC-47BD-8561-2B9CD62EA300}" presName="spaceBetweenRectangles" presStyleCnt="0"/>
      <dgm:spPr/>
    </dgm:pt>
    <dgm:pt modelId="{C82BD4AF-E9AB-421E-BDB2-08680248F626}" type="pres">
      <dgm:prSet presAssocID="{4100AAA1-5932-4985-AD80-0FCBB86505D1}" presName="parentLin" presStyleCnt="0"/>
      <dgm:spPr/>
    </dgm:pt>
    <dgm:pt modelId="{56F1FC0F-8CF1-4923-BF50-55FB32714D15}" type="pres">
      <dgm:prSet presAssocID="{4100AAA1-5932-4985-AD80-0FCBB86505D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F831851-4CD6-4721-9439-4C5D1779571A}" type="pres">
      <dgm:prSet presAssocID="{4100AAA1-5932-4985-AD80-0FCBB86505D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73079F-D495-41D2-BE82-F196D3784E96}" type="pres">
      <dgm:prSet presAssocID="{4100AAA1-5932-4985-AD80-0FCBB86505D1}" presName="negativeSpace" presStyleCnt="0"/>
      <dgm:spPr/>
    </dgm:pt>
    <dgm:pt modelId="{B06C165D-1439-465C-A758-05874FFA7D61}" type="pres">
      <dgm:prSet presAssocID="{4100AAA1-5932-4985-AD80-0FCBB86505D1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6A534-01D7-48D6-9371-3D4A11C4F0A7}" type="pres">
      <dgm:prSet presAssocID="{B1ABD4B8-55D6-4E43-B9B2-83307BCEAC02}" presName="spaceBetweenRectangles" presStyleCnt="0"/>
      <dgm:spPr/>
    </dgm:pt>
    <dgm:pt modelId="{CD46F49C-0023-438E-B738-28087C4A4372}" type="pres">
      <dgm:prSet presAssocID="{AA30F9C7-F1DC-41E6-AB24-78974910C6BC}" presName="parentLin" presStyleCnt="0"/>
      <dgm:spPr/>
    </dgm:pt>
    <dgm:pt modelId="{1B6E3DA7-3FEE-412B-999A-FC7F84C567C9}" type="pres">
      <dgm:prSet presAssocID="{AA30F9C7-F1DC-41E6-AB24-78974910C6B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253E799-53D0-433B-BBDE-34099AE195B2}" type="pres">
      <dgm:prSet presAssocID="{AA30F9C7-F1DC-41E6-AB24-78974910C6B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67AAC-2F82-44D3-A1D7-CFE4ADC04BB7}" type="pres">
      <dgm:prSet presAssocID="{AA30F9C7-F1DC-41E6-AB24-78974910C6BC}" presName="negativeSpace" presStyleCnt="0"/>
      <dgm:spPr/>
    </dgm:pt>
    <dgm:pt modelId="{1A48839A-9643-4304-B0DD-00153514A248}" type="pres">
      <dgm:prSet presAssocID="{AA30F9C7-F1DC-41E6-AB24-78974910C6BC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CBF8E9-48C5-4B15-8F64-0CF97BA02060}" type="presOf" srcId="{EE02F11E-3BF8-43E7-AB16-A2678278D292}" destId="{D0DCEE12-A412-4591-9352-9BA03257EE79}" srcOrd="0" destOrd="0" presId="urn:microsoft.com/office/officeart/2005/8/layout/list1"/>
    <dgm:cxn modelId="{9303EAD9-254C-4B40-8C4A-7053FDA9CA6F}" type="presOf" srcId="{E5772FA8-8477-4710-9F4C-4CCD3C84E1A4}" destId="{6375EE13-783C-4ADA-8034-680F057B49FF}" srcOrd="1" destOrd="0" presId="urn:microsoft.com/office/officeart/2005/8/layout/list1"/>
    <dgm:cxn modelId="{7CDFE65B-CB48-4EF8-BE0C-396680EE6E14}" type="presOf" srcId="{5A3F69B1-B3F7-487F-815B-EFF6A1172AE1}" destId="{1A48839A-9643-4304-B0DD-00153514A248}" srcOrd="0" destOrd="0" presId="urn:microsoft.com/office/officeart/2005/8/layout/list1"/>
    <dgm:cxn modelId="{7E6B99CC-2BBD-4BCD-8EA3-DF4649BE10B1}" type="presOf" srcId="{2B422D2D-CA0D-4453-BBCB-2E7417DBCCA3}" destId="{B223EFD4-96A6-4A53-AF34-8E611CB0E441}" srcOrd="0" destOrd="0" presId="urn:microsoft.com/office/officeart/2005/8/layout/list1"/>
    <dgm:cxn modelId="{09F726F1-95CF-498E-BA9E-BDD623C9F941}" srcId="{EE02F11E-3BF8-43E7-AB16-A2678278D292}" destId="{4100AAA1-5932-4985-AD80-0FCBB86505D1}" srcOrd="1" destOrd="0" parTransId="{5F70803C-927A-42B3-B196-B07007E843C4}" sibTransId="{B1ABD4B8-55D6-4E43-B9B2-83307BCEAC02}"/>
    <dgm:cxn modelId="{943D7976-4E4A-4BCA-80A9-54A7C94F23E4}" type="presOf" srcId="{E5772FA8-8477-4710-9F4C-4CCD3C84E1A4}" destId="{01F35DEC-F04C-495C-86EA-9E6BC77752BA}" srcOrd="0" destOrd="0" presId="urn:microsoft.com/office/officeart/2005/8/layout/list1"/>
    <dgm:cxn modelId="{2846AF67-C34C-4619-B3B2-0C6DFB716AF6}" srcId="{EE02F11E-3BF8-43E7-AB16-A2678278D292}" destId="{AA30F9C7-F1DC-41E6-AB24-78974910C6BC}" srcOrd="2" destOrd="0" parTransId="{6B792756-E868-4351-A6B8-CEE002EF6D3A}" sibTransId="{B1688D53-5A50-4C7A-9650-FF7C505D2E18}"/>
    <dgm:cxn modelId="{B1F0E774-883C-4E8F-8BB6-B8DA3577E37A}" type="presOf" srcId="{F05B46E6-8B3D-4E57-9208-700BBEDE988E}" destId="{B06C165D-1439-465C-A758-05874FFA7D61}" srcOrd="0" destOrd="0" presId="urn:microsoft.com/office/officeart/2005/8/layout/list1"/>
    <dgm:cxn modelId="{AE60A036-4F32-4542-889E-DE3667572221}" srcId="{EE02F11E-3BF8-43E7-AB16-A2678278D292}" destId="{E5772FA8-8477-4710-9F4C-4CCD3C84E1A4}" srcOrd="0" destOrd="0" parTransId="{F48AE199-8B16-4A5D-84BE-A20B9E346719}" sibTransId="{5EF32848-C5BC-47BD-8561-2B9CD62EA300}"/>
    <dgm:cxn modelId="{0BA50568-A6FA-48F3-8AA1-F54BC5B44F68}" type="presOf" srcId="{4100AAA1-5932-4985-AD80-0FCBB86505D1}" destId="{4F831851-4CD6-4721-9439-4C5D1779571A}" srcOrd="1" destOrd="0" presId="urn:microsoft.com/office/officeart/2005/8/layout/list1"/>
    <dgm:cxn modelId="{15DFA234-4CF4-484D-986B-693C5B134097}" type="presOf" srcId="{AA30F9C7-F1DC-41E6-AB24-78974910C6BC}" destId="{1B6E3DA7-3FEE-412B-999A-FC7F84C567C9}" srcOrd="0" destOrd="0" presId="urn:microsoft.com/office/officeart/2005/8/layout/list1"/>
    <dgm:cxn modelId="{571EE398-C505-4FCB-AB1C-E9969F0BCCF0}" srcId="{AA30F9C7-F1DC-41E6-AB24-78974910C6BC}" destId="{5A3F69B1-B3F7-487F-815B-EFF6A1172AE1}" srcOrd="0" destOrd="0" parTransId="{7C27F874-50E7-4E68-B915-A1DE78AB3FD4}" sibTransId="{188CA1C1-4C0F-4CF0-8751-673A20E9C7B5}"/>
    <dgm:cxn modelId="{73A77176-1983-4FFB-8E16-FBF084E9D12B}" srcId="{4100AAA1-5932-4985-AD80-0FCBB86505D1}" destId="{F05B46E6-8B3D-4E57-9208-700BBEDE988E}" srcOrd="0" destOrd="0" parTransId="{B552F4AB-531D-45D5-911F-8C2476019139}" sibTransId="{7A228296-E24F-4E13-B811-229453F5DF86}"/>
    <dgm:cxn modelId="{9D5A5DD3-7B99-4B17-B94C-0EC18B8B292F}" srcId="{E5772FA8-8477-4710-9F4C-4CCD3C84E1A4}" destId="{2B422D2D-CA0D-4453-BBCB-2E7417DBCCA3}" srcOrd="0" destOrd="0" parTransId="{77E7B3FA-C88F-41B8-8554-A3B6EA290889}" sibTransId="{0B3F240D-4BD9-48FF-8D5E-3559EE0937C5}"/>
    <dgm:cxn modelId="{CEF7B190-C955-44F3-9FBC-793428BFA9BB}" type="presOf" srcId="{4100AAA1-5932-4985-AD80-0FCBB86505D1}" destId="{56F1FC0F-8CF1-4923-BF50-55FB32714D15}" srcOrd="0" destOrd="0" presId="urn:microsoft.com/office/officeart/2005/8/layout/list1"/>
    <dgm:cxn modelId="{5E02D351-EA18-47E3-B645-031C3CE65A16}" type="presOf" srcId="{AA30F9C7-F1DC-41E6-AB24-78974910C6BC}" destId="{4253E799-53D0-433B-BBDE-34099AE195B2}" srcOrd="1" destOrd="0" presId="urn:microsoft.com/office/officeart/2005/8/layout/list1"/>
    <dgm:cxn modelId="{3EE06684-E2CE-4E30-929A-54599F8C5D8B}" type="presParOf" srcId="{D0DCEE12-A412-4591-9352-9BA03257EE79}" destId="{9764A68E-25DC-469F-8495-9D538301FF02}" srcOrd="0" destOrd="0" presId="urn:microsoft.com/office/officeart/2005/8/layout/list1"/>
    <dgm:cxn modelId="{4DE967B1-79C0-4650-B1C7-263094F1CBC0}" type="presParOf" srcId="{9764A68E-25DC-469F-8495-9D538301FF02}" destId="{01F35DEC-F04C-495C-86EA-9E6BC77752BA}" srcOrd="0" destOrd="0" presId="urn:microsoft.com/office/officeart/2005/8/layout/list1"/>
    <dgm:cxn modelId="{1C8DC164-DB76-43BA-BF2F-D413960C5F71}" type="presParOf" srcId="{9764A68E-25DC-469F-8495-9D538301FF02}" destId="{6375EE13-783C-4ADA-8034-680F057B49FF}" srcOrd="1" destOrd="0" presId="urn:microsoft.com/office/officeart/2005/8/layout/list1"/>
    <dgm:cxn modelId="{CCCEBAEB-8741-4204-867E-1E5F769583D4}" type="presParOf" srcId="{D0DCEE12-A412-4591-9352-9BA03257EE79}" destId="{E0F4F018-6FBD-4F67-9B33-0E58D5522FCA}" srcOrd="1" destOrd="0" presId="urn:microsoft.com/office/officeart/2005/8/layout/list1"/>
    <dgm:cxn modelId="{46F3649C-5889-47A8-90A7-14D917556B5F}" type="presParOf" srcId="{D0DCEE12-A412-4591-9352-9BA03257EE79}" destId="{B223EFD4-96A6-4A53-AF34-8E611CB0E441}" srcOrd="2" destOrd="0" presId="urn:microsoft.com/office/officeart/2005/8/layout/list1"/>
    <dgm:cxn modelId="{5DC28CCD-03C6-4DB4-B987-3EBCC2C573D1}" type="presParOf" srcId="{D0DCEE12-A412-4591-9352-9BA03257EE79}" destId="{C9B7CAF6-FF3D-4377-AF21-8E584504C2B6}" srcOrd="3" destOrd="0" presId="urn:microsoft.com/office/officeart/2005/8/layout/list1"/>
    <dgm:cxn modelId="{71CC162F-79C9-4C1A-99C0-8C4840E3ABA3}" type="presParOf" srcId="{D0DCEE12-A412-4591-9352-9BA03257EE79}" destId="{C82BD4AF-E9AB-421E-BDB2-08680248F626}" srcOrd="4" destOrd="0" presId="urn:microsoft.com/office/officeart/2005/8/layout/list1"/>
    <dgm:cxn modelId="{EBA956C6-527C-4CC5-A39D-F54C585A82F3}" type="presParOf" srcId="{C82BD4AF-E9AB-421E-BDB2-08680248F626}" destId="{56F1FC0F-8CF1-4923-BF50-55FB32714D15}" srcOrd="0" destOrd="0" presId="urn:microsoft.com/office/officeart/2005/8/layout/list1"/>
    <dgm:cxn modelId="{1094E62A-6B3B-46A7-8A5F-CEBE93252ADE}" type="presParOf" srcId="{C82BD4AF-E9AB-421E-BDB2-08680248F626}" destId="{4F831851-4CD6-4721-9439-4C5D1779571A}" srcOrd="1" destOrd="0" presId="urn:microsoft.com/office/officeart/2005/8/layout/list1"/>
    <dgm:cxn modelId="{E7A7D106-8D3B-4B3B-82E6-1759118716AB}" type="presParOf" srcId="{D0DCEE12-A412-4591-9352-9BA03257EE79}" destId="{1A73079F-D495-41D2-BE82-F196D3784E96}" srcOrd="5" destOrd="0" presId="urn:microsoft.com/office/officeart/2005/8/layout/list1"/>
    <dgm:cxn modelId="{FA05FA11-6A73-49C6-9348-20344F7EC7CB}" type="presParOf" srcId="{D0DCEE12-A412-4591-9352-9BA03257EE79}" destId="{B06C165D-1439-465C-A758-05874FFA7D61}" srcOrd="6" destOrd="0" presId="urn:microsoft.com/office/officeart/2005/8/layout/list1"/>
    <dgm:cxn modelId="{5E172D14-247E-4B4A-ABB3-FE556B7C78EC}" type="presParOf" srcId="{D0DCEE12-A412-4591-9352-9BA03257EE79}" destId="{3276A534-01D7-48D6-9371-3D4A11C4F0A7}" srcOrd="7" destOrd="0" presId="urn:microsoft.com/office/officeart/2005/8/layout/list1"/>
    <dgm:cxn modelId="{73CFF769-3A48-45AE-9FCF-24F33E9E31B5}" type="presParOf" srcId="{D0DCEE12-A412-4591-9352-9BA03257EE79}" destId="{CD46F49C-0023-438E-B738-28087C4A4372}" srcOrd="8" destOrd="0" presId="urn:microsoft.com/office/officeart/2005/8/layout/list1"/>
    <dgm:cxn modelId="{25D84C8C-7A6D-4833-8C36-A7A996FF6FAE}" type="presParOf" srcId="{CD46F49C-0023-438E-B738-28087C4A4372}" destId="{1B6E3DA7-3FEE-412B-999A-FC7F84C567C9}" srcOrd="0" destOrd="0" presId="urn:microsoft.com/office/officeart/2005/8/layout/list1"/>
    <dgm:cxn modelId="{7D9D4019-DC82-4F86-8173-C97047F0CC50}" type="presParOf" srcId="{CD46F49C-0023-438E-B738-28087C4A4372}" destId="{4253E799-53D0-433B-BBDE-34099AE195B2}" srcOrd="1" destOrd="0" presId="urn:microsoft.com/office/officeart/2005/8/layout/list1"/>
    <dgm:cxn modelId="{E97F36A3-25AC-498C-A259-65BA01B20E66}" type="presParOf" srcId="{D0DCEE12-A412-4591-9352-9BA03257EE79}" destId="{FE767AAC-2F82-44D3-A1D7-CFE4ADC04BB7}" srcOrd="9" destOrd="0" presId="urn:microsoft.com/office/officeart/2005/8/layout/list1"/>
    <dgm:cxn modelId="{4AF25031-5939-42BA-9766-E59D2F2D6A1F}" type="presParOf" srcId="{D0DCEE12-A412-4591-9352-9BA03257EE79}" destId="{1A48839A-9643-4304-B0DD-00153514A24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AB88B-4A67-4FDB-97B1-A566F6A423A4}">
      <dsp:nvSpPr>
        <dsp:cNvPr id="0" name=""/>
        <dsp:cNvSpPr/>
      </dsp:nvSpPr>
      <dsp:spPr>
        <a:xfrm>
          <a:off x="1030035" y="667"/>
          <a:ext cx="2783258" cy="13916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Школа семейного уклада</a:t>
          </a:r>
          <a:endParaRPr lang="ru-RU" sz="2700" kern="1200" dirty="0"/>
        </a:p>
      </dsp:txBody>
      <dsp:txXfrm>
        <a:off x="1070794" y="41426"/>
        <a:ext cx="2701740" cy="1310111"/>
      </dsp:txXfrm>
    </dsp:sp>
    <dsp:sp modelId="{1E727BA4-3515-4152-A671-395867F89ACD}">
      <dsp:nvSpPr>
        <dsp:cNvPr id="0" name=""/>
        <dsp:cNvSpPr/>
      </dsp:nvSpPr>
      <dsp:spPr>
        <a:xfrm>
          <a:off x="1308361" y="1392296"/>
          <a:ext cx="278325" cy="1043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3721"/>
              </a:lnTo>
              <a:lnTo>
                <a:pt x="278325" y="10437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754CC6-8BDD-4259-A2FB-E0FEF1DCA80A}">
      <dsp:nvSpPr>
        <dsp:cNvPr id="0" name=""/>
        <dsp:cNvSpPr/>
      </dsp:nvSpPr>
      <dsp:spPr>
        <a:xfrm>
          <a:off x="1586687" y="1740203"/>
          <a:ext cx="2226606" cy="13916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Учащиеся 1 – 11 классов</a:t>
          </a:r>
          <a:endParaRPr lang="ru-RU" sz="1500" kern="1200" dirty="0"/>
        </a:p>
      </dsp:txBody>
      <dsp:txXfrm>
        <a:off x="1627446" y="1780962"/>
        <a:ext cx="2145088" cy="1310111"/>
      </dsp:txXfrm>
    </dsp:sp>
    <dsp:sp modelId="{64E7AEB7-6BBC-48E9-832D-67B859F5AD6D}">
      <dsp:nvSpPr>
        <dsp:cNvPr id="0" name=""/>
        <dsp:cNvSpPr/>
      </dsp:nvSpPr>
      <dsp:spPr>
        <a:xfrm>
          <a:off x="1308361" y="1392296"/>
          <a:ext cx="278325" cy="2783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258"/>
              </a:lnTo>
              <a:lnTo>
                <a:pt x="278325" y="27832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1F41C8-13D3-46BE-80CD-3927A60CE747}">
      <dsp:nvSpPr>
        <dsp:cNvPr id="0" name=""/>
        <dsp:cNvSpPr/>
      </dsp:nvSpPr>
      <dsp:spPr>
        <a:xfrm>
          <a:off x="1586687" y="3479740"/>
          <a:ext cx="2226606" cy="13916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формирование навыков будущего семьянина</a:t>
          </a:r>
          <a:endParaRPr lang="ru-RU" sz="1500" kern="1200"/>
        </a:p>
      </dsp:txBody>
      <dsp:txXfrm>
        <a:off x="1627446" y="3520499"/>
        <a:ext cx="2145088" cy="1310111"/>
      </dsp:txXfrm>
    </dsp:sp>
    <dsp:sp modelId="{4C6CA8CE-A5EA-4592-9E65-004242CB24AF}">
      <dsp:nvSpPr>
        <dsp:cNvPr id="0" name=""/>
        <dsp:cNvSpPr/>
      </dsp:nvSpPr>
      <dsp:spPr>
        <a:xfrm>
          <a:off x="4509108" y="667"/>
          <a:ext cx="2783258" cy="13916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Школа родительского актива</a:t>
          </a:r>
          <a:endParaRPr lang="ru-RU" sz="2700" kern="1200" dirty="0"/>
        </a:p>
      </dsp:txBody>
      <dsp:txXfrm>
        <a:off x="4549867" y="41426"/>
        <a:ext cx="2701740" cy="1310111"/>
      </dsp:txXfrm>
    </dsp:sp>
    <dsp:sp modelId="{9AA8AAE7-C24D-4882-B7AB-769995D88828}">
      <dsp:nvSpPr>
        <dsp:cNvPr id="0" name=""/>
        <dsp:cNvSpPr/>
      </dsp:nvSpPr>
      <dsp:spPr>
        <a:xfrm>
          <a:off x="4787434" y="1392296"/>
          <a:ext cx="278325" cy="1043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3721"/>
              </a:lnTo>
              <a:lnTo>
                <a:pt x="278325" y="10437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B93CC1-671D-45F2-BF9E-E1EFF63A94C9}">
      <dsp:nvSpPr>
        <dsp:cNvPr id="0" name=""/>
        <dsp:cNvSpPr/>
      </dsp:nvSpPr>
      <dsp:spPr>
        <a:xfrm>
          <a:off x="5065760" y="1740203"/>
          <a:ext cx="2226606" cy="13916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Председатели родительских комитетов классов</a:t>
          </a:r>
          <a:endParaRPr lang="ru-RU" sz="1500" kern="1200" dirty="0"/>
        </a:p>
      </dsp:txBody>
      <dsp:txXfrm>
        <a:off x="5106519" y="1780962"/>
        <a:ext cx="2145088" cy="1310111"/>
      </dsp:txXfrm>
    </dsp:sp>
    <dsp:sp modelId="{289B3876-507B-4827-B83B-00F66B9F0F8E}">
      <dsp:nvSpPr>
        <dsp:cNvPr id="0" name=""/>
        <dsp:cNvSpPr/>
      </dsp:nvSpPr>
      <dsp:spPr>
        <a:xfrm>
          <a:off x="4787434" y="1392296"/>
          <a:ext cx="278325" cy="2783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258"/>
              </a:lnTo>
              <a:lnTo>
                <a:pt x="278325" y="27832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FDF874-253C-42CB-9B1A-433B4E97F05B}">
      <dsp:nvSpPr>
        <dsp:cNvPr id="0" name=""/>
        <dsp:cNvSpPr/>
      </dsp:nvSpPr>
      <dsp:spPr>
        <a:xfrm>
          <a:off x="5065760" y="3479740"/>
          <a:ext cx="2226606" cy="13916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обучение по организации досуга в классах совместно с другими родителями</a:t>
          </a:r>
          <a:endParaRPr lang="ru-RU" sz="1500" kern="1200" dirty="0"/>
        </a:p>
      </dsp:txBody>
      <dsp:txXfrm>
        <a:off x="5106519" y="3520499"/>
        <a:ext cx="2145088" cy="1310111"/>
      </dsp:txXfrm>
    </dsp:sp>
    <dsp:sp modelId="{AA7D3D36-76E3-4763-9850-9643549B9E0A}">
      <dsp:nvSpPr>
        <dsp:cNvPr id="0" name=""/>
        <dsp:cNvSpPr/>
      </dsp:nvSpPr>
      <dsp:spPr>
        <a:xfrm>
          <a:off x="7988181" y="667"/>
          <a:ext cx="2783258" cy="13916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Школа любящих родителей</a:t>
          </a:r>
          <a:endParaRPr lang="ru-RU" sz="2700" kern="1200" dirty="0"/>
        </a:p>
      </dsp:txBody>
      <dsp:txXfrm>
        <a:off x="8028940" y="41426"/>
        <a:ext cx="2701740" cy="1310111"/>
      </dsp:txXfrm>
    </dsp:sp>
    <dsp:sp modelId="{096D9FD5-0EA8-4137-80D2-A428EBE495F5}">
      <dsp:nvSpPr>
        <dsp:cNvPr id="0" name=""/>
        <dsp:cNvSpPr/>
      </dsp:nvSpPr>
      <dsp:spPr>
        <a:xfrm>
          <a:off x="8266506" y="1392296"/>
          <a:ext cx="278325" cy="1043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3721"/>
              </a:lnTo>
              <a:lnTo>
                <a:pt x="278325" y="10437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63E176-1C1E-490A-AAAC-8F8BCFABC263}">
      <dsp:nvSpPr>
        <dsp:cNvPr id="0" name=""/>
        <dsp:cNvSpPr/>
      </dsp:nvSpPr>
      <dsp:spPr>
        <a:xfrm>
          <a:off x="8544832" y="1740203"/>
          <a:ext cx="2226606" cy="13916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Родители </a:t>
          </a:r>
          <a:endParaRPr lang="ru-RU" sz="1500" kern="1200" dirty="0"/>
        </a:p>
      </dsp:txBody>
      <dsp:txXfrm>
        <a:off x="8585591" y="1780962"/>
        <a:ext cx="2145088" cy="1310111"/>
      </dsp:txXfrm>
    </dsp:sp>
    <dsp:sp modelId="{10B47F96-A0A0-4161-9010-E2E41CE05732}">
      <dsp:nvSpPr>
        <dsp:cNvPr id="0" name=""/>
        <dsp:cNvSpPr/>
      </dsp:nvSpPr>
      <dsp:spPr>
        <a:xfrm>
          <a:off x="8266506" y="1392296"/>
          <a:ext cx="278325" cy="2783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258"/>
              </a:lnTo>
              <a:lnTo>
                <a:pt x="278325" y="27832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CC7A6-9A71-4C56-A42F-BADA9ACC6270}">
      <dsp:nvSpPr>
        <dsp:cNvPr id="0" name=""/>
        <dsp:cNvSpPr/>
      </dsp:nvSpPr>
      <dsp:spPr>
        <a:xfrm>
          <a:off x="8544832" y="3479740"/>
          <a:ext cx="2226606" cy="13916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формирование основ родительской культуры</a:t>
          </a:r>
          <a:endParaRPr lang="ru-RU" sz="1500" kern="1200"/>
        </a:p>
      </dsp:txBody>
      <dsp:txXfrm>
        <a:off x="8585591" y="3520499"/>
        <a:ext cx="2145088" cy="13101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E2B37-605D-4248-A330-E09EE959DC0A}">
      <dsp:nvSpPr>
        <dsp:cNvPr id="0" name=""/>
        <dsp:cNvSpPr/>
      </dsp:nvSpPr>
      <dsp:spPr>
        <a:xfrm>
          <a:off x="3433" y="241729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Компьютерная </a:t>
          </a:r>
          <a:r>
            <a:rPr lang="ru-RU" sz="2000" i="0" kern="1200" dirty="0" err="1" smtClean="0">
              <a:latin typeface="Cambria" panose="02040503050406030204" pitchFamily="18" charset="0"/>
              <a:ea typeface="Cambria" panose="02040503050406030204" pitchFamily="18" charset="0"/>
            </a:rPr>
            <a:t>граммотность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433" y="241729"/>
        <a:ext cx="2723734" cy="1634240"/>
      </dsp:txXfrm>
    </dsp:sp>
    <dsp:sp modelId="{AEDF3E10-108C-477C-83FC-7C9B47D3E81E}">
      <dsp:nvSpPr>
        <dsp:cNvPr id="0" name=""/>
        <dsp:cNvSpPr/>
      </dsp:nvSpPr>
      <dsp:spPr>
        <a:xfrm>
          <a:off x="2999541" y="241729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Интеллектуальный 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999541" y="241729"/>
        <a:ext cx="2723734" cy="1634240"/>
      </dsp:txXfrm>
    </dsp:sp>
    <dsp:sp modelId="{59B408A1-4197-49D3-BBF2-C8F8479723B2}">
      <dsp:nvSpPr>
        <dsp:cNvPr id="0" name=""/>
        <dsp:cNvSpPr/>
      </dsp:nvSpPr>
      <dsp:spPr>
        <a:xfrm>
          <a:off x="5995649" y="241729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Музыкальный 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995649" y="241729"/>
        <a:ext cx="2723734" cy="1634240"/>
      </dsp:txXfrm>
    </dsp:sp>
    <dsp:sp modelId="{D33042E6-6C64-4DD7-9230-456DCB15D072}">
      <dsp:nvSpPr>
        <dsp:cNvPr id="0" name=""/>
        <dsp:cNvSpPr/>
      </dsp:nvSpPr>
      <dsp:spPr>
        <a:xfrm>
          <a:off x="8991757" y="241729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Туризм и спорт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991757" y="241729"/>
        <a:ext cx="2723734" cy="1634240"/>
      </dsp:txXfrm>
    </dsp:sp>
    <dsp:sp modelId="{50C6C629-1A68-4BE9-B5EA-316C7ABC6998}">
      <dsp:nvSpPr>
        <dsp:cNvPr id="0" name=""/>
        <dsp:cNvSpPr/>
      </dsp:nvSpPr>
      <dsp:spPr>
        <a:xfrm>
          <a:off x="3433" y="2148343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Изучение родословной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433" y="2148343"/>
        <a:ext cx="2723734" cy="1634240"/>
      </dsp:txXfrm>
    </dsp:sp>
    <dsp:sp modelId="{F681FB10-59F2-465F-92F0-5B0187585CA0}">
      <dsp:nvSpPr>
        <dsp:cNvPr id="0" name=""/>
        <dsp:cNvSpPr/>
      </dsp:nvSpPr>
      <dsp:spPr>
        <a:xfrm>
          <a:off x="2999541" y="2148343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Папин 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999541" y="2148343"/>
        <a:ext cx="2723734" cy="1634240"/>
      </dsp:txXfrm>
    </dsp:sp>
    <dsp:sp modelId="{BF9B301B-8AA9-469B-B5B5-9358BD6907D3}">
      <dsp:nvSpPr>
        <dsp:cNvPr id="0" name=""/>
        <dsp:cNvSpPr/>
      </dsp:nvSpPr>
      <dsp:spPr>
        <a:xfrm>
          <a:off x="5995649" y="2148343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Творческий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995649" y="2148343"/>
        <a:ext cx="2723734" cy="1634240"/>
      </dsp:txXfrm>
    </dsp:sp>
    <dsp:sp modelId="{156F67B9-8021-4FA8-9205-FEC919404D69}">
      <dsp:nvSpPr>
        <dsp:cNvPr id="0" name=""/>
        <dsp:cNvSpPr/>
      </dsp:nvSpPr>
      <dsp:spPr>
        <a:xfrm>
          <a:off x="8991757" y="2148343"/>
          <a:ext cx="2723734" cy="163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Уроки семейной любви</a:t>
          </a:r>
          <a:endParaRPr lang="ru-RU" sz="2000" i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991757" y="2148343"/>
        <a:ext cx="2723734" cy="16342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23EFD4-96A6-4A53-AF34-8E611CB0E441}">
      <dsp:nvSpPr>
        <dsp:cNvPr id="0" name=""/>
        <dsp:cNvSpPr/>
      </dsp:nvSpPr>
      <dsp:spPr>
        <a:xfrm>
          <a:off x="0" y="400196"/>
          <a:ext cx="10820400" cy="166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783" tIns="499872" rIns="83978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Читающая семья, Музыкальная семья, Интеллектуальная семья, а также проводятся конкурсы: Экологическая семья, Математическая семья, Спортивная семья, Шахматная семья. </a:t>
          </a:r>
          <a:endParaRPr lang="ru-RU" sz="2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0" y="400196"/>
        <a:ext cx="10820400" cy="1663200"/>
      </dsp:txXfrm>
    </dsp:sp>
    <dsp:sp modelId="{6375EE13-783C-4ADA-8034-680F057B49FF}">
      <dsp:nvSpPr>
        <dsp:cNvPr id="0" name=""/>
        <dsp:cNvSpPr/>
      </dsp:nvSpPr>
      <dsp:spPr>
        <a:xfrm>
          <a:off x="541020" y="45956"/>
          <a:ext cx="757428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290" tIns="0" rIns="286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Семейные игры</a:t>
          </a:r>
          <a:endParaRPr lang="ru-RU" sz="2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75605" y="80541"/>
        <a:ext cx="7505110" cy="639310"/>
      </dsp:txXfrm>
    </dsp:sp>
    <dsp:sp modelId="{B06C165D-1439-465C-A758-05874FFA7D61}">
      <dsp:nvSpPr>
        <dsp:cNvPr id="0" name=""/>
        <dsp:cNvSpPr/>
      </dsp:nvSpPr>
      <dsp:spPr>
        <a:xfrm>
          <a:off x="0" y="2547236"/>
          <a:ext cx="10820400" cy="100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783" tIns="499872" rIns="83978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«Мы читаем», «Наша семья в ВОВ», «Профессии нашей семьи»</a:t>
          </a:r>
          <a:endParaRPr lang="ru-RU" sz="2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0" y="2547236"/>
        <a:ext cx="10820400" cy="1001700"/>
      </dsp:txXfrm>
    </dsp:sp>
    <dsp:sp modelId="{4F831851-4CD6-4721-9439-4C5D1779571A}">
      <dsp:nvSpPr>
        <dsp:cNvPr id="0" name=""/>
        <dsp:cNvSpPr/>
      </dsp:nvSpPr>
      <dsp:spPr>
        <a:xfrm>
          <a:off x="541020" y="2192996"/>
          <a:ext cx="757428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290" tIns="0" rIns="286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Конкурс-выставка семейных стенгазет</a:t>
          </a:r>
          <a:endParaRPr lang="ru-RU" sz="2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75605" y="2227581"/>
        <a:ext cx="7505110" cy="639310"/>
      </dsp:txXfrm>
    </dsp:sp>
    <dsp:sp modelId="{1A48839A-9643-4304-B0DD-00153514A248}">
      <dsp:nvSpPr>
        <dsp:cNvPr id="0" name=""/>
        <dsp:cNvSpPr/>
      </dsp:nvSpPr>
      <dsp:spPr>
        <a:xfrm>
          <a:off x="0" y="4032776"/>
          <a:ext cx="10820400" cy="132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783" tIns="499872" rIns="839783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«Семейный оберег», «Символ нового года», «Наш семейный питомец»</a:t>
          </a:r>
          <a:endParaRPr lang="ru-RU" sz="2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0" y="4032776"/>
        <a:ext cx="10820400" cy="1323000"/>
      </dsp:txXfrm>
    </dsp:sp>
    <dsp:sp modelId="{4253E799-53D0-433B-BBDE-34099AE195B2}">
      <dsp:nvSpPr>
        <dsp:cNvPr id="0" name=""/>
        <dsp:cNvSpPr/>
      </dsp:nvSpPr>
      <dsp:spPr>
        <a:xfrm>
          <a:off x="541020" y="3678536"/>
          <a:ext cx="757428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290" tIns="0" rIns="286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" panose="02040503050406030204" pitchFamily="18" charset="0"/>
              <a:ea typeface="Cambria" panose="02040503050406030204" pitchFamily="18" charset="0"/>
            </a:rPr>
            <a:t>Конкурс поделок</a:t>
          </a:r>
          <a:endParaRPr lang="ru-RU" sz="2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75605" y="3713121"/>
        <a:ext cx="7505110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360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931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26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083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575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63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812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087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367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9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36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389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607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218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20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9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9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59D10-F6E3-48CD-8932-A7004818149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C23B8-91E3-4672-8F98-5B9E85A87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5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" y="1803405"/>
            <a:ext cx="12073467" cy="1825096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Cambria" panose="02040503050406030204" pitchFamily="18" charset="0"/>
                <a:ea typeface="Cambria" panose="02040503050406030204" pitchFamily="18" charset="0"/>
              </a:rPr>
              <a:t>Деятельность классного руководителя по взаимодействию с родителями в условиях сельской школы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1733" y="3831701"/>
            <a:ext cx="8060267" cy="1363132"/>
          </a:xfrm>
        </p:spPr>
        <p:txBody>
          <a:bodyPr>
            <a:noAutofit/>
          </a:bodyPr>
          <a:lstStyle/>
          <a:p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Епанова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 Анна Александровна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endParaRPr lang="ru-RU" sz="24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учитель 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английского языка, классный руководитель 10 класса МАОУ «</a:t>
            </a:r>
            <a:r>
              <a:rPr lang="ru-RU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Кувинская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средняя общеобразовательная школа» </a:t>
            </a:r>
            <a:r>
              <a:rPr lang="ru-RU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Кудымкарского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муниципального округа</a:t>
            </a:r>
          </a:p>
        </p:txBody>
      </p:sp>
    </p:spTree>
    <p:extLst>
      <p:ext uri="{BB962C8B-B14F-4D97-AF65-F5344CB8AC3E}">
        <p14:creationId xmlns:p14="http://schemas.microsoft.com/office/powerpoint/2010/main" val="4000962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493438"/>
            <a:ext cx="8610600" cy="1538561"/>
          </a:xfrm>
        </p:spPr>
        <p:txBody>
          <a:bodyPr>
            <a:noAutofit/>
          </a:bodyPr>
          <a:lstStyle/>
          <a:p>
            <a:r>
              <a:rPr lang="ru-RU" sz="2800" cap="none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Выписка из Меморандума, принятого участниками Первого всероссийского форума классных руководителей (9-10 октября 2021 г., Москва)</a:t>
            </a:r>
            <a:endParaRPr lang="ru-RU" sz="2800" cap="none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333" y="2194560"/>
            <a:ext cx="12022667" cy="4663440"/>
          </a:xfrm>
        </p:spPr>
        <p:txBody>
          <a:bodyPr/>
          <a:lstStyle/>
          <a:p>
            <a:r>
              <a:rPr lang="ru-RU" sz="2800" i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Воспитание </a:t>
            </a: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единый процесс, который не может быть разделен на «воспитание в семье» и «воспитание в школе». Понимая это, важно сформировать единство подходов к воспитанию и определить совместные ожидания в данном </a:t>
            </a:r>
            <a:r>
              <a:rPr lang="ru-RU" sz="2800" i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вопросе</a:t>
            </a:r>
          </a:p>
          <a:p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Классному руководителю необходимо обеспечить эффективное сотрудничество семьи и образовательной </a:t>
            </a:r>
            <a:r>
              <a:rPr lang="ru-RU" sz="2800" i="1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организации</a:t>
            </a:r>
          </a:p>
          <a:p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Важным является и умение повышать родительскую компетентность, побуждать родителей к самообразованию в области воспитания современных детей</a:t>
            </a:r>
            <a:endParaRPr lang="ru-RU" sz="2800" i="1" dirty="0" smtClean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ru-RU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89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9871" y="0"/>
            <a:ext cx="7552267" cy="1752601"/>
          </a:xfrm>
        </p:spPr>
        <p:txBody>
          <a:bodyPr>
            <a:normAutofit/>
          </a:bodyPr>
          <a:lstStyle/>
          <a:p>
            <a:r>
              <a:rPr lang="ru-RU" sz="2800" b="1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Формы работы с родителями по родительскому образованию в </a:t>
            </a:r>
            <a:br>
              <a:rPr lang="ru-RU" sz="2800" b="1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МАОУ «</a:t>
            </a:r>
            <a:r>
              <a:rPr lang="ru-RU" sz="2800" b="1" cap="none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</a:t>
            </a:r>
            <a:r>
              <a:rPr lang="ru-RU" sz="2800" b="1" cap="none" dirty="0" err="1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увинская</a:t>
            </a:r>
            <a:r>
              <a:rPr lang="ru-RU" sz="2800" b="1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СОШ» </a:t>
            </a:r>
            <a:r>
              <a:rPr lang="ru-RU" sz="2800" b="1" cap="none" dirty="0" err="1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Кудымкарского</a:t>
            </a:r>
            <a:r>
              <a:rPr lang="ru-RU" sz="2800" b="1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муниципального округа</a:t>
            </a:r>
            <a:endParaRPr lang="ru-RU" sz="2800" b="1" cap="non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70531"/>
              </p:ext>
            </p:extLst>
          </p:nvPr>
        </p:nvGraphicFramePr>
        <p:xfrm>
          <a:off x="220663" y="1752601"/>
          <a:ext cx="11801475" cy="4872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613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0667" y="628906"/>
            <a:ext cx="8551333" cy="1293028"/>
          </a:xfrm>
        </p:spPr>
        <p:txBody>
          <a:bodyPr>
            <a:normAutofit/>
          </a:bodyPr>
          <a:lstStyle/>
          <a:p>
            <a:r>
              <a:rPr lang="ru-RU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Классы Школы любящих родителей </a:t>
            </a:r>
            <a:r>
              <a:rPr lang="ru-RU" sz="2200" cap="none" dirty="0" smtClean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(преобразованная форма организации работы с родителями с 2020-2021 учебного года) </a:t>
            </a:r>
            <a:endParaRPr lang="ru-RU" cap="non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3800730"/>
              </p:ext>
            </p:extLst>
          </p:nvPr>
        </p:nvGraphicFramePr>
        <p:xfrm>
          <a:off x="338138" y="2193925"/>
          <a:ext cx="11718925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911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6800" y="290240"/>
            <a:ext cx="8195734" cy="1293028"/>
          </a:xfrm>
        </p:spPr>
        <p:txBody>
          <a:bodyPr>
            <a:noAutofit/>
          </a:bodyPr>
          <a:lstStyle/>
          <a:p>
            <a:r>
              <a:rPr lang="ru-RU" sz="3200" cap="none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Сотрудничество с родителями по </a:t>
            </a:r>
            <a:r>
              <a:rPr lang="ru-RU" sz="3200" cap="none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организации внеурочной </a:t>
            </a:r>
            <a:r>
              <a:rPr lang="ru-RU" sz="3200" cap="none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деятельности</a:t>
            </a:r>
            <a:endParaRPr lang="ru-RU" sz="3200" cap="none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8651309"/>
              </p:ext>
            </p:extLst>
          </p:nvPr>
        </p:nvGraphicFramePr>
        <p:xfrm>
          <a:off x="685800" y="1456267"/>
          <a:ext cx="10820400" cy="5401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8575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2266" y="0"/>
            <a:ext cx="7179733" cy="13885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круглый стол </a:t>
            </a:r>
            <a:r>
              <a:rPr lang="ru-RU" sz="3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</a:t>
            </a:r>
            <a:r>
              <a:rPr lang="ru-RU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Классный руководитель родительского коллектива»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236133"/>
            <a:ext cx="12191999" cy="56218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Родительский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чат – не место для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мемов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и анекдотов. Родители тоже нуждаются в воспитании. Когда есть четкие и понятные правила, можно всех к ним возвращать.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Родителям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нельзя настраивать ребенка против школы. Да, бывают сложные люди с обеих сторон, но страдает от плохой коммуникации именно школьник: если есть проблемы, то ребёнок придет только к тому учителю, которому доверяет.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Школа должна ставить рамки и контролировать коммуникацию. Это та нагрузка, которую нужно забрать с классных руководителей: например, можно выбрать человека из родительского чата, и уже он будет общаться со школой от лица всего коллектива.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Ребенок — тоже человек, он имеет право на личное пространство. Не нужно его душить родительской опекой.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Важные точки в выстраивании коммуникации — 1, 5 и 11 классы. На них нужно обратить особое внимание.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Для коммуникации хорошо иметь один канал, где администратор размещает новости, а кроме него никто писать не может.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У молодого специалиста должен быть в школе человек, который поддержит в сложных ситуациях с родителями.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Важно узнать семью, изучить ее. Никогда не стройте диалог, если вы не понимаете с кем вы его начинаете строить</a:t>
            </a: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26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7661" y="151896"/>
            <a:ext cx="6977332" cy="8142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Наши активные родители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510" t="14156" b="5497"/>
          <a:stretch/>
        </p:blipFill>
        <p:spPr>
          <a:xfrm>
            <a:off x="1362973" y="690611"/>
            <a:ext cx="8954220" cy="6167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008815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28</TotalTime>
  <Words>473</Words>
  <Application>Microsoft Office PowerPoint</Application>
  <PresentationFormat>Произвольный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След самолета</vt:lpstr>
      <vt:lpstr>Деятельность классного руководителя по взаимодействию с родителями в условиях сельской школы</vt:lpstr>
      <vt:lpstr>Выписка из Меморандума, принятого участниками Первого всероссийского форума классных руководителей (9-10 октября 2021 г., Москва)</vt:lpstr>
      <vt:lpstr>Формы работы с родителями по родительскому образованию в  МАОУ «Кувинская СОШ» Кудымкарского муниципального округа</vt:lpstr>
      <vt:lpstr>Классы Школы любящих родителей (преобразованная форма организации работы с родителями с 2020-2021 учебного года) </vt:lpstr>
      <vt:lpstr>Сотрудничество с родителями по организации внеурочной деятельности</vt:lpstr>
      <vt:lpstr>круглый стол  «Классный руководитель родительского коллектива»</vt:lpstr>
      <vt:lpstr>Наши активные родители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Деятельность классного руководителя по взаимодействию с родителями в условиях сельской школы</dc:title>
  <dc:creator>Anna</dc:creator>
  <cp:lastModifiedBy>Виноградов</cp:lastModifiedBy>
  <cp:revision>5</cp:revision>
  <dcterms:created xsi:type="dcterms:W3CDTF">2021-12-08T17:37:22Z</dcterms:created>
  <dcterms:modified xsi:type="dcterms:W3CDTF">2021-12-08T18:49:49Z</dcterms:modified>
</cp:coreProperties>
</file>